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3"/>
  </p:notesMasterIdLst>
  <p:sldIdLst>
    <p:sldId id="399" r:id="rId3"/>
    <p:sldId id="407" r:id="rId4"/>
    <p:sldId id="380" r:id="rId5"/>
    <p:sldId id="391" r:id="rId6"/>
    <p:sldId id="385" r:id="rId7"/>
    <p:sldId id="404" r:id="rId8"/>
    <p:sldId id="405" r:id="rId9"/>
    <p:sldId id="406" r:id="rId10"/>
    <p:sldId id="387" r:id="rId11"/>
    <p:sldId id="408" r:id="rId12"/>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LdTbwk58VGuZy1YnldZOIw==" hashData="xf6R8bQJdvbqHcvAC3DIioa0Ce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2E1B5"/>
    <a:srgbClr val="F8A764"/>
    <a:srgbClr val="FFB547"/>
    <a:srgbClr val="B5CD85"/>
    <a:srgbClr val="9BC3FF"/>
    <a:srgbClr val="8BBAFF"/>
    <a:srgbClr val="5B9DFF"/>
    <a:srgbClr val="2F83FF"/>
    <a:srgbClr val="FFE579"/>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90" y="-54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27/08/2015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27/08/2015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27/08/2015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27/08/2015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27/08/2015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27/08/2015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27/08/2015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27/08/2015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27/08/2015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27/08/2015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27/08/2015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27/08/2015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3651047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27/08/2015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hyperlink" Target="https://vk.com/mispps" TargetMode="External"/><Relationship Id="rId3" Type="http://schemas.openxmlformats.org/officeDocument/2006/relationships/image" Target="../media/image12.png"/><Relationship Id="rId7" Type="http://schemas.openxmlformats.org/officeDocument/2006/relationships/hyperlink" Target="https://www.facebook.com/mispps" TargetMode="External"/><Relationship Id="rId12" Type="http://schemas.openxmlformats.org/officeDocument/2006/relationships/image" Target="../media/image1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hyperlink" Target="https://plus.google.com/+Mispps/" TargetMode="External"/><Relationship Id="rId5" Type="http://schemas.openxmlformats.org/officeDocument/2006/relationships/image" Target="../media/image13.png"/><Relationship Id="rId10" Type="http://schemas.openxmlformats.org/officeDocument/2006/relationships/image" Target="../media/image1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26" name="Picture 14" descr="C:\01 Mis docu. Backup\Mis imágenes\00 Para el mensaje haciendo\01.jpg"/>
          <p:cNvPicPr>
            <a:picLocks noChangeAspect="1" noChangeArrowheads="1"/>
          </p:cNvPicPr>
          <p:nvPr/>
        </p:nvPicPr>
        <p:blipFill rotWithShape="1">
          <a:blip r:embed="rId4">
            <a:extLst>
              <a:ext uri="{28A0092B-C50C-407E-A947-70E740481C1C}">
                <a14:useLocalDpi xmlns:a14="http://schemas.microsoft.com/office/drawing/2010/main" val="0"/>
              </a:ext>
            </a:extLst>
          </a:blip>
          <a:srcRect l="1975" t="360" b="3589"/>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pic>
        <p:nvPicPr>
          <p:cNvPr id="13325" name="Picture 13" descr="http://es.bloggif.com/tmp/05b2e9f39de23e844d371ea266934365/text.gif?1440726749"/>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018515" y="1122280"/>
            <a:ext cx="3470900" cy="2886076"/>
          </a:xfrm>
          <a:prstGeom prst="rect">
            <a:avLst/>
          </a:prstGeom>
          <a:noFill/>
          <a:extLst>
            <a:ext uri="{909E8E84-426E-40DD-AFC4-6F175D3DCCD1}">
              <a14:hiddenFill xmlns:a14="http://schemas.microsoft.com/office/drawing/2010/main">
                <a:solidFill>
                  <a:srgbClr val="FFFFFF"/>
                </a:solidFill>
              </a14:hiddenFill>
            </a:ext>
          </a:extLst>
        </p:spPr>
      </p:pic>
      <p:pic>
        <p:nvPicPr>
          <p:cNvPr id="2" name="I could have danced all night - Percy Faith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191922801"/>
      </p:ext>
    </p:extLst>
  </p:cSld>
  <p:clrMapOvr>
    <a:masterClrMapping/>
  </p:clrMapOvr>
  <mc:AlternateContent xmlns:mc="http://schemas.openxmlformats.org/markup-compatibility/2006" xmlns:p14="http://schemas.microsoft.com/office/powerpoint/2010/main">
    <mc:Choice Requires="p14">
      <p:transition spd="slow" p14:dur="20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13325"/>
                                        </p:tgtEl>
                                        <p:attrNameLst>
                                          <p:attrName>style.visibility</p:attrName>
                                        </p:attrNameLst>
                                      </p:cBhvr>
                                      <p:to>
                                        <p:strVal val="visible"/>
                                      </p:to>
                                    </p:set>
                                    <p:anim calcmode="lin" valueType="num">
                                      <p:cBhvr>
                                        <p:cTn id="11" dur="4000" fill="hold"/>
                                        <p:tgtEl>
                                          <p:spTgt spid="13325"/>
                                        </p:tgtEl>
                                        <p:attrNameLst>
                                          <p:attrName>ppt_w</p:attrName>
                                        </p:attrNameLst>
                                      </p:cBhvr>
                                      <p:tavLst>
                                        <p:tav tm="0">
                                          <p:val>
                                            <p:fltVal val="0"/>
                                          </p:val>
                                        </p:tav>
                                        <p:tav tm="100000">
                                          <p:val>
                                            <p:strVal val="#ppt_w"/>
                                          </p:val>
                                        </p:tav>
                                      </p:tavLst>
                                    </p:anim>
                                    <p:anim calcmode="lin" valueType="num">
                                      <p:cBhvr>
                                        <p:cTn id="12" dur="4000" fill="hold"/>
                                        <p:tgtEl>
                                          <p:spTgt spid="13325"/>
                                        </p:tgtEl>
                                        <p:attrNameLst>
                                          <p:attrName>ppt_h</p:attrName>
                                        </p:attrNameLst>
                                      </p:cBhvr>
                                      <p:tavLst>
                                        <p:tav tm="0">
                                          <p:val>
                                            <p:fltVal val="0"/>
                                          </p:val>
                                        </p:tav>
                                        <p:tav tm="100000">
                                          <p:val>
                                            <p:strVal val="#ppt_h"/>
                                          </p:val>
                                        </p:tav>
                                      </p:tavLst>
                                    </p:anim>
                                    <p:animEffect transition="in" filter="fade">
                                      <p:cBhvr>
                                        <p:cTn id="13" dur="4000"/>
                                        <p:tgtEl>
                                          <p:spTgt spid="133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44" name="Picture 12"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104" t="1426" r="1505" b="3738"/>
          <a:stretch/>
        </p:blipFill>
        <p:spPr bwMode="auto">
          <a:xfrm>
            <a:off x="0" y="1"/>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692730" y="1544360"/>
            <a:ext cx="4355970" cy="2554545"/>
          </a:xfrm>
          <a:prstGeom prst="rect">
            <a:avLst/>
          </a:prstGeom>
        </p:spPr>
        <p:txBody>
          <a:bodyPr wrap="square">
            <a:spAutoFit/>
          </a:bodyPr>
          <a:lstStyle/>
          <a:p>
            <a:pPr algn="ctr"/>
            <a:r>
              <a:rPr lang="es-CO" sz="2000" b="1" dirty="0">
                <a:latin typeface="+mj-lt"/>
              </a:rPr>
              <a:t>Hace mucho tiempo, en un reino distante, un monarca no creía en la bondad de Dios. Tenía, sin embargo, un súbdito que siempre le recordaba acerca de esa verdad. En todas las situaciones decía</a:t>
            </a:r>
            <a:r>
              <a:rPr lang="es-CO" sz="2000" b="1" dirty="0" smtClean="0">
                <a:latin typeface="+mj-lt"/>
              </a:rPr>
              <a:t>: ¡</a:t>
            </a:r>
            <a:r>
              <a:rPr lang="es-CO" sz="2000" b="1" dirty="0">
                <a:latin typeface="+mj-lt"/>
              </a:rPr>
              <a:t>Rey mío, no se desanime, porque todo lo que Dios hace es perfecto. Él nunca se equivoca!</a:t>
            </a:r>
          </a:p>
        </p:txBody>
      </p:sp>
    </p:spTree>
    <p:extLst>
      <p:ext uri="{BB962C8B-B14F-4D97-AF65-F5344CB8AC3E}">
        <p14:creationId xmlns:p14="http://schemas.microsoft.com/office/powerpoint/2010/main" val="3704900969"/>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1" t="245" r="138" b="432"/>
          <a:stretch/>
        </p:blipFill>
        <p:spPr bwMode="auto">
          <a:xfrm>
            <a:off x="-11113" y="1"/>
            <a:ext cx="9155113"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83460" y="680240"/>
            <a:ext cx="4608640" cy="3785652"/>
          </a:xfrm>
          <a:prstGeom prst="rect">
            <a:avLst/>
          </a:prstGeom>
        </p:spPr>
        <p:txBody>
          <a:bodyPr wrap="square">
            <a:spAutoFit/>
          </a:bodyPr>
          <a:lstStyle/>
          <a:p>
            <a:pPr algn="ctr"/>
            <a:r>
              <a:rPr lang="es-CO" sz="2000" b="1" dirty="0">
                <a:latin typeface="+mj-lt"/>
              </a:rPr>
              <a:t>Un día el rey salió a cazar junto con su súbdito, y una fiera de la jungla le atacó. El súbdito consiguió matar al animal, pero no evitó que Su Majestad perdiese el dedo meñique de la mano derecha. El rey, furioso por lo que había ocurrido, y sin mostrar agradecimiento por los esfuerzos de su siervo para salvarle la vida, le preguntó a este:  Y ahora, ¿qué me dices? ¿Dios es bueno? Si Dios fuese bueno yo no hubiera sido atacado, y no hubiera perdido mi dedo.</a:t>
            </a:r>
          </a:p>
        </p:txBody>
      </p:sp>
    </p:spTree>
    <p:extLst>
      <p:ext uri="{BB962C8B-B14F-4D97-AF65-F5344CB8AC3E}">
        <p14:creationId xmlns:p14="http://schemas.microsoft.com/office/powerpoint/2010/main" val="1453582065"/>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4.jpg"/>
          <p:cNvPicPr>
            <a:picLocks noChangeAspect="1" noChangeArrowheads="1"/>
          </p:cNvPicPr>
          <p:nvPr/>
        </p:nvPicPr>
        <p:blipFill rotWithShape="1">
          <a:blip r:embed="rId3">
            <a:extLst>
              <a:ext uri="{28A0092B-C50C-407E-A947-70E740481C1C}">
                <a14:useLocalDpi xmlns:a14="http://schemas.microsoft.com/office/drawing/2010/main" val="0"/>
              </a:ext>
            </a:extLst>
          </a:blip>
          <a:srcRect l="96" t="3648" r="1544" b="3503"/>
          <a:stretch/>
        </p:blipFill>
        <p:spPr bwMode="auto">
          <a:xfrm>
            <a:off x="-1" y="1"/>
            <a:ext cx="9144001"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17855" y="949030"/>
            <a:ext cx="4104570" cy="3477875"/>
          </a:xfrm>
          <a:prstGeom prst="rect">
            <a:avLst/>
          </a:prstGeom>
        </p:spPr>
        <p:txBody>
          <a:bodyPr wrap="square">
            <a:spAutoFit/>
          </a:bodyPr>
          <a:lstStyle/>
          <a:p>
            <a:pPr algn="ctr"/>
            <a:r>
              <a:rPr lang="es-CO" sz="2000" b="1" dirty="0">
                <a:latin typeface="+mj-lt"/>
              </a:rPr>
              <a:t>El siervo respondió: Rey mío, a pesar de todas esas cosas, solamente puedo decirle que Dios es bueno, y que quizás eso, perder un dedo, sea para su bien. Todo lo que Dios hace es perfecto. ¡Él nunca se equivoca</a:t>
            </a:r>
            <a:r>
              <a:rPr lang="es-CO" sz="2000" b="1" dirty="0" smtClean="0">
                <a:latin typeface="+mj-lt"/>
              </a:rPr>
              <a:t>!</a:t>
            </a:r>
          </a:p>
          <a:p>
            <a:pPr algn="ctr"/>
            <a:r>
              <a:rPr lang="es-CO" sz="2000" b="1" dirty="0" smtClean="0">
                <a:latin typeface="+mj-lt"/>
              </a:rPr>
              <a:t> </a:t>
            </a:r>
            <a:endParaRPr lang="es-CO" sz="2000" b="1" dirty="0">
              <a:latin typeface="+mj-lt"/>
            </a:endParaRPr>
          </a:p>
          <a:p>
            <a:pPr algn="ctr"/>
            <a:r>
              <a:rPr lang="es-CO" sz="2000" b="1" dirty="0">
                <a:latin typeface="+mj-lt"/>
              </a:rPr>
              <a:t>El rey, indignado con la respuesta del súbdito, mandó que fuese preso a la celda más oscura y más fétida del calabozo.</a:t>
            </a: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01 Mis docu. Backup\Mis imágenes\00 Para el mensaje haciendo\05.jpg"/>
          <p:cNvPicPr>
            <a:picLocks noChangeAspect="1" noChangeArrowheads="1"/>
          </p:cNvPicPr>
          <p:nvPr/>
        </p:nvPicPr>
        <p:blipFill rotWithShape="1">
          <a:blip r:embed="rId3">
            <a:extLst>
              <a:ext uri="{28A0092B-C50C-407E-A947-70E740481C1C}">
                <a14:useLocalDpi xmlns:a14="http://schemas.microsoft.com/office/drawing/2010/main" val="0"/>
              </a:ext>
            </a:extLst>
          </a:blip>
          <a:srcRect l="98" t="884" r="1053" b="2868"/>
          <a:stretch/>
        </p:blipFill>
        <p:spPr bwMode="auto">
          <a:xfrm>
            <a:off x="0" y="-1"/>
            <a:ext cx="9144001"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83460" y="627480"/>
            <a:ext cx="5112710" cy="3893374"/>
          </a:xfrm>
          <a:prstGeom prst="rect">
            <a:avLst/>
          </a:prstGeom>
        </p:spPr>
        <p:txBody>
          <a:bodyPr wrap="square">
            <a:spAutoFit/>
          </a:bodyPr>
          <a:lstStyle/>
          <a:p>
            <a:pPr algn="ctr"/>
            <a:r>
              <a:rPr lang="es-CO" sz="1900" b="1" dirty="0">
                <a:latin typeface="+mj-lt"/>
              </a:rPr>
              <a:t>Después de algún tiempo, el rey salió nuevamente para cazar, y fue atacado, esta vez, por una tribu de indios que vivían en la selva. Estos indios eran temidos por todos, pues se sabía que hacían sacrificios humanos para sus dioses</a:t>
            </a:r>
            <a:r>
              <a:rPr lang="es-CO" sz="1900" b="1" dirty="0" smtClean="0">
                <a:latin typeface="+mj-lt"/>
              </a:rPr>
              <a:t>.</a:t>
            </a:r>
          </a:p>
          <a:p>
            <a:pPr algn="ctr"/>
            <a:r>
              <a:rPr lang="es-CO" sz="1900" b="1" dirty="0" smtClean="0">
                <a:latin typeface="+mj-lt"/>
              </a:rPr>
              <a:t> </a:t>
            </a:r>
            <a:endParaRPr lang="es-CO" sz="1900" b="1" dirty="0">
              <a:latin typeface="+mj-lt"/>
            </a:endParaRPr>
          </a:p>
          <a:p>
            <a:pPr algn="ctr"/>
            <a:r>
              <a:rPr lang="es-CO" sz="1900" b="1" dirty="0">
                <a:latin typeface="+mj-lt"/>
              </a:rPr>
              <a:t>Inmediatamente después que capturaron al rey, comenzaron a preparar, llenos de júbilo, el ritual del sacrificio. Cuando ya tenían todo listo, y el rey estaba delante del altar, el sacerdote indígena, al examinar a la víctima, observó furioso:…</a:t>
            </a: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106" t="1922" r="2088" b="3724"/>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043510" y="1347580"/>
            <a:ext cx="4572000" cy="2554545"/>
          </a:xfrm>
          <a:prstGeom prst="rect">
            <a:avLst/>
          </a:prstGeom>
        </p:spPr>
        <p:txBody>
          <a:bodyPr>
            <a:spAutoFit/>
          </a:bodyPr>
          <a:lstStyle/>
          <a:p>
            <a:pPr algn="ctr"/>
            <a:r>
              <a:rPr lang="es-CO" sz="2000" b="1" dirty="0">
                <a:latin typeface="+mj-lt"/>
              </a:rPr>
              <a:t>¡Este hombre no puede ser sacrificado, pues es defectuoso! ¡Le falta un dedo</a:t>
            </a:r>
            <a:r>
              <a:rPr lang="es-CO" sz="2000" b="1" dirty="0" smtClean="0">
                <a:latin typeface="+mj-lt"/>
              </a:rPr>
              <a:t>!</a:t>
            </a:r>
          </a:p>
          <a:p>
            <a:pPr algn="ctr"/>
            <a:r>
              <a:rPr lang="es-CO" sz="2000" b="1" dirty="0" smtClean="0">
                <a:latin typeface="+mj-lt"/>
              </a:rPr>
              <a:t> </a:t>
            </a:r>
            <a:endParaRPr lang="es-CO" sz="2000" b="1" dirty="0">
              <a:latin typeface="+mj-lt"/>
            </a:endParaRPr>
          </a:p>
          <a:p>
            <a:pPr algn="ctr"/>
            <a:r>
              <a:rPr lang="es-CO" sz="2000" b="1" dirty="0">
                <a:latin typeface="+mj-lt"/>
              </a:rPr>
              <a:t>Luego, el rey fue liberado. Al volver al palacio, muy alegre y aliviado, liberó a su súbdito y pidió que fuera a su presencia. Al ver a su siervo, le abrazó afectuosamente diciendo: </a:t>
            </a:r>
          </a:p>
        </p:txBody>
      </p:sp>
    </p:spTree>
    <p:extLst>
      <p:ext uri="{BB962C8B-B14F-4D97-AF65-F5344CB8AC3E}">
        <p14:creationId xmlns:p14="http://schemas.microsoft.com/office/powerpoint/2010/main" val="3705216426"/>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133" t="693" r="1292" b="1607"/>
          <a:stretch/>
        </p:blipFill>
        <p:spPr bwMode="auto">
          <a:xfrm>
            <a:off x="1" y="0"/>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868755" y="1242060"/>
            <a:ext cx="4572000" cy="2862322"/>
          </a:xfrm>
          <a:prstGeom prst="rect">
            <a:avLst/>
          </a:prstGeom>
        </p:spPr>
        <p:txBody>
          <a:bodyPr>
            <a:spAutoFit/>
          </a:bodyPr>
          <a:lstStyle/>
          <a:p>
            <a:pPr algn="ctr"/>
            <a:r>
              <a:rPr lang="es-CO" sz="2000" b="1" dirty="0">
                <a:latin typeface="+mj-lt"/>
              </a:rPr>
              <a:t>¡Querido siervo, Dios fue realmente bueno conmigo! Tú debes haberte enterado que escapé justamente porque no tenía uno de mis dedos</a:t>
            </a:r>
            <a:r>
              <a:rPr lang="es-CO" sz="2000" b="1" dirty="0" smtClean="0">
                <a:latin typeface="+mj-lt"/>
              </a:rPr>
              <a:t>.</a:t>
            </a:r>
          </a:p>
          <a:p>
            <a:pPr algn="ctr"/>
            <a:r>
              <a:rPr lang="es-CO" sz="2000" b="1" dirty="0" smtClean="0">
                <a:latin typeface="+mj-lt"/>
              </a:rPr>
              <a:t> </a:t>
            </a:r>
            <a:endParaRPr lang="es-CO" sz="2000" b="1" dirty="0">
              <a:latin typeface="+mj-lt"/>
            </a:endParaRPr>
          </a:p>
          <a:p>
            <a:pPr algn="ctr"/>
            <a:r>
              <a:rPr lang="es-CO" sz="2000" b="1" dirty="0">
                <a:latin typeface="+mj-lt"/>
              </a:rPr>
              <a:t>Pero ahora tengo una gran duda en mi corazón: si Dios es tan bueno, ¿por qué permitió que estuvieses preso, que tanto lo defendiste? El siervo sonrió, y dijo: </a:t>
            </a:r>
          </a:p>
        </p:txBody>
      </p:sp>
    </p:spTree>
    <p:extLst>
      <p:ext uri="{BB962C8B-B14F-4D97-AF65-F5344CB8AC3E}">
        <p14:creationId xmlns:p14="http://schemas.microsoft.com/office/powerpoint/2010/main" val="3870291916"/>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t="1309" r="1048" b="1714"/>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83460" y="627480"/>
            <a:ext cx="3240450" cy="2862322"/>
          </a:xfrm>
          <a:prstGeom prst="rect">
            <a:avLst/>
          </a:prstGeom>
        </p:spPr>
        <p:txBody>
          <a:bodyPr wrap="square">
            <a:spAutoFit/>
          </a:bodyPr>
          <a:lstStyle/>
          <a:p>
            <a:pPr algn="ctr"/>
            <a:r>
              <a:rPr lang="es-CO" sz="2000" b="1" dirty="0">
                <a:latin typeface="+mj-lt"/>
              </a:rPr>
              <a:t>Rey mío, si yo hubiera estado junto con usted en esa caza, seguramente habría sido sacrificado en su lugar, ¡ya que no me falta ningún dedo! Por lo tanto, acuérdese siempre: ¡todo lo que Dios hace es perfecto, él nunca se equivoca! </a:t>
            </a:r>
          </a:p>
        </p:txBody>
      </p:sp>
    </p:spTree>
    <p:extLst>
      <p:ext uri="{BB962C8B-B14F-4D97-AF65-F5344CB8AC3E}">
        <p14:creationId xmlns:p14="http://schemas.microsoft.com/office/powerpoint/2010/main" val="716172571"/>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8" name="Picture 8" descr="C:\01 Mis docu. Backup\Mis imágenes\00 Para el mensaje haciendo\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592604" y="-2036890"/>
            <a:ext cx="3246851" cy="1815882"/>
          </a:xfrm>
          <a:prstGeom prst="rect">
            <a:avLst/>
          </a:prstGeom>
          <a:noFill/>
        </p:spPr>
        <p:txBody>
          <a:bodyPr wrap="none" rtlCol="0">
            <a:spAutoFit/>
          </a:bodyPr>
          <a:lstStyle/>
          <a:p>
            <a:pPr algn="ctr"/>
            <a:r>
              <a:rPr lang="es-CO" sz="1400" b="1" dirty="0" smtClean="0">
                <a:latin typeface="+mj-lt"/>
              </a:rPr>
              <a:t>Texto tomado de:</a:t>
            </a:r>
          </a:p>
          <a:p>
            <a:pPr algn="ctr"/>
            <a:r>
              <a:rPr lang="es-CO" sz="1400" b="1" dirty="0" smtClean="0">
                <a:latin typeface="+mj-lt"/>
              </a:rPr>
              <a:t>mejoradas.blogspot.com</a:t>
            </a:r>
          </a:p>
          <a:p>
            <a:pPr algn="ctr"/>
            <a:endParaRPr lang="es-CO" sz="1400" b="1" dirty="0">
              <a:latin typeface="+mj-lt"/>
            </a:endParaRPr>
          </a:p>
          <a:p>
            <a:pPr algn="ctr"/>
            <a:r>
              <a:rPr lang="es-CO" sz="1400" b="1" dirty="0" smtClean="0">
                <a:latin typeface="+mj-lt"/>
              </a:rPr>
              <a:t>Música:</a:t>
            </a:r>
          </a:p>
          <a:p>
            <a:pPr algn="ctr"/>
            <a:r>
              <a:rPr lang="en-US" sz="1400" b="1" dirty="0">
                <a:latin typeface="+mj-lt"/>
              </a:rPr>
              <a:t>I could have danced all night - </a:t>
            </a:r>
            <a:r>
              <a:rPr lang="en-US" sz="1400" b="1" i="1" dirty="0">
                <a:latin typeface="+mj-lt"/>
              </a:rPr>
              <a:t>Percy </a:t>
            </a:r>
            <a:r>
              <a:rPr lang="en-US" sz="1400" b="1" i="1" dirty="0" smtClean="0">
                <a:latin typeface="+mj-lt"/>
              </a:rPr>
              <a:t>Faith</a:t>
            </a:r>
            <a:endParaRPr lang="es-CO" sz="1400" b="1" i="1" dirty="0">
              <a:latin typeface="+mj-lt"/>
            </a:endParaRPr>
          </a:p>
          <a:p>
            <a:pPr algn="ctr"/>
            <a:r>
              <a:rPr lang="es-CO" sz="1400" b="1" dirty="0" smtClean="0">
                <a:latin typeface="+mj-lt"/>
              </a:rPr>
              <a:t>Realización general:</a:t>
            </a:r>
          </a:p>
          <a:p>
            <a:pPr algn="ctr"/>
            <a:r>
              <a:rPr lang="es-CO" sz="1400" b="1" i="1" dirty="0" smtClean="0">
                <a:latin typeface="+mj-lt"/>
              </a:rPr>
              <a:t>Rodrigo Valencia Cardona</a:t>
            </a:r>
          </a:p>
          <a:p>
            <a:pPr algn="ctr"/>
            <a:r>
              <a:rPr lang="es-CO" sz="1400" b="1" dirty="0" smtClean="0">
                <a:latin typeface="+mj-lt"/>
              </a:rPr>
              <a:t>Medellín-Colombia</a:t>
            </a:r>
            <a:endParaRPr lang="es-CO" sz="1400" b="1" dirty="0">
              <a:latin typeface="+mj-lt"/>
            </a:endParaRPr>
          </a:p>
        </p:txBody>
      </p:sp>
      <p:pic>
        <p:nvPicPr>
          <p:cNvPr id="15" name="Picture 9" descr="C:\01 Mis docu. Backup\Mis imágenes\00 Para el mensaje haciendo\09.jpg"/>
          <p:cNvPicPr>
            <a:picLocks noChangeAspect="1" noChangeArrowheads="1"/>
          </p:cNvPicPr>
          <p:nvPr/>
        </p:nvPicPr>
        <p:blipFill rotWithShape="1">
          <a:blip r:embed="rId3">
            <a:extLst>
              <a:ext uri="{28A0092B-C50C-407E-A947-70E740481C1C}">
                <a14:useLocalDpi xmlns:a14="http://schemas.microsoft.com/office/drawing/2010/main" val="0"/>
              </a:ext>
            </a:extLst>
          </a:blip>
          <a:srcRect r="61579" b="89711"/>
          <a:stretch/>
        </p:blipFill>
        <p:spPr bwMode="auto">
          <a:xfrm>
            <a:off x="0" y="0"/>
            <a:ext cx="3513221" cy="52938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9" descr="C:\01 Mis docu. Backup\Mis imágenes\00 Para el mensaje haciendo\09.jpg"/>
          <p:cNvPicPr>
            <a:picLocks noChangeAspect="1" noChangeArrowheads="1"/>
          </p:cNvPicPr>
          <p:nvPr/>
        </p:nvPicPr>
        <p:blipFill rotWithShape="1">
          <a:blip r:embed="rId3">
            <a:extLst>
              <a:ext uri="{28A0092B-C50C-407E-A947-70E740481C1C}">
                <a14:useLocalDpi xmlns:a14="http://schemas.microsoft.com/office/drawing/2010/main" val="0"/>
              </a:ext>
            </a:extLst>
          </a:blip>
          <a:srcRect t="89610" r="61579"/>
          <a:stretch/>
        </p:blipFill>
        <p:spPr bwMode="auto">
          <a:xfrm>
            <a:off x="0" y="4610500"/>
            <a:ext cx="3513221" cy="534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7000" fill="hold"/>
                                        <p:tgtEl>
                                          <p:spTgt spid="2"/>
                                        </p:tgtEl>
                                        <p:attrNameLst>
                                          <p:attrName>ppt_x</p:attrName>
                                        </p:attrNameLst>
                                      </p:cBhvr>
                                      <p:tavLst>
                                        <p:tav tm="0">
                                          <p:val>
                                            <p:strVal val="#ppt_x"/>
                                          </p:val>
                                        </p:tav>
                                        <p:tav tm="100000">
                                          <p:val>
                                            <p:strVal val="#ppt_x"/>
                                          </p:val>
                                        </p:tav>
                                      </p:tavLst>
                                    </p:anim>
                                    <p:anim calcmode="lin" valueType="num">
                                      <p:cBhvr additive="base">
                                        <p:cTn id="8" dur="17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4348</TotalTime>
  <Words>553</Words>
  <Application>Microsoft Office PowerPoint</Application>
  <PresentationFormat>Presentación en pantalla (16:9)</PresentationFormat>
  <Paragraphs>28</Paragraphs>
  <Slides>10</Slides>
  <Notes>3</Notes>
  <HiddenSlides>0</HiddenSlides>
  <MMClips>1</MMClips>
  <ScaleCrop>false</ScaleCrop>
  <HeadingPairs>
    <vt:vector size="4" baseType="variant">
      <vt:variant>
        <vt:lpstr>Tema</vt:lpstr>
      </vt:variant>
      <vt:variant>
        <vt:i4>2</vt:i4>
      </vt:variant>
      <vt:variant>
        <vt:lpstr>Títulos de diapositiva</vt:lpstr>
      </vt:variant>
      <vt:variant>
        <vt:i4>10</vt:i4>
      </vt:variant>
    </vt:vector>
  </HeadingPairs>
  <TitlesOfParts>
    <vt:vector size="12"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257</cp:revision>
  <dcterms:created xsi:type="dcterms:W3CDTF">2013-05-29T02:56:16Z</dcterms:created>
  <dcterms:modified xsi:type="dcterms:W3CDTF">2015-08-28T03:59:03Z</dcterms:modified>
</cp:coreProperties>
</file>