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444" r:id="rId3"/>
    <p:sldId id="430" r:id="rId4"/>
    <p:sldId id="431" r:id="rId5"/>
    <p:sldId id="432" r:id="rId6"/>
    <p:sldId id="433" r:id="rId7"/>
    <p:sldId id="434" r:id="rId8"/>
    <p:sldId id="435" r:id="rId9"/>
    <p:sldId id="436" r:id="rId10"/>
    <p:sldId id="437" r:id="rId11"/>
    <p:sldId id="438" r:id="rId12"/>
    <p:sldId id="439" r:id="rId13"/>
    <p:sldId id="440" r:id="rId14"/>
    <p:sldId id="441" r:id="rId15"/>
    <p:sldId id="443" r:id="rId16"/>
    <p:sldId id="442" r:id="rId17"/>
    <p:sldId id="445" r:id="rId18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RjHnepsMSxHwlIwMPh0oA==" hashData="4AhVL1/YMVCFgQSgXp3ZRahJBX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4080"/>
    <a:srgbClr val="A1356B"/>
    <a:srgbClr val="872D5A"/>
    <a:srgbClr val="4C2600"/>
    <a:srgbClr val="663300"/>
    <a:srgbClr val="C08E00"/>
    <a:srgbClr val="996600"/>
    <a:srgbClr val="E6AA00"/>
    <a:srgbClr val="D2E1B5"/>
    <a:srgbClr val="F8A7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08/04/2016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08/04/2016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08/04/2016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08/04/2016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08/04/2016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08/04/2016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08/04/2016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477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92"/>
          <a:stretch/>
        </p:blipFill>
        <p:spPr bwMode="auto">
          <a:xfrm>
            <a:off x="0" y="-3175"/>
            <a:ext cx="9144000" cy="514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1135934" y="-10985"/>
            <a:ext cx="68721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>
                  <a:prstDash val="solid"/>
                </a:ln>
                <a:solidFill>
                  <a:srgbClr val="C0408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Copperplate Gothic Bold" panose="020E0705020206020404" pitchFamily="34" charset="0"/>
              </a:rPr>
              <a:t>Todo se devuelve</a:t>
            </a:r>
            <a:endParaRPr lang="es-ES" sz="5400" b="1" cap="none" spc="0" dirty="0">
              <a:ln>
                <a:prstDash val="solid"/>
              </a:ln>
              <a:solidFill>
                <a:srgbClr val="C0408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opperplate Gothic Bold" panose="020E0705020206020404" pitchFamily="34" charset="0"/>
            </a:endParaRPr>
          </a:p>
        </p:txBody>
      </p:sp>
      <p:pic>
        <p:nvPicPr>
          <p:cNvPr id="2" name="Alex Fox - Russian Nights wma 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7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"/>
          <a:stretch/>
        </p:blipFill>
        <p:spPr bwMode="auto">
          <a:xfrm>
            <a:off x="0" y="-1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319147" y="4341079"/>
            <a:ext cx="8505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Cada cosa que hagamos, cada pensamiento, cada emoción y cada palabra que decretemos en nuestra vida, se nos devuelve.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"/>
          <a:stretch/>
        </p:blipFill>
        <p:spPr bwMode="auto">
          <a:xfrm>
            <a:off x="0" y="-1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19147" y="4143812"/>
            <a:ext cx="84971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Aunque nos las demos de ingeniosos, deberíamos tener presente que de Dios no nos podemos burlar: lo que hacemos, nos regresa multiplicado. Esa es como la retribución del universo por la forma como actuamos.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"/>
          <a:stretch/>
        </p:blipFill>
        <p:spPr bwMode="auto">
          <a:xfrm>
            <a:off x="0" y="-1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23409" y="4341079"/>
            <a:ext cx="84929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Aquello que sentimos o pensamos, casi que de manera literal, atrae una consecuencia. Todo lo que realizamos repercute por fuera y por dentro.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"/>
          <a:stretch/>
        </p:blipFill>
        <p:spPr bwMode="auto">
          <a:xfrm>
            <a:off x="0" y="-1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213255" y="4180354"/>
            <a:ext cx="8708947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latin typeface="+mj-lt"/>
              </a:rPr>
              <a:t>Ojo: los problemas y los conflictos que le causemos al prójimo retornarán de manera inevitable a nuestras vidas. Y si lo que hemos hecho con los demás es </a:t>
            </a:r>
            <a:r>
              <a:rPr lang="es-CO" sz="1900" b="1" dirty="0" smtClean="0">
                <a:latin typeface="+mj-lt"/>
              </a:rPr>
              <a:t>brindarles </a:t>
            </a:r>
            <a:r>
              <a:rPr lang="es-CO" sz="1900" b="1" dirty="0">
                <a:latin typeface="+mj-lt"/>
              </a:rPr>
              <a:t>nuestras manos, ellos mismos nos abrirán las suyas cuando las necesitemos.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"/>
          <a:stretch/>
        </p:blipFill>
        <p:spPr bwMode="auto">
          <a:xfrm>
            <a:off x="0" y="-1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19147" y="4119572"/>
            <a:ext cx="84971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Nuestro presente es el resultado de los hechos que en el pasado hemos generado. Y sin ser adivinos, el </a:t>
            </a:r>
            <a:r>
              <a:rPr lang="es-CO" sz="2000" b="1" dirty="0" smtClean="0">
                <a:latin typeface="+mj-lt"/>
              </a:rPr>
              <a:t>futuro </a:t>
            </a:r>
            <a:r>
              <a:rPr lang="es-CO" sz="2000" b="1" dirty="0">
                <a:latin typeface="+mj-lt"/>
              </a:rPr>
              <a:t>dependerá de lo que hagamos hoy, del amor o del odio que les irradiemos a los demás.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"/>
          <a:stretch/>
        </p:blipFill>
        <p:spPr bwMode="auto">
          <a:xfrm>
            <a:off x="0" y="-1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07380" y="4161104"/>
            <a:ext cx="8929240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latin typeface="+mj-lt"/>
              </a:rPr>
              <a:t>Si amamos, nos amarán; si pegamos, nos pegarán; si robamos, esa misma plata nos la quitarán; si criticamos de manera injusta, luego seremos vapuleados por comentarios insulsos, en fin… Parece una fórmula matemática y la verdad es que es así de sencillo.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"/>
          <a:stretch/>
        </p:blipFill>
        <p:spPr bwMode="auto">
          <a:xfrm>
            <a:off x="0" y="-1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57750" y="4124562"/>
            <a:ext cx="90366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Si asumiéramos esta máxima, por física lógica podríamos empezar a pensar antes de actuar, podríamos tener consideraciones hacia los demás e incluso nos llenaríamos de paciencia para entender qué estamos haciendo con nuestro mundo.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"/>
          <a:stretch/>
        </p:blipFill>
        <p:spPr bwMode="auto">
          <a:xfrm>
            <a:off x="0" y="-1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23409" y="4124562"/>
            <a:ext cx="849291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Estas líneas que hoy redactamos nos sirven para abrir la mente. Porque aunque no alcancemos a percibirlo por esa extraña arrogancia en la que nos acostumbramos a vivir, todo lo que se hace se paga.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"/>
          <a:stretch/>
        </p:blipFill>
        <p:spPr bwMode="auto">
          <a:xfrm>
            <a:off x="0" y="-1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23410" y="4558425"/>
            <a:ext cx="849291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latin typeface="+mj-lt"/>
              </a:rPr>
              <a:t>¿Dios tiene que ver en esta filosofía?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"/>
          <a:stretch/>
        </p:blipFill>
        <p:spPr bwMode="auto">
          <a:xfrm>
            <a:off x="0" y="-1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23409" y="4124562"/>
            <a:ext cx="849291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¡Pues! los mandamientos los dictó Él y por algo nos invita a cumplirlos. Sin embargo, debemos entender que somos nosotros, con nuestro libre albedrío, quienes generamos las consecuencias según los actos que asumamos.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"/>
          <a:stretch/>
        </p:blipFill>
        <p:spPr bwMode="auto">
          <a:xfrm>
            <a:off x="0" y="-1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45880" y="4170729"/>
            <a:ext cx="8857230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latin typeface="+mj-lt"/>
              </a:rPr>
              <a:t>Más allá de nuestras decisiones, sí podríamos ‘achacarle’ a Dios algo de esta reflexión, muy reconfortante por cierto. Y es que, hagamos lo que hagamos, contamos con el perdón de Él. Así nos equivoquemos, Él siempre estará presto a ayudarnos a rectificar.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"/>
          <a:stretch/>
        </p:blipFill>
        <p:spPr bwMode="auto">
          <a:xfrm>
            <a:off x="0" y="-1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19147" y="3882976"/>
            <a:ext cx="849718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latin typeface="+mj-lt"/>
              </a:rPr>
              <a:t>Cualesquiera que sean los móviles que nos llevan a actuar, más allá de las imperfecciones, de las angustias o de las equivocaciones, siempre habrá una manera de emprender otra vez nuestro camino con la venia de Dios. ¡Claro! tampoco se trata de pecar, rezar y empatar. ¡Tal fórmula no funciona aquí!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01 Mis docu. Backup\Mis imágenes\00 Para el mensaje haciendo\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"/>
          <a:stretch/>
        </p:blipFill>
        <p:spPr bwMode="auto">
          <a:xfrm>
            <a:off x="0" y="-1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222881" y="3873706"/>
            <a:ext cx="870894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latin typeface="+mj-lt"/>
              </a:rPr>
              <a:t>Todo es posible con una gota de voluntad. Se trata de disolver, borrar completamente y, sin costo alguno, recomenzar para bien. Una última sugerencia: dé su corazón a quien le pide afecto; de esta forma disfrutará de las maravillas terapéuticas que logra una sencilla expresión de amor y afecto como lo es el abrazo.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00 Para el mensaje haciendo\1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"/>
          <a:stretch/>
        </p:blipFill>
        <p:spPr bwMode="auto">
          <a:xfrm>
            <a:off x="0" y="-1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2882825" y="4228423"/>
            <a:ext cx="3371308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latin typeface="+mj-lt"/>
              </a:rPr>
              <a:t>Texto tomado de: vanguardia.com</a:t>
            </a:r>
          </a:p>
          <a:p>
            <a:pPr algn="ctr"/>
            <a:r>
              <a:rPr lang="es-CO" sz="1300" b="1" dirty="0" smtClean="0">
                <a:latin typeface="+mj-lt"/>
              </a:rPr>
              <a:t>Música: Colocar</a:t>
            </a:r>
            <a:endParaRPr lang="es-CO" sz="1300" b="1" dirty="0">
              <a:latin typeface="+mj-lt"/>
            </a:endParaRPr>
          </a:p>
          <a:p>
            <a:pPr algn="ctr"/>
            <a:r>
              <a:rPr lang="es-CO" sz="1300" b="1" dirty="0" smtClean="0">
                <a:latin typeface="+mj-lt"/>
              </a:rPr>
              <a:t>Realización general: Rodrigo Valencia Cardona</a:t>
            </a:r>
          </a:p>
          <a:p>
            <a:pPr algn="ctr"/>
            <a:r>
              <a:rPr lang="es-CO" sz="1300" b="1" dirty="0" smtClean="0">
                <a:latin typeface="+mj-lt"/>
              </a:rPr>
              <a:t>Medellín-Colombia</a:t>
            </a:r>
            <a:endParaRPr lang="es-CO" sz="13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4844</TotalTime>
  <Words>564</Words>
  <Application>Microsoft Office PowerPoint</Application>
  <PresentationFormat>Presentación en pantalla (16:9)</PresentationFormat>
  <Paragraphs>25</Paragraphs>
  <Slides>16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283</cp:revision>
  <dcterms:created xsi:type="dcterms:W3CDTF">2013-05-29T02:56:16Z</dcterms:created>
  <dcterms:modified xsi:type="dcterms:W3CDTF">2016-04-09T00:39:17Z</dcterms:modified>
</cp:coreProperties>
</file>