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389" r:id="rId3"/>
    <p:sldId id="382" r:id="rId4"/>
    <p:sldId id="383" r:id="rId5"/>
    <p:sldId id="393" r:id="rId6"/>
    <p:sldId id="392" r:id="rId7"/>
    <p:sldId id="394" r:id="rId8"/>
    <p:sldId id="388" r:id="rId9"/>
    <p:sldId id="395" r:id="rId10"/>
    <p:sldId id="390" r:id="rId11"/>
    <p:sldId id="391" r:id="rId12"/>
    <p:sldId id="384" r:id="rId13"/>
    <p:sldId id="385" r:id="rId14"/>
    <p:sldId id="386" r:id="rId15"/>
    <p:sldId id="387" r:id="rId16"/>
    <p:sldId id="396" r:id="rId17"/>
    <p:sldId id="397" r:id="rId18"/>
    <p:sldId id="381" r:id="rId19"/>
    <p:sldId id="398" r:id="rId20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1pOklRsPIj0vbqY0FixEw==" hashData="UqYW1PnBZ5oKQWFYWvQYlp/Yi3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0C0E0"/>
    <a:srgbClr val="94B8DC"/>
    <a:srgbClr val="422100"/>
    <a:srgbClr val="8AA7E2"/>
    <a:srgbClr val="698ED9"/>
    <a:srgbClr val="5C85D6"/>
    <a:srgbClr val="3366CC"/>
    <a:srgbClr val="5987BF"/>
    <a:srgbClr val="477BB9"/>
    <a:srgbClr val="659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05/01/2015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05/01/2015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05/01/2015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05/01/2015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05/01/2015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05/01/2015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05/01/2015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5CE9E3-6CE0-4481-ABCE-F549862D4E0A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544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05/01/2015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75FBFB8-AA18-476F-A4B8-AE3E002FD816}" type="slidenum">
              <a:rPr lang="es-ES_tradnl" altLang="es-CO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1705"/>
            <a:ext cx="9144000" cy="5141795"/>
          </a:xfrm>
          <a:prstGeom prst="rect">
            <a:avLst/>
          </a:prstGeom>
          <a:gradFill flip="none" rotWithShape="1">
            <a:gsLst>
              <a:gs pos="3000">
                <a:schemeClr val="accent2">
                  <a:lumMod val="20000"/>
                  <a:lumOff val="80000"/>
                </a:schemeClr>
              </a:gs>
              <a:gs pos="48000">
                <a:schemeClr val="tx1">
                  <a:lumMod val="50000"/>
                  <a:lumOff val="50000"/>
                </a:schemeClr>
              </a:gs>
              <a:gs pos="98000">
                <a:schemeClr val="accent2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Picture 11" descr="C:\01 Mis docu. Backup\Mis imágenes\Fondos para Montajes\Calima1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851" y="555470"/>
            <a:ext cx="8067504" cy="403256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2447128" y="2110085"/>
            <a:ext cx="42497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88900" dist="38100" dir="7020000" algn="tl">
                    <a:srgbClr val="000000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Te invito a…</a:t>
            </a:r>
            <a:endParaRPr lang="es-ES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88900" dist="38100" dir="7020000" algn="tl">
                  <a:srgbClr val="000000"/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3" name="Francis Goya and Damian Luca - So close to you    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1705"/>
            <a:ext cx="9144000" cy="5141795"/>
          </a:xfrm>
          <a:prstGeom prst="rect">
            <a:avLst/>
          </a:prstGeom>
          <a:gradFill>
            <a:gsLst>
              <a:gs pos="48000">
                <a:srgbClr val="FFCE85"/>
              </a:gs>
              <a:gs pos="82000">
                <a:srgbClr val="BF7837"/>
              </a:gs>
              <a:gs pos="95000">
                <a:srgbClr val="4221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Picture 18" descr="C:\01 Mis docu. Backup\Mis imágenes\Fondos para Montajes\Calima3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28"/>
          <a:stretch/>
        </p:blipFill>
        <p:spPr bwMode="auto">
          <a:xfrm>
            <a:off x="556830" y="202726"/>
            <a:ext cx="8028480" cy="438530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011284" y="4588030"/>
            <a:ext cx="31940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 sonreír al comenzar el día.</a:t>
            </a:r>
          </a:p>
        </p:txBody>
      </p:sp>
    </p:spTree>
    <p:extLst>
      <p:ext uri="{BB962C8B-B14F-4D97-AF65-F5344CB8AC3E}">
        <p14:creationId xmlns:p14="http://schemas.microsoft.com/office/powerpoint/2010/main" val="352038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1705"/>
            <a:ext cx="9144000" cy="5141795"/>
          </a:xfrm>
          <a:prstGeom prst="rect">
            <a:avLst/>
          </a:prstGeom>
          <a:gradFill>
            <a:gsLst>
              <a:gs pos="48000">
                <a:schemeClr val="accent1">
                  <a:lumMod val="20000"/>
                  <a:lumOff val="80000"/>
                </a:schemeClr>
              </a:gs>
              <a:gs pos="82000">
                <a:schemeClr val="accent1">
                  <a:lumMod val="60000"/>
                  <a:lumOff val="40000"/>
                </a:schemeClr>
              </a:gs>
              <a:gs pos="95000">
                <a:schemeClr val="accent1">
                  <a:lumMod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Picture 17" descr="C:\01 Mis docu. Backup\Mis imágenes\Fondos para Montajes\Calima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830" y="202726"/>
            <a:ext cx="8028480" cy="438530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2344435" y="4516020"/>
            <a:ext cx="463261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 mirar cada prueba como una bendición.</a:t>
            </a:r>
          </a:p>
        </p:txBody>
      </p:sp>
    </p:spTree>
    <p:extLst>
      <p:ext uri="{BB962C8B-B14F-4D97-AF65-F5344CB8AC3E}">
        <p14:creationId xmlns:p14="http://schemas.microsoft.com/office/powerpoint/2010/main" val="212347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1705"/>
            <a:ext cx="9144000" cy="5141795"/>
          </a:xfrm>
          <a:prstGeom prst="rect">
            <a:avLst/>
          </a:prstGeom>
          <a:gradFill>
            <a:gsLst>
              <a:gs pos="48000">
                <a:schemeClr val="accent5">
                  <a:lumMod val="40000"/>
                  <a:lumOff val="60000"/>
                </a:schemeClr>
              </a:gs>
              <a:gs pos="82000">
                <a:srgbClr val="6C0000"/>
              </a:gs>
              <a:gs pos="95000">
                <a:srgbClr val="0402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Picture 15" descr="C:\01 Mis docu. Backup\Mis imágenes\Fondos para Montajes\Calim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240" y="202726"/>
            <a:ext cx="8028481" cy="438530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2562443" y="4619980"/>
            <a:ext cx="41333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 apreciar lo bueno de cada persona.</a:t>
            </a:r>
          </a:p>
        </p:txBody>
      </p:sp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1705"/>
            <a:ext cx="9144000" cy="5141795"/>
          </a:xfrm>
          <a:prstGeom prst="rect">
            <a:avLst/>
          </a:prstGeom>
          <a:gradFill>
            <a:gsLst>
              <a:gs pos="48000">
                <a:schemeClr val="bg1">
                  <a:lumMod val="85000"/>
                </a:schemeClr>
              </a:gs>
              <a:gs pos="82000">
                <a:schemeClr val="accent3">
                  <a:lumMod val="50000"/>
                </a:schemeClr>
              </a:gs>
              <a:gs pos="95000">
                <a:srgbClr val="2448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Picture 16" descr="C:\01 Mis docu. Backup\Mis imágenes\Fondos para Montajes\Calim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830" y="202727"/>
            <a:ext cx="8028480" cy="438530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1735090" y="4619980"/>
            <a:ext cx="568879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 ser paciente y contar hasta tres antes de enojarte.</a:t>
            </a:r>
          </a:p>
        </p:txBody>
      </p:sp>
    </p:spTree>
    <p:extLst>
      <p:ext uri="{BB962C8B-B14F-4D97-AF65-F5344CB8AC3E}">
        <p14:creationId xmlns:p14="http://schemas.microsoft.com/office/powerpoint/2010/main" val="70153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1705"/>
            <a:ext cx="9144000" cy="5141795"/>
          </a:xfrm>
          <a:prstGeom prst="rect">
            <a:avLst/>
          </a:prstGeom>
          <a:gradFill>
            <a:gsLst>
              <a:gs pos="48000">
                <a:schemeClr val="accent2">
                  <a:lumMod val="40000"/>
                  <a:lumOff val="60000"/>
                </a:schemeClr>
              </a:gs>
              <a:gs pos="82000">
                <a:srgbClr val="000066"/>
              </a:gs>
              <a:gs pos="95000">
                <a:schemeClr val="tx1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Picture 14" descr="C:\01 Mis docu. Backup\Mis imágenes\Fondos para Montajes\Calim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241" y="202727"/>
            <a:ext cx="8030069" cy="438530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2863808" y="4588030"/>
            <a:ext cx="353699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 gozar cada minuto de tu vida.</a:t>
            </a:r>
          </a:p>
        </p:txBody>
      </p:sp>
    </p:spTree>
    <p:extLst>
      <p:ext uri="{BB962C8B-B14F-4D97-AF65-F5344CB8AC3E}">
        <p14:creationId xmlns:p14="http://schemas.microsoft.com/office/powerpoint/2010/main" val="113317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1705"/>
            <a:ext cx="9144000" cy="5141795"/>
          </a:xfrm>
          <a:prstGeom prst="rect">
            <a:avLst/>
          </a:prstGeom>
          <a:gradFill>
            <a:gsLst>
              <a:gs pos="48000">
                <a:schemeClr val="accent6">
                  <a:lumMod val="40000"/>
                  <a:lumOff val="60000"/>
                </a:schemeClr>
              </a:gs>
              <a:gs pos="82000">
                <a:srgbClr val="444321"/>
              </a:gs>
              <a:gs pos="95000">
                <a:srgbClr val="1A0D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Picture 12" descr="C:\01 Mis docu. Backup\Mis imágenes\Fondos para Montajes\Calim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830" y="202726"/>
            <a:ext cx="8026891" cy="438530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2395699" y="4588030"/>
            <a:ext cx="45380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 disfrutar con tu familia cada amanecer.</a:t>
            </a:r>
          </a:p>
        </p:txBody>
      </p:sp>
    </p:spTree>
    <p:extLst>
      <p:ext uri="{BB962C8B-B14F-4D97-AF65-F5344CB8AC3E}">
        <p14:creationId xmlns:p14="http://schemas.microsoft.com/office/powerpoint/2010/main" val="70153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1705"/>
            <a:ext cx="9144000" cy="5141795"/>
          </a:xfrm>
          <a:prstGeom prst="rect">
            <a:avLst/>
          </a:prstGeom>
          <a:gradFill>
            <a:gsLst>
              <a:gs pos="48000">
                <a:schemeClr val="accent4">
                  <a:lumMod val="20000"/>
                  <a:lumOff val="80000"/>
                </a:schemeClr>
              </a:gs>
              <a:gs pos="82000">
                <a:schemeClr val="accent3">
                  <a:lumMod val="50000"/>
                </a:schemeClr>
              </a:gs>
              <a:gs pos="95000">
                <a:srgbClr val="1122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Picture 13" descr="C:\01 Mis docu. Backup\Mis imágenes\Fondos para Montajes\Calim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241" y="202726"/>
            <a:ext cx="8030070" cy="438530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1806745" y="4588030"/>
            <a:ext cx="55447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 soñar en grande y trabajar para hacerlo realidad.</a:t>
            </a:r>
          </a:p>
        </p:txBody>
      </p:sp>
    </p:spTree>
    <p:extLst>
      <p:ext uri="{BB962C8B-B14F-4D97-AF65-F5344CB8AC3E}">
        <p14:creationId xmlns:p14="http://schemas.microsoft.com/office/powerpoint/2010/main" val="13165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1705"/>
            <a:ext cx="9144000" cy="5141795"/>
          </a:xfrm>
          <a:prstGeom prst="rect">
            <a:avLst/>
          </a:prstGeom>
          <a:gradFill>
            <a:gsLst>
              <a:gs pos="48000">
                <a:srgbClr val="FFCE85"/>
              </a:gs>
              <a:gs pos="82000">
                <a:srgbClr val="BF7837"/>
              </a:gs>
              <a:gs pos="95000">
                <a:srgbClr val="1A0D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Picture 10" descr="C:\01 Mis docu. Backup\Mis imágenes\Fondos para Montajes\Calima1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34"/>
          <a:stretch/>
        </p:blipFill>
        <p:spPr bwMode="auto">
          <a:xfrm>
            <a:off x="555240" y="202726"/>
            <a:ext cx="8028481" cy="438530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57205" y="4588030"/>
            <a:ext cx="60488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 querer cada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animalito,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porque ellos también sienten.</a:t>
            </a:r>
          </a:p>
        </p:txBody>
      </p:sp>
    </p:spTree>
    <p:extLst>
      <p:ext uri="{BB962C8B-B14F-4D97-AF65-F5344CB8AC3E}">
        <p14:creationId xmlns:p14="http://schemas.microsoft.com/office/powerpoint/2010/main" val="113317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1705"/>
            <a:ext cx="9144000" cy="5141795"/>
          </a:xfrm>
          <a:prstGeom prst="rect">
            <a:avLst/>
          </a:prstGeom>
          <a:gradFill>
            <a:gsLst>
              <a:gs pos="48000">
                <a:srgbClr val="A0C0E0"/>
              </a:gs>
              <a:gs pos="82000">
                <a:srgbClr val="1D573A"/>
              </a:gs>
              <a:gs pos="95000">
                <a:srgbClr val="060C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Picture 9" descr="C:\01 Mis docu. Backup\Mis imágenes\Fondos para Montajes\Calim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241" y="202726"/>
            <a:ext cx="8030070" cy="438530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1960390" y="4588030"/>
            <a:ext cx="52384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 ser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optimista, aún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en los momentos difíciles.</a:t>
            </a:r>
          </a:p>
        </p:txBody>
      </p:sp>
    </p:spTree>
    <p:extLst>
      <p:ext uri="{BB962C8B-B14F-4D97-AF65-F5344CB8AC3E}">
        <p14:creationId xmlns:p14="http://schemas.microsoft.com/office/powerpoint/2010/main" val="13165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1705"/>
            <a:ext cx="9144000" cy="5141795"/>
          </a:xfrm>
          <a:prstGeom prst="rect">
            <a:avLst/>
          </a:prstGeom>
          <a:gradFill>
            <a:gsLst>
              <a:gs pos="48000">
                <a:srgbClr val="FFD685"/>
              </a:gs>
              <a:gs pos="82000">
                <a:srgbClr val="996600"/>
              </a:gs>
              <a:gs pos="95000">
                <a:srgbClr val="1E0F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Picture 8" descr="C:\01 Mis docu. Backup\Mis imágenes\Fondos para Montajes\Calim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240" y="202726"/>
            <a:ext cx="8028481" cy="438530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878755" y="4588030"/>
            <a:ext cx="54007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 acordarse que la caridad comienza por la casa.</a:t>
            </a:r>
          </a:p>
        </p:txBody>
      </p:sp>
    </p:spTree>
    <p:extLst>
      <p:ext uri="{BB962C8B-B14F-4D97-AF65-F5344CB8AC3E}">
        <p14:creationId xmlns:p14="http://schemas.microsoft.com/office/powerpoint/2010/main" val="70153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1705"/>
            <a:ext cx="9144000" cy="5141795"/>
          </a:xfrm>
          <a:prstGeom prst="rect">
            <a:avLst/>
          </a:prstGeom>
          <a:gradFill>
            <a:gsLst>
              <a:gs pos="48000">
                <a:srgbClr val="9999FF"/>
              </a:gs>
              <a:gs pos="82000">
                <a:srgbClr val="9E6DFF"/>
              </a:gs>
              <a:gs pos="95000">
                <a:srgbClr val="171745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Picture 7" descr="C:\01 Mis docu. Backup\Mis imágenes\Fondos para Montajes\Calima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240" y="202726"/>
            <a:ext cx="8028481" cy="438530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2421379" y="4588030"/>
            <a:ext cx="44294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 apreciar cada detalle de la naturaleza.</a:t>
            </a:r>
          </a:p>
        </p:txBody>
      </p:sp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1705"/>
            <a:ext cx="9144000" cy="5141795"/>
          </a:xfrm>
          <a:prstGeom prst="rect">
            <a:avLst/>
          </a:prstGeom>
          <a:gradFill>
            <a:gsLst>
              <a:gs pos="48000">
                <a:schemeClr val="accent6">
                  <a:lumMod val="40000"/>
                  <a:lumOff val="60000"/>
                </a:schemeClr>
              </a:gs>
              <a:gs pos="82000">
                <a:srgbClr val="3F3052"/>
              </a:gs>
              <a:gs pos="95000">
                <a:schemeClr val="tx1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Picture 6" descr="C:\01 Mis docu. Backup\Mis imágenes\Fondos para Montajes\Calima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830" y="202726"/>
            <a:ext cx="8028480" cy="438530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2525189" y="4578748"/>
            <a:ext cx="42017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 dar lo mejor de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ti,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pase lo que pase.</a:t>
            </a:r>
          </a:p>
        </p:txBody>
      </p:sp>
    </p:spTree>
    <p:extLst>
      <p:ext uri="{BB962C8B-B14F-4D97-AF65-F5344CB8AC3E}">
        <p14:creationId xmlns:p14="http://schemas.microsoft.com/office/powerpoint/2010/main" val="113317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1705"/>
            <a:ext cx="9144000" cy="5141795"/>
          </a:xfrm>
          <a:prstGeom prst="rect">
            <a:avLst/>
          </a:prstGeom>
          <a:gradFill>
            <a:gsLst>
              <a:gs pos="48000">
                <a:srgbClr val="ECF1F8"/>
              </a:gs>
              <a:gs pos="82000">
                <a:srgbClr val="3D7A00"/>
              </a:gs>
              <a:gs pos="95000">
                <a:srgbClr val="62412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Picture 5" descr="C:\01 Mis docu. Backup\Mis imágenes\Fondos para Montajes\Calima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830" y="202726"/>
            <a:ext cx="8028480" cy="438530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2466263" y="4588030"/>
            <a:ext cx="4337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A dar amor a todos aunque nos cueste.</a:t>
            </a:r>
          </a:p>
        </p:txBody>
      </p:sp>
    </p:spTree>
    <p:extLst>
      <p:ext uri="{BB962C8B-B14F-4D97-AF65-F5344CB8AC3E}">
        <p14:creationId xmlns:p14="http://schemas.microsoft.com/office/powerpoint/2010/main" val="13165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1705"/>
            <a:ext cx="9144000" cy="5141795"/>
          </a:xfrm>
          <a:prstGeom prst="rect">
            <a:avLst/>
          </a:prstGeom>
          <a:gradFill>
            <a:gsLst>
              <a:gs pos="48000">
                <a:srgbClr val="F7EAE9"/>
              </a:gs>
              <a:gs pos="82000">
                <a:schemeClr val="bg2">
                  <a:lumMod val="25000"/>
                </a:schemeClr>
              </a:gs>
              <a:gs pos="95000">
                <a:schemeClr val="tx1">
                  <a:lumMod val="85000"/>
                  <a:lumOff val="1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Picture 4" descr="C:\01 Mis docu. Backup\Mis imágenes\Fondos para Montajes\Calima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830" y="202726"/>
            <a:ext cx="8028480" cy="438530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1446695" y="4588030"/>
            <a:ext cx="62648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 ver a nuestros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semejantes,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como a nosotros mismos.</a:t>
            </a:r>
          </a:p>
        </p:txBody>
      </p:sp>
    </p:spTree>
    <p:extLst>
      <p:ext uri="{BB962C8B-B14F-4D97-AF65-F5344CB8AC3E}">
        <p14:creationId xmlns:p14="http://schemas.microsoft.com/office/powerpoint/2010/main" val="232546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1705"/>
            <a:ext cx="9144000" cy="5141795"/>
          </a:xfrm>
          <a:prstGeom prst="rect">
            <a:avLst/>
          </a:prstGeom>
          <a:gradFill>
            <a:gsLst>
              <a:gs pos="48000">
                <a:srgbClr val="F8EDEC"/>
              </a:gs>
              <a:gs pos="82000">
                <a:srgbClr val="2A1500"/>
              </a:gs>
              <a:gs pos="95000">
                <a:srgbClr val="0008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" name="Picture 3" descr="C:\01 Mis docu. Backup\Mis imágenes\Fondos para Montajes\Calima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241" y="202726"/>
            <a:ext cx="8030070" cy="438530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2506884" y="4588030"/>
            <a:ext cx="43163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 vivir y dejar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vivir,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con calidad y amor.</a:t>
            </a:r>
          </a:p>
        </p:txBody>
      </p:sp>
    </p:spTree>
    <p:extLst>
      <p:ext uri="{BB962C8B-B14F-4D97-AF65-F5344CB8AC3E}">
        <p14:creationId xmlns:p14="http://schemas.microsoft.com/office/powerpoint/2010/main" val="232546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1705"/>
            <a:ext cx="9144000" cy="5141795"/>
          </a:xfrm>
          <a:prstGeom prst="rect">
            <a:avLst/>
          </a:prstGeom>
          <a:gradFill>
            <a:gsLst>
              <a:gs pos="48000">
                <a:srgbClr val="D7E5F5"/>
              </a:gs>
              <a:gs pos="82000">
                <a:srgbClr val="8AA7E2"/>
              </a:gs>
              <a:gs pos="95000">
                <a:srgbClr val="32323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26" name="Picture 2" descr="C:\01 Mis docu. Backup\Mis imágenes\Fondos para Montajes\Calima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241" y="202726"/>
            <a:ext cx="8030070" cy="438530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44360" y="3219840"/>
            <a:ext cx="56704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Y sobre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todo,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te invito a que descubras el tremendo potencial que ha depositado el Señor en tu vida.</a:t>
            </a:r>
          </a:p>
        </p:txBody>
      </p:sp>
      <p:grpSp>
        <p:nvGrpSpPr>
          <p:cNvPr id="12" name="11 Grupo"/>
          <p:cNvGrpSpPr/>
          <p:nvPr/>
        </p:nvGrpSpPr>
        <p:grpSpPr>
          <a:xfrm>
            <a:off x="611450" y="4516020"/>
            <a:ext cx="7921100" cy="523220"/>
            <a:chOff x="611450" y="4516020"/>
            <a:chExt cx="7921100" cy="523220"/>
          </a:xfrm>
        </p:grpSpPr>
        <p:sp>
          <p:nvSpPr>
            <p:cNvPr id="14" name="13 CuadroTexto"/>
            <p:cNvSpPr txBox="1"/>
            <p:nvPr/>
          </p:nvSpPr>
          <p:spPr>
            <a:xfrm>
              <a:off x="611450" y="4516020"/>
              <a:ext cx="430380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latin typeface="+mj-lt"/>
                </a:rPr>
                <a:t>Texto: </a:t>
              </a:r>
              <a:r>
                <a:rPr lang="es-CO" sz="1400" b="1" i="1" dirty="0" smtClean="0">
                  <a:solidFill>
                    <a:schemeClr val="bg1"/>
                  </a:solidFill>
                  <a:latin typeface="+mj-lt"/>
                </a:rPr>
                <a:t>Autor desconocido</a:t>
              </a:r>
            </a:p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latin typeface="+mj-lt"/>
                </a:rPr>
                <a:t>Música: So </a:t>
              </a:r>
              <a:r>
                <a:rPr lang="es-CO" sz="1400" b="1" dirty="0" err="1" smtClean="0">
                  <a:solidFill>
                    <a:schemeClr val="bg1"/>
                  </a:solidFill>
                  <a:latin typeface="+mj-lt"/>
                </a:rPr>
                <a:t>close</a:t>
              </a:r>
              <a:r>
                <a:rPr lang="es-CO" sz="1400" b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s-CO" sz="1400" b="1" dirty="0" err="1" smtClean="0">
                  <a:solidFill>
                    <a:schemeClr val="bg1"/>
                  </a:solidFill>
                  <a:latin typeface="+mj-lt"/>
                </a:rPr>
                <a:t>to</a:t>
              </a:r>
              <a:r>
                <a:rPr lang="es-CO" sz="1400" b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s-CO" sz="1400" b="1" dirty="0" err="1" smtClean="0">
                  <a:solidFill>
                    <a:schemeClr val="bg1"/>
                  </a:solidFill>
                  <a:latin typeface="+mj-lt"/>
                </a:rPr>
                <a:t>you</a:t>
              </a:r>
              <a:r>
                <a:rPr lang="es-CO" sz="1400" b="1" dirty="0" smtClean="0">
                  <a:solidFill>
                    <a:schemeClr val="bg1"/>
                  </a:solidFill>
                  <a:latin typeface="+mj-lt"/>
                </a:rPr>
                <a:t> - </a:t>
              </a:r>
              <a:r>
                <a:rPr lang="en-US" sz="1400" b="1" i="1" dirty="0">
                  <a:solidFill>
                    <a:schemeClr val="bg1"/>
                  </a:solidFill>
                  <a:latin typeface="+mj-lt"/>
                </a:rPr>
                <a:t>Francis Goya </a:t>
              </a:r>
              <a:r>
                <a:rPr lang="en-US" sz="1400" b="1" i="1" dirty="0" smtClean="0">
                  <a:solidFill>
                    <a:schemeClr val="bg1"/>
                  </a:solidFill>
                  <a:latin typeface="+mj-lt"/>
                </a:rPr>
                <a:t>&amp; </a:t>
              </a:r>
              <a:r>
                <a:rPr lang="en-US" sz="1400" b="1" i="1" dirty="0">
                  <a:solidFill>
                    <a:schemeClr val="bg1"/>
                  </a:solidFill>
                  <a:latin typeface="+mj-lt"/>
                </a:rPr>
                <a:t>Damian Luca</a:t>
              </a:r>
              <a:endParaRPr lang="es-CO" sz="1400" b="1" i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5" name="14 CuadroTexto"/>
            <p:cNvSpPr txBox="1"/>
            <p:nvPr/>
          </p:nvSpPr>
          <p:spPr>
            <a:xfrm>
              <a:off x="5404706" y="4516020"/>
              <a:ext cx="312784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latin typeface="+mj-lt"/>
                </a:rPr>
                <a:t>Realización general: </a:t>
              </a:r>
              <a:r>
                <a:rPr lang="es-CO" sz="1400" b="1" i="1" dirty="0" smtClean="0">
                  <a:solidFill>
                    <a:schemeClr val="bg1"/>
                  </a:solidFill>
                  <a:latin typeface="+mj-lt"/>
                </a:rPr>
                <a:t>Rodrigo Valencia C</a:t>
              </a:r>
              <a:r>
                <a:rPr lang="es-CO" sz="1400" b="1" dirty="0" smtClean="0">
                  <a:solidFill>
                    <a:schemeClr val="bg1"/>
                  </a:solidFill>
                  <a:latin typeface="+mj-lt"/>
                </a:rPr>
                <a:t>.</a:t>
              </a:r>
            </a:p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latin typeface="+mj-lt"/>
                </a:rPr>
                <a:t>Medellín-Colombia</a:t>
              </a:r>
              <a:endParaRPr lang="es-CO" sz="1400" b="1" dirty="0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2929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wipe dir="d"/>
      </p:transition>
    </mc:Choice>
    <mc:Fallback xmlns="">
      <p:transition spd="slow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4147</TotalTime>
  <Words>260</Words>
  <Application>Microsoft Office PowerPoint</Application>
  <PresentationFormat>Presentación en pantalla (16:9)</PresentationFormat>
  <Paragraphs>59</Paragraphs>
  <Slides>18</Slides>
  <Notes>10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239</cp:revision>
  <dcterms:created xsi:type="dcterms:W3CDTF">2013-05-29T02:56:16Z</dcterms:created>
  <dcterms:modified xsi:type="dcterms:W3CDTF">2015-01-06T02:38:22Z</dcterms:modified>
</cp:coreProperties>
</file>