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9.xml" ContentType="application/vnd.openxmlformats-officedocument.presentationml.notesSlide+xml"/>
  <Default Extension="gif" ContentType="image/gif"/>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82" r:id="rId2"/>
  </p:sldMasterIdLst>
  <p:notesMasterIdLst>
    <p:notesMasterId r:id="rId19"/>
  </p:notesMasterIdLst>
  <p:sldIdLst>
    <p:sldId id="286" r:id="rId3"/>
    <p:sldId id="285" r:id="rId4"/>
    <p:sldId id="276" r:id="rId5"/>
    <p:sldId id="275" r:id="rId6"/>
    <p:sldId id="277" r:id="rId7"/>
    <p:sldId id="278" r:id="rId8"/>
    <p:sldId id="279" r:id="rId9"/>
    <p:sldId id="280" r:id="rId10"/>
    <p:sldId id="281" r:id="rId11"/>
    <p:sldId id="291" r:id="rId12"/>
    <p:sldId id="271" r:id="rId13"/>
    <p:sldId id="287" r:id="rId14"/>
    <p:sldId id="274" r:id="rId15"/>
    <p:sldId id="282" r:id="rId16"/>
    <p:sldId id="289" r:id="rId17"/>
    <p:sldId id="273" r:id="rId18"/>
  </p:sldIdLst>
  <p:sldSz cx="9144000" cy="6858000" type="screen4x3"/>
  <p:notesSz cx="6858000" cy="9144000"/>
  <p:embeddedFontLst>
    <p:embeddedFont>
      <p:font typeface="Edwardian Script ITC" pitchFamily="66" charset="0"/>
      <p:regular r:id="rId20"/>
    </p:embeddedFont>
    <p:embeddedFont>
      <p:font typeface="Gill Sans MT" pitchFamily="34" charset="0"/>
      <p:regular r:id="rId21"/>
      <p:bold r:id="rId22"/>
      <p:italic r:id="rId23"/>
      <p:boldItalic r:id="rId24"/>
    </p:embeddedFont>
    <p:embeddedFont>
      <p:font typeface="Berlin Sans FB Demi" pitchFamily="34" charset="0"/>
      <p:bold r:id="rId25"/>
    </p:embeddedFont>
    <p:embeddedFont>
      <p:font typeface="Calibri" pitchFamily="34" charset="0"/>
      <p:regular r:id="rId26"/>
      <p:bold r:id="rId27"/>
      <p:italic r:id="rId28"/>
      <p:boldItalic r:id="rId29"/>
    </p:embeddedFont>
  </p:embeddedFontLst>
  <p:defaultTextStyle>
    <a:defPPr>
      <a:defRPr lang="es-UY"/>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QAwlz7Pwmz78HHfxuUAbIw" hashData="jpzbHIiNA13MgjcN1AL9qPBPP3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3333FF"/>
    <a:srgbClr val="FFCC00"/>
    <a:srgbClr val="FFCC99"/>
    <a:srgbClr val="FFAFAF"/>
    <a:srgbClr val="CCFF99"/>
    <a:srgbClr val="85B400"/>
    <a:srgbClr val="A4DE00"/>
    <a:srgbClr val="FFCCFF"/>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4719" autoAdjust="0"/>
  </p:normalViewPr>
  <p:slideViewPr>
    <p:cSldViewPr>
      <p:cViewPr>
        <p:scale>
          <a:sx n="70" d="100"/>
          <a:sy n="70" d="100"/>
        </p:scale>
        <p:origin x="-246" y="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7.fntdata"/><Relationship Id="rId3" Type="http://schemas.openxmlformats.org/officeDocument/2006/relationships/slide" Target="slides/slide1.xml"/><Relationship Id="rId21" Type="http://schemas.openxmlformats.org/officeDocument/2006/relationships/font" Target="fonts/font2.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8.xml"/><Relationship Id="rId19" Type="http://schemas.openxmlformats.org/officeDocument/2006/relationships/notesMaster" Target="notesMasters/notesMaster1.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smtClean="0"/>
            </a:lvl1pPr>
          </a:lstStyle>
          <a:p>
            <a:pPr>
              <a:defRPr/>
            </a:pPr>
            <a:endParaRPr lang="es-ES_tradnl"/>
          </a:p>
        </p:txBody>
      </p:sp>
      <p:sp>
        <p:nvSpPr>
          <p:cNvPr id="286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smtClean="0"/>
            </a:lvl1pPr>
          </a:lstStyle>
          <a:p>
            <a:pPr>
              <a:defRPr/>
            </a:pPr>
            <a:fld id="{E73C45F8-6B2C-4765-BB15-D53551F57685}" type="datetimeFigureOut">
              <a:rPr lang="es-ES_tradnl"/>
              <a:pPr>
                <a:defRPr/>
              </a:pPr>
              <a:t>22/06/2014</a:t>
            </a:fld>
            <a:endParaRPr lang="es-ES_tradnl"/>
          </a:p>
        </p:txBody>
      </p:sp>
      <p:sp>
        <p:nvSpPr>
          <p:cNvPr id="297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86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286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smtClean="0"/>
            </a:lvl1pPr>
          </a:lstStyle>
          <a:p>
            <a:pPr>
              <a:defRPr/>
            </a:pPr>
            <a:endParaRPr lang="es-ES_tradnl"/>
          </a:p>
        </p:txBody>
      </p:sp>
      <p:sp>
        <p:nvSpPr>
          <p:cNvPr id="286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smtClean="0"/>
            </a:lvl1pPr>
          </a:lstStyle>
          <a:p>
            <a:pPr>
              <a:defRPr/>
            </a:pPr>
            <a:fld id="{A8EBA841-A1FC-4748-ACE1-BAD50E21DF4B}" type="slidenum">
              <a:rPr lang="es-ES_tradnl"/>
              <a:pPr>
                <a:defRPr/>
              </a:pPr>
              <a:t>‹Nº›</a:t>
            </a:fld>
            <a:endParaRPr 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sz="1400" b="1" dirty="0" smtClean="0"/>
              <a:t>Custom animation effects: shrink transparent shapes</a:t>
            </a:r>
          </a:p>
          <a:p>
            <a:r>
              <a:rPr lang="en-US" sz="1400" dirty="0" smtClean="0"/>
              <a:t>(Intermediate)</a:t>
            </a:r>
          </a:p>
          <a:p>
            <a:endParaRPr lang="en-US" sz="1200" dirty="0" smtClean="0"/>
          </a:p>
          <a:p>
            <a:endParaRPr lang="en-US" sz="1200" dirty="0" smtClean="0"/>
          </a:p>
          <a:p>
            <a:r>
              <a:rPr lang="en-US" sz="1200" b="1" kern="1200" dirty="0" smtClean="0">
                <a:solidFill>
                  <a:schemeClr val="tx1"/>
                </a:solidFill>
                <a:latin typeface="+mn-lt"/>
                <a:ea typeface="+mn-ea"/>
                <a:cs typeface="+mn-cs"/>
              </a:rPr>
              <a:t>Tip: </a:t>
            </a:r>
            <a:r>
              <a:rPr lang="en-US" sz="1200" kern="1200" dirty="0" smtClean="0">
                <a:solidFill>
                  <a:schemeClr val="tx1"/>
                </a:solidFill>
                <a:latin typeface="+mn-lt"/>
                <a:ea typeface="+mn-ea"/>
                <a:cs typeface="+mn-cs"/>
              </a:rPr>
              <a:t>You will need to use drawing guides to reproduce the effects on this slide. </a:t>
            </a:r>
          </a:p>
          <a:p>
            <a:endParaRPr lang="en-US" sz="1200" dirty="0" smtClean="0"/>
          </a:p>
          <a:p>
            <a:endParaRPr lang="en-US" sz="1200" dirty="0" smtClean="0"/>
          </a:p>
          <a:p>
            <a:r>
              <a:rPr lang="en-US" sz="1200" kern="1200" dirty="0" smtClean="0">
                <a:solidFill>
                  <a:schemeClr val="tx1"/>
                </a:solidFill>
                <a:latin typeface="+mn-lt"/>
                <a:ea typeface="+mn-ea"/>
                <a:cs typeface="+mn-cs"/>
              </a:rPr>
              <a:t>To display and set the drawing guides, do the following: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 the </a:t>
            </a:r>
            <a:r>
              <a:rPr lang="en-US" sz="1200" b="1" i="0" dirty="0" smtClean="0"/>
              <a:t>Home</a:t>
            </a:r>
            <a:r>
              <a:rPr lang="en-US" sz="1200" i="0" dirty="0" smtClean="0"/>
              <a:t> tab, in the</a:t>
            </a:r>
            <a:r>
              <a:rPr lang="en-US" sz="1200" i="0" baseline="0" dirty="0" smtClean="0"/>
              <a:t> </a:t>
            </a:r>
            <a:r>
              <a:rPr lang="en-US" sz="1200" b="1" i="0" baseline="0" dirty="0" smtClean="0"/>
              <a:t>Slides</a:t>
            </a:r>
            <a:r>
              <a:rPr lang="en-US" sz="1200" i="0" baseline="0" dirty="0" smtClean="0"/>
              <a:t> group, click </a:t>
            </a:r>
            <a:r>
              <a:rPr lang="en-US" sz="1200" b="1" i="0" baseline="0" dirty="0" smtClean="0"/>
              <a:t>Layout</a:t>
            </a:r>
            <a:r>
              <a:rPr lang="en-US" sz="1200" i="0" baseline="0" dirty="0" smtClean="0"/>
              <a:t>, and then click </a:t>
            </a:r>
            <a:r>
              <a:rPr lang="en-US" sz="1200" b="1" i="0" baseline="0" dirty="0" smtClean="0"/>
              <a:t>Blank</a:t>
            </a:r>
            <a:r>
              <a:rPr lang="en-US" sz="1200" i="0" baseline="0" dirty="0" smtClean="0"/>
              <a: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do the following:</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Grid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settings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Spacing</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0.25</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Display</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guides</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on screen</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slide, </a:t>
            </a:r>
            <a:r>
              <a:rPr lang="en-US" sz="1200" b="0" i="0" kern="1200" baseline="0" dirty="0" smtClean="0">
                <a:solidFill>
                  <a:schemeClr val="tx1"/>
                </a:solidFill>
                <a:latin typeface="+mn-lt"/>
                <a:ea typeface="+mn-ea"/>
                <a:cs typeface="+mn-cs"/>
              </a:rPr>
              <a:t>press and hold CTRL, select the vertical guide, and then drag it left to the 2.00 position. </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Note:</a:t>
            </a:r>
            <a:r>
              <a:rPr lang="en-US" sz="1200" kern="1200" dirty="0" smtClean="0">
                <a:solidFill>
                  <a:schemeClr val="tx1"/>
                </a:solidFill>
                <a:latin typeface="+mn-lt"/>
                <a:ea typeface="+mn-ea"/>
                <a:cs typeface="+mn-cs"/>
              </a:rPr>
              <a:t> One horizontal and one vertical guide will display on the slide at 0.00, the default position. As you drag the guides, the cursor will display the new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vertical guide, and then drag it left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up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down to the 1.25 position. </a:t>
            </a:r>
            <a:endParaRPr lang="en-US" sz="1200" b="0" i="1" kern="1200" baseline="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endParaRPr lang="en-US" sz="1200" dirty="0" smtClean="0"/>
          </a:p>
          <a:p>
            <a:endParaRPr lang="en-US" sz="1200" dirty="0" smtClean="0"/>
          </a:p>
          <a:p>
            <a:r>
              <a:rPr lang="en-US" sz="1200" dirty="0" smtClean="0"/>
              <a:t>To</a:t>
            </a:r>
            <a:r>
              <a:rPr lang="en-US" sz="1200" baseline="0" dirty="0" smtClean="0"/>
              <a:t> reproduce the animated shape effects on this slide, do the following:</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On the </a:t>
            </a:r>
            <a:r>
              <a:rPr lang="en-US" sz="1200" b="1" i="0" baseline="0" dirty="0" smtClean="0">
                <a:latin typeface="+mn-lt"/>
              </a:rPr>
              <a:t>Home</a:t>
            </a:r>
            <a:r>
              <a:rPr lang="en-US" sz="1200" b="0" i="0" baseline="0" dirty="0" smtClean="0">
                <a:latin typeface="+mn-lt"/>
              </a:rPr>
              <a:t> tab, in the </a:t>
            </a:r>
            <a:r>
              <a:rPr lang="en-US" sz="1200" b="1" i="0" baseline="0" dirty="0" smtClean="0">
                <a:latin typeface="+mn-lt"/>
              </a:rPr>
              <a:t>Drawing</a:t>
            </a:r>
            <a:r>
              <a:rPr lang="en-US" sz="1200" b="0" i="0" baseline="0" dirty="0" smtClean="0">
                <a:latin typeface="+mn-lt"/>
              </a:rPr>
              <a:t> group, click </a:t>
            </a:r>
            <a:r>
              <a:rPr lang="en-US" sz="1200" b="1" i="0" baseline="0" dirty="0" smtClean="0">
                <a:latin typeface="+mn-lt"/>
              </a:rPr>
              <a:t>Shapes</a:t>
            </a:r>
            <a:r>
              <a:rPr lang="en-US" sz="1200" b="0" i="0" baseline="0" dirty="0" smtClean="0">
                <a:latin typeface="+mn-lt"/>
              </a:rPr>
              <a:t>, and then under </a:t>
            </a:r>
            <a:r>
              <a:rPr lang="en-US" sz="1200" b="1" i="0" baseline="0" dirty="0" smtClean="0">
                <a:latin typeface="+mn-lt"/>
              </a:rPr>
              <a:t>Rectangle</a:t>
            </a:r>
            <a:r>
              <a:rPr lang="en-US" sz="1200" b="0" i="0" baseline="0" dirty="0" smtClean="0">
                <a:latin typeface="+mn-lt"/>
              </a:rPr>
              <a:t> click </a:t>
            </a:r>
            <a:r>
              <a:rPr lang="en-US" sz="1200" b="1" i="0" baseline="0" dirty="0" smtClean="0">
                <a:latin typeface="+mn-lt"/>
              </a:rPr>
              <a:t>Rounded Diagonal Corner Rectangle </a:t>
            </a:r>
            <a:r>
              <a:rPr lang="en-US" sz="1200" b="0" i="0" baseline="0" dirty="0" smtClean="0">
                <a:latin typeface="+mn-lt"/>
              </a:rPr>
              <a:t>(ninth option from the left). On the slide, drag to draw a rectangle.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Select the rectangle. Under </a:t>
            </a:r>
            <a:r>
              <a:rPr lang="en-US" sz="1200" b="1" i="0" baseline="0" dirty="0" smtClean="0">
                <a:latin typeface="+mn-lt"/>
              </a:rPr>
              <a:t>Drawing Tools</a:t>
            </a:r>
            <a:r>
              <a:rPr lang="en-US" sz="1200" b="0" i="0" baseline="0" dirty="0" smtClean="0">
                <a:latin typeface="+mn-lt"/>
              </a:rPr>
              <a:t>, on the </a:t>
            </a:r>
            <a:r>
              <a:rPr lang="en-US" sz="1200" b="1" i="0" baseline="0" dirty="0" smtClean="0">
                <a:latin typeface="+mn-lt"/>
              </a:rPr>
              <a:t>Format</a:t>
            </a:r>
            <a:r>
              <a:rPr lang="en-US" sz="1200" b="0" i="0" baseline="0" dirty="0" smtClean="0">
                <a:latin typeface="+mn-lt"/>
              </a:rPr>
              <a:t> tab, in the </a:t>
            </a:r>
            <a:r>
              <a:rPr lang="en-US" sz="1200" b="1" i="0" baseline="0" dirty="0" smtClean="0">
                <a:latin typeface="+mn-lt"/>
              </a:rPr>
              <a:t>Size</a:t>
            </a:r>
            <a:r>
              <a:rPr lang="en-US" sz="1200" b="0" i="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Height</a:t>
            </a:r>
            <a:r>
              <a:rPr lang="en-US" sz="1200" b="0" i="0" baseline="0" dirty="0" smtClean="0">
                <a:latin typeface="+mn-lt"/>
              </a:rPr>
              <a:t> box, enter </a:t>
            </a:r>
            <a:r>
              <a:rPr lang="en-US" sz="1200" b="1" i="0" baseline="0" dirty="0" smtClean="0">
                <a:latin typeface="+mn-lt"/>
              </a:rPr>
              <a:t>8.1”</a:t>
            </a:r>
            <a:r>
              <a:rPr lang="en-US" sz="1200" b="0" i="0" baseline="0" dirty="0" smtClean="0">
                <a:latin typeface="+mn-lt"/>
              </a:rPr>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Width</a:t>
            </a:r>
            <a:r>
              <a:rPr lang="en-US" sz="1200" b="0" i="0" baseline="0" dirty="0" smtClean="0">
                <a:latin typeface="+mn-lt"/>
              </a:rPr>
              <a:t> box, enter </a:t>
            </a:r>
            <a:r>
              <a:rPr lang="en-US" sz="1200" b="1" i="0" baseline="0" dirty="0" smtClean="0">
                <a:latin typeface="+mn-lt"/>
              </a:rPr>
              <a:t>10.5”</a:t>
            </a:r>
            <a:r>
              <a:rPr lang="en-US" sz="1200" b="0" i="0" baseline="0" dirty="0" smtClean="0">
                <a:latin typeface="+mn-lt"/>
              </a:rPr>
              <a:t>.</a:t>
            </a:r>
          </a:p>
          <a:p>
            <a:pPr marL="228600" lvl="0" indent="-228600">
              <a:buFont typeface="+mj-lt"/>
              <a:buAutoNum type="arabicPeriod"/>
            </a:pPr>
            <a:r>
              <a:rPr lang="en-US" sz="1200" b="0" kern="1200" baseline="0" dirty="0" smtClean="0">
                <a:solidFill>
                  <a:schemeClr val="tx1"/>
                </a:solidFill>
                <a:latin typeface="+mn-lt"/>
                <a:ea typeface="+mn-ea"/>
                <a:cs typeface="+mn-cs"/>
              </a:rPr>
              <a:t>Under the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Shapes Styles </a:t>
            </a:r>
            <a:r>
              <a:rPr lang="en-US" sz="1200" b="0" kern="1200" baseline="0" dirty="0" smtClean="0">
                <a:solidFill>
                  <a:schemeClr val="tx1"/>
                </a:solidFill>
                <a:latin typeface="+mn-lt"/>
                <a:ea typeface="+mn-ea"/>
                <a:cs typeface="+mn-cs"/>
              </a:rPr>
              <a:t>group, click the arrow next to </a:t>
            </a:r>
            <a:r>
              <a:rPr lang="en-US" sz="1200" b="1" kern="1200" baseline="0" dirty="0" smtClean="0">
                <a:solidFill>
                  <a:schemeClr val="tx1"/>
                </a:solidFill>
                <a:latin typeface="+mn-lt"/>
                <a:ea typeface="+mn-ea"/>
                <a:cs typeface="+mn-cs"/>
              </a:rPr>
              <a:t>Shape Outline</a:t>
            </a:r>
            <a:r>
              <a:rPr lang="en-US" sz="1200" b="0" kern="1200" baseline="0" dirty="0" smtClean="0">
                <a:solidFill>
                  <a:schemeClr val="tx1"/>
                </a:solidFill>
                <a:latin typeface="+mn-lt"/>
                <a:ea typeface="+mn-ea"/>
                <a:cs typeface="+mn-cs"/>
              </a:rPr>
              <a:t>, and then click </a:t>
            </a:r>
            <a:r>
              <a:rPr lang="en-US" sz="1200" b="1" kern="1200" baseline="0" dirty="0" smtClean="0">
                <a:solidFill>
                  <a:schemeClr val="tx1"/>
                </a:solidFill>
                <a:latin typeface="+mn-lt"/>
                <a:ea typeface="+mn-ea"/>
                <a:cs typeface="+mn-cs"/>
              </a:rPr>
              <a:t>No Outline</a:t>
            </a:r>
            <a:r>
              <a:rPr lang="en-US" sz="1200" b="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to Slide</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Emphasis</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Emphasis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Grow/Shrink</a:t>
            </a:r>
            <a:r>
              <a:rPr lang="en-US" sz="1200" b="0" baseline="0" dirty="0" smtClean="0"/>
              <a:t>.</a:t>
            </a:r>
            <a:r>
              <a:rPr lang="en-US" sz="1200" b="1"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animation effect (grow/shrink effect for the rectangle). Click the arrow next to the selected effect, and then click </a:t>
            </a:r>
            <a:r>
              <a:rPr lang="en-US" sz="1200" b="1" baseline="0" dirty="0" smtClean="0"/>
              <a:t>Effect Options</a:t>
            </a:r>
            <a:r>
              <a:rPr lang="en-US" sz="1200" baseline="0" dirty="0" smtClean="0"/>
              <a:t>. In the </a:t>
            </a:r>
            <a:r>
              <a:rPr lang="en-US" sz="1200" b="1" baseline="0" dirty="0" smtClean="0"/>
              <a:t>Grow/Shrink</a:t>
            </a:r>
            <a:r>
              <a:rPr lang="en-US" sz="1200" baseline="0" dirty="0" smtClean="0"/>
              <a:t> dialog box, do the following:</a:t>
            </a:r>
          </a:p>
          <a:p>
            <a:pPr marL="1143000" lvl="2" indent="-228600">
              <a:buFont typeface="Arial" pitchFamily="34" charset="0"/>
              <a:buChar char="•"/>
            </a:pPr>
            <a:r>
              <a:rPr lang="en-US" sz="1200" b="0" baseline="0" dirty="0" smtClean="0"/>
              <a:t>On the </a:t>
            </a:r>
            <a:r>
              <a:rPr lang="en-US" sz="1200" b="1" baseline="0" dirty="0" smtClean="0"/>
              <a:t>Effect</a:t>
            </a:r>
            <a:r>
              <a:rPr lang="en-US" sz="1200" b="0" baseline="0" dirty="0" smtClean="0"/>
              <a:t> tab, in the </a:t>
            </a:r>
            <a:r>
              <a:rPr lang="en-US" sz="1200" b="1" dirty="0" smtClean="0"/>
              <a:t>Size </a:t>
            </a:r>
            <a:r>
              <a:rPr lang="en-US" sz="1200" b="0" dirty="0" smtClean="0"/>
              <a:t>list,</a:t>
            </a:r>
            <a:r>
              <a:rPr lang="en-US" sz="1200" b="0" baseline="0" dirty="0" smtClean="0"/>
              <a:t> in the </a:t>
            </a:r>
            <a:r>
              <a:rPr lang="en-US" sz="1200" b="1" baseline="0" dirty="0" smtClean="0"/>
              <a:t>Custom</a:t>
            </a:r>
            <a:r>
              <a:rPr lang="en-US" sz="1200" b="0" baseline="0" dirty="0" smtClean="0"/>
              <a:t> box, enter </a:t>
            </a:r>
            <a:r>
              <a:rPr lang="en-US" sz="1200" b="1" baseline="0" dirty="0" smtClean="0"/>
              <a:t>37%</a:t>
            </a:r>
            <a:r>
              <a:rPr lang="en-US" sz="1200" b="0" baseline="0" dirty="0" smtClean="0"/>
              <a:t>, and then press ENTER. </a:t>
            </a:r>
          </a:p>
          <a:p>
            <a:pPr marL="1143000" lvl="2" indent="-228600">
              <a:buFont typeface="Arial" pitchFamily="34" charset="0"/>
              <a:buChar char="•"/>
            </a:pPr>
            <a:r>
              <a:rPr lang="en-US" sz="1200" b="0" baseline="0" dirty="0" smtClean="0"/>
              <a:t>On the </a:t>
            </a:r>
            <a:r>
              <a:rPr lang="en-US" sz="1200" b="1" baseline="0" dirty="0" smtClean="0"/>
              <a:t>Timing</a:t>
            </a:r>
            <a:r>
              <a:rPr lang="en-US" sz="1200" b="0" baseline="0" dirty="0" smtClean="0"/>
              <a:t> tab, do the following:</a:t>
            </a:r>
          </a:p>
          <a:p>
            <a:pPr marL="1600200" lvl="3"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600200" lvl="3"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1.5 seconds</a:t>
            </a:r>
            <a:r>
              <a:rPr lang="en-US" sz="1200" b="0" baseline="0" dirty="0" smtClean="0"/>
              <a:t>.</a:t>
            </a:r>
            <a:endParaRPr lang="en-US" sz="1200" b="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Motion Paths</a:t>
            </a:r>
            <a:r>
              <a:rPr lang="en-US" sz="1200" b="0" baseline="0" dirty="0" smtClean="0"/>
              <a:t>,</a:t>
            </a:r>
            <a:r>
              <a:rPr lang="en-US" sz="1200" b="1" baseline="0" dirty="0" smtClean="0"/>
              <a:t> </a:t>
            </a:r>
            <a:r>
              <a:rPr lang="en-US" sz="1200" b="0" baseline="0" dirty="0" smtClean="0"/>
              <a:t>and then click </a:t>
            </a:r>
            <a:r>
              <a:rPr lang="en-US" sz="1200" b="1" baseline="0" dirty="0" smtClean="0"/>
              <a:t>Left</a:t>
            </a:r>
            <a:r>
              <a:rPr lang="en-US" sz="1200" b="0"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animation effect (left motion path for the rectangle). </a:t>
            </a:r>
            <a:r>
              <a:rPr lang="en-US" sz="1200" baseline="0" dirty="0" smtClean="0"/>
              <a:t>Click the arrow next to the selected effect, and then click </a:t>
            </a:r>
            <a:r>
              <a:rPr lang="en-US" sz="1200" b="1" baseline="0" dirty="0" smtClean="0"/>
              <a:t>Timing</a:t>
            </a:r>
            <a:r>
              <a:rPr lang="en-US" sz="1200" baseline="0" dirty="0" smtClean="0"/>
              <a:t>. In the </a:t>
            </a:r>
            <a:r>
              <a:rPr lang="en-US" sz="1200" b="1" baseline="0" dirty="0" smtClean="0"/>
              <a:t>Left</a:t>
            </a:r>
            <a:r>
              <a:rPr lang="en-US" sz="1200" baseline="0" dirty="0" smtClean="0"/>
              <a:t> dialog box, </a:t>
            </a:r>
            <a:r>
              <a:rPr lang="en-US" sz="1200" b="0" baseline="0" dirty="0" smtClean="0"/>
              <a:t>on the </a:t>
            </a:r>
            <a:r>
              <a:rPr lang="en-US" sz="1200" b="1" baseline="0" dirty="0" smtClean="0"/>
              <a:t>Timing</a:t>
            </a:r>
            <a:r>
              <a:rPr lang="en-US" sz="1200" b="0" baseline="0" dirty="0" smtClean="0"/>
              <a:t> tab, </a:t>
            </a:r>
            <a:r>
              <a:rPr lang="en-US" sz="1200" baseline="0" dirty="0" smtClean="0"/>
              <a:t>do the following:</a:t>
            </a:r>
          </a:p>
          <a:p>
            <a:pPr marL="1143000" lvl="2"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143000" lvl="2" indent="-228600">
              <a:buFont typeface="Arial" pitchFamily="34" charset="0"/>
              <a:buChar char="•"/>
            </a:pPr>
            <a:r>
              <a:rPr lang="en-US" sz="1200" b="0" dirty="0" smtClean="0"/>
              <a:t>In the </a:t>
            </a:r>
            <a:r>
              <a:rPr lang="en-US" sz="1200" b="1" dirty="0" smtClean="0"/>
              <a:t>Delay</a:t>
            </a:r>
            <a:r>
              <a:rPr lang="en-US" sz="1200" b="0" dirty="0" smtClean="0"/>
              <a:t> box, enter </a:t>
            </a:r>
            <a:r>
              <a:rPr lang="en-US" sz="1200" b="1" dirty="0" smtClean="0"/>
              <a:t>0.7</a:t>
            </a:r>
            <a:r>
              <a:rPr lang="en-US" sz="1200" b="0" dirty="0" smtClean="0"/>
              <a:t>.</a:t>
            </a:r>
          </a:p>
          <a:p>
            <a:pPr marL="1143000" lvl="2"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0.8 seconds</a:t>
            </a:r>
            <a:r>
              <a:rPr lang="en-US" sz="1200" b="0" baseline="0" dirty="0" smtClean="0"/>
              <a:t>.</a:t>
            </a:r>
          </a:p>
          <a:p>
            <a:pPr marL="228600" lvl="0" indent="-228600">
              <a:buFont typeface="+mj-lt"/>
              <a:buAutoNum type="arabicPeriod"/>
            </a:pPr>
            <a:r>
              <a:rPr lang="en-US" sz="1200" b="0" baseline="0" dirty="0" smtClean="0"/>
              <a:t>On the slide, select the motion path. Point to the endpoint (red arrow) until the cursor becomes a two-headed arrow, and then drag the endpoint to the intersection of the 2.00 top horizontal and the 2.00 left vertical drawing guides.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rectangle.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duplicate rectangle. 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With the second rectangle still selected, under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bottom right corner of the </a:t>
            </a:r>
            <a:r>
              <a:rPr lang="en-US" sz="1200" b="1" kern="1200" baseline="0" dirty="0" smtClean="0">
                <a:solidFill>
                  <a:schemeClr val="tx1"/>
                </a:solidFill>
                <a:latin typeface="+mn-lt"/>
                <a:ea typeface="+mn-ea"/>
                <a:cs typeface="+mn-cs"/>
              </a:rPr>
              <a:t>Shape Styles </a:t>
            </a:r>
            <a:r>
              <a:rPr lang="en-US" sz="1200" b="0" kern="1200" baseline="0" dirty="0" smtClean="0">
                <a:solidFill>
                  <a:schemeClr val="tx1"/>
                </a:solidFill>
                <a:latin typeface="+mn-lt"/>
                <a:ea typeface="+mn-ea"/>
                <a:cs typeface="+mn-cs"/>
              </a:rPr>
              <a:t>group, click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launcher. In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click </a:t>
            </a:r>
            <a:r>
              <a:rPr lang="en-US" sz="1200" b="1" kern="1200" baseline="0" dirty="0" smtClean="0">
                <a:solidFill>
                  <a:schemeClr val="tx1"/>
                </a:solidFill>
                <a:latin typeface="+mn-lt"/>
                <a:ea typeface="+mn-ea"/>
                <a:cs typeface="+mn-cs"/>
              </a:rPr>
              <a:t>Fill </a:t>
            </a:r>
            <a:r>
              <a:rPr lang="en-US" sz="1200" b="0" kern="1200" baseline="0" dirty="0" smtClean="0">
                <a:solidFill>
                  <a:schemeClr val="tx1"/>
                </a:solidFill>
                <a:latin typeface="+mn-lt"/>
                <a:ea typeface="+mn-ea"/>
                <a:cs typeface="+mn-cs"/>
              </a:rPr>
              <a:t>in the left pane, select </a:t>
            </a:r>
            <a:r>
              <a:rPr lang="en-US" sz="1200" b="1" kern="1200" baseline="0" dirty="0" smtClean="0">
                <a:solidFill>
                  <a:schemeClr val="tx1"/>
                </a:solidFill>
                <a:latin typeface="+mn-lt"/>
                <a:ea typeface="+mn-ea"/>
                <a:cs typeface="+mn-cs"/>
              </a:rPr>
              <a:t>Solid fill </a:t>
            </a: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Fill</a:t>
            </a:r>
            <a:r>
              <a:rPr lang="en-US" sz="1200" b="0" kern="1200" baseline="0" dirty="0" smtClean="0">
                <a:solidFill>
                  <a:schemeClr val="tx1"/>
                </a:solidFill>
                <a:latin typeface="+mn-lt"/>
                <a:ea typeface="+mn-ea"/>
                <a:cs typeface="+mn-cs"/>
              </a:rPr>
              <a:t> pane,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 Click the button next to </a:t>
            </a:r>
            <a:r>
              <a:rPr lang="en-US" sz="1200" b="1" kern="1200" baseline="0" dirty="0" smtClean="0">
                <a:solidFill>
                  <a:schemeClr val="tx1"/>
                </a:solidFill>
                <a:latin typeface="+mn-lt"/>
                <a:ea typeface="+mn-ea"/>
                <a:cs typeface="+mn-cs"/>
              </a:rPr>
              <a:t>Color</a:t>
            </a:r>
            <a:r>
              <a:rPr lang="en-US" sz="1200" b="0" kern="1200" baseline="0" dirty="0" smtClean="0">
                <a:solidFill>
                  <a:schemeClr val="tx1"/>
                </a:solidFill>
                <a:latin typeface="+mn-lt"/>
                <a:ea typeface="+mn-ea"/>
                <a:cs typeface="+mn-cs"/>
              </a:rPr>
              <a:t>, and then under </a:t>
            </a:r>
            <a:r>
              <a:rPr lang="en-US" sz="1200" b="1" kern="1200" baseline="0" dirty="0" smtClean="0">
                <a:solidFill>
                  <a:schemeClr val="tx1"/>
                </a:solidFill>
                <a:latin typeface="+mn-lt"/>
                <a:ea typeface="+mn-ea"/>
                <a:cs typeface="+mn-cs"/>
              </a:rPr>
              <a:t>Theme Colors </a:t>
            </a:r>
            <a:r>
              <a:rPr lang="en-US" sz="1200" b="0" kern="1200" baseline="0" dirty="0" smtClean="0">
                <a:solidFill>
                  <a:schemeClr val="tx1"/>
                </a:solidFill>
                <a:latin typeface="+mn-lt"/>
                <a:ea typeface="+mn-ea"/>
                <a:cs typeface="+mn-cs"/>
              </a:rPr>
              <a:t>click </a:t>
            </a:r>
            <a:r>
              <a:rPr lang="en-US" sz="1200" b="1" kern="1200" baseline="0" dirty="0" smtClean="0">
                <a:solidFill>
                  <a:schemeClr val="tx1"/>
                </a:solidFill>
                <a:latin typeface="+mn-lt"/>
                <a:ea typeface="+mn-ea"/>
                <a:cs typeface="+mn-cs"/>
              </a:rPr>
              <a:t>White, Background 1 </a:t>
            </a:r>
            <a:r>
              <a:rPr lang="en-US" sz="1200" b="0" kern="1200" baseline="0" dirty="0" smtClean="0">
                <a:solidFill>
                  <a:schemeClr val="tx1"/>
                </a:solidFill>
                <a:latin typeface="+mn-lt"/>
                <a:ea typeface="+mn-ea"/>
                <a:cs typeface="+mn-cs"/>
              </a:rPr>
              <a:t>(first row, first option from the left).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Transparency</a:t>
            </a:r>
            <a:r>
              <a:rPr lang="en-US" sz="1200" b="0" kern="1200" baseline="0" dirty="0" smtClean="0">
                <a:solidFill>
                  <a:schemeClr val="tx1"/>
                </a:solidFill>
                <a:latin typeface="+mn-lt"/>
                <a:ea typeface="+mn-ea"/>
                <a:cs typeface="+mn-cs"/>
              </a:rPr>
              <a:t> box, enter </a:t>
            </a:r>
            <a:r>
              <a:rPr lang="en-US" sz="1200" b="1" kern="1200" baseline="0" dirty="0" smtClean="0">
                <a:solidFill>
                  <a:schemeClr val="tx1"/>
                </a:solidFill>
                <a:latin typeface="+mn-lt"/>
                <a:ea typeface="+mn-ea"/>
                <a:cs typeface="+mn-cs"/>
              </a:rPr>
              <a:t>50%</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In the </a:t>
            </a:r>
            <a:r>
              <a:rPr lang="en-US" sz="1200" b="1" baseline="0" dirty="0" smtClean="0"/>
              <a:t>Custom Animation </a:t>
            </a:r>
            <a:r>
              <a:rPr lang="en-US" sz="1200" b="0" baseline="0" dirty="0" smtClean="0"/>
              <a:t>task pane, </a:t>
            </a:r>
            <a:r>
              <a:rPr lang="en-US" sz="1200" b="0" i="0" baseline="0" dirty="0" smtClean="0"/>
              <a:t>select the fourth animation effect (motion path for the second rectangle). On the slide, point to the endpoint (red arrow) until the cursor becomes a two-headed arrow, </a:t>
            </a:r>
            <a:r>
              <a:rPr lang="en-US" sz="1200" b="0" baseline="0" dirty="0" smtClean="0"/>
              <a:t>and then drag the endpoint to the intersection of the 1.25 bottom horizontal and the 2.00 left vertical drawing guides.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kern="1200" baseline="0" dirty="0" smtClean="0">
              <a:solidFill>
                <a:schemeClr val="tx1"/>
              </a:solidFill>
              <a:latin typeface="+mn-lt"/>
              <a:ea typeface="+mn-ea"/>
              <a:cs typeface="+mn-cs"/>
            </a:endParaRPr>
          </a:p>
          <a:p>
            <a:endParaRPr lang="en-US"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To reproduce the animated text effects on this slide, do the following: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a:t>
            </a:r>
            <a:r>
              <a:rPr lang="en-US" sz="1200" i="0" baseline="0" dirty="0" smtClean="0"/>
              <a:t> the </a:t>
            </a:r>
            <a:r>
              <a:rPr lang="en-US" sz="1200" b="1" i="0" baseline="0" dirty="0" smtClean="0"/>
              <a:t>Insert</a:t>
            </a:r>
            <a:r>
              <a:rPr lang="en-US" sz="1200" i="0" baseline="0" dirty="0" smtClean="0"/>
              <a:t> tab, in the </a:t>
            </a:r>
            <a:r>
              <a:rPr lang="en-US" sz="1200" b="1" i="0" baseline="0" dirty="0" smtClean="0"/>
              <a:t>Text</a:t>
            </a:r>
            <a:r>
              <a:rPr lang="en-US" sz="1200" i="0" baseline="0" dirty="0" smtClean="0"/>
              <a:t> group, click </a:t>
            </a:r>
            <a:r>
              <a:rPr lang="en-US" sz="1200" b="1" i="0" baseline="0" dirty="0" smtClean="0"/>
              <a:t>Text Box</a:t>
            </a:r>
            <a:r>
              <a:rPr lang="en-US" sz="1200" i="0" baseline="0" dirty="0" smtClean="0"/>
              <a:t>, and then on the slide, drag to draw the text box.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Enter text in the text box, and then select the text. O</a:t>
            </a:r>
            <a:r>
              <a:rPr lang="en-US" sz="1200" i="0" dirty="0" smtClean="0"/>
              <a:t>n the </a:t>
            </a:r>
            <a:r>
              <a:rPr lang="en-US" sz="1200" b="1" i="0" dirty="0" smtClean="0"/>
              <a:t>Home</a:t>
            </a:r>
            <a:r>
              <a:rPr lang="en-US" sz="1200" i="0" baseline="0" dirty="0" smtClean="0"/>
              <a:t> tab, in the </a:t>
            </a:r>
            <a:r>
              <a:rPr lang="en-US" sz="1200" b="1" i="0" baseline="0" dirty="0" smtClean="0"/>
              <a:t>Font</a:t>
            </a:r>
            <a:r>
              <a:rPr lang="en-US" sz="1200" i="0" baseline="0" dirty="0" smtClean="0"/>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a:t>
            </a:r>
            <a:r>
              <a:rPr lang="en-US" sz="1200" i="0" baseline="0" dirty="0" smtClean="0"/>
              <a:t> list, select </a:t>
            </a:r>
            <a:r>
              <a:rPr lang="en-US" sz="1200" b="1" dirty="0" smtClean="0"/>
              <a:t>Gill Sans MT</a:t>
            </a:r>
            <a:r>
              <a:rPr lang="en-US" sz="1200" b="0" dirty="0" smtClean="0"/>
              <a:t>.</a:t>
            </a:r>
            <a:endParaRPr lang="en-US" sz="1200" i="0"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 Size </a:t>
            </a:r>
            <a:r>
              <a:rPr lang="en-US" sz="1200" i="0" baseline="0" dirty="0" smtClean="0"/>
              <a:t>box, enter </a:t>
            </a:r>
            <a:r>
              <a:rPr lang="en-US" sz="1200" b="1" i="0" baseline="0" dirty="0" smtClean="0"/>
              <a:t>26</a:t>
            </a:r>
            <a:r>
              <a:rPr lang="en-US" sz="1200" b="0" i="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Paragraph</a:t>
            </a:r>
            <a:r>
              <a:rPr lang="en-US" sz="1200" i="0" baseline="0" dirty="0" smtClean="0"/>
              <a:t> group, click </a:t>
            </a:r>
            <a:r>
              <a:rPr lang="en-US" sz="1200" b="1" i="0" baseline="0" dirty="0" smtClean="0"/>
              <a:t>Center </a:t>
            </a:r>
            <a:r>
              <a:rPr lang="en-US" sz="1200" b="0" i="0" baseline="0" dirty="0" smtClean="0"/>
              <a:t>to center the text in the text box</a:t>
            </a:r>
            <a:r>
              <a:rPr lang="en-US" sz="1200" i="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text box until it is centered at the intersection of the </a:t>
            </a:r>
            <a:r>
              <a:rPr lang="en-US" sz="1200" b="0" baseline="0" dirty="0" smtClean="0"/>
              <a:t>2.00 top horizontal and the 2.00 left vertical drawing guides. </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text box still selected, in the </a:t>
            </a:r>
            <a:r>
              <a:rPr lang="en-US" sz="1200" b="1" i="0" baseline="0" dirty="0" smtClean="0"/>
              <a:t>Custom Animation </a:t>
            </a:r>
            <a:r>
              <a:rPr lang="en-US" sz="1200" i="0" baseline="0" dirty="0" smtClean="0"/>
              <a:t>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i="0"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a:t>
            </a:r>
            <a:r>
              <a:rPr lang="en-US" sz="1200" b="1" i="0" baseline="0" dirty="0" smtClean="0"/>
              <a:t>Entrance</a:t>
            </a:r>
            <a:r>
              <a:rPr lang="en-US" sz="1200" b="1" baseline="0" dirty="0" smtClean="0"/>
              <a:t> Effect </a:t>
            </a:r>
            <a:r>
              <a:rPr lang="en-US" sz="1200" b="0" baseline="0" dirty="0" smtClean="0"/>
              <a:t>dialog box, under </a:t>
            </a:r>
            <a:r>
              <a:rPr lang="en-US" sz="1200" b="1" baseline="0" dirty="0" smtClean="0"/>
              <a:t>Subtle</a:t>
            </a:r>
            <a:r>
              <a:rPr lang="en-US" sz="1200" b="0" baseline="0" dirty="0" smtClean="0"/>
              <a:t>, click </a:t>
            </a:r>
            <a:r>
              <a:rPr lang="en-US" sz="1200" b="1" i="0" baseline="0" dirty="0" smtClean="0"/>
              <a:t>Fade</a:t>
            </a:r>
            <a:r>
              <a:rPr lang="en-US" sz="1200" b="0" baseline="0" dirty="0" smtClean="0"/>
              <a:t>.</a:t>
            </a:r>
            <a:r>
              <a:rPr lang="en-US" sz="1200" b="1"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fifth animation effect (fade effect for the first text box). Under </a:t>
            </a:r>
            <a:r>
              <a:rPr lang="en-US" sz="1200" b="1" i="0" baseline="0" dirty="0" smtClean="0"/>
              <a:t>Modify: Fade</a:t>
            </a:r>
            <a:r>
              <a:rPr lang="en-US" sz="1200" i="0" baseline="0" dirty="0" smtClean="0"/>
              <a:t>,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Start</a:t>
            </a:r>
            <a:r>
              <a:rPr lang="en-US" sz="1200" i="0" baseline="0" dirty="0" smtClean="0"/>
              <a:t> list, select </a:t>
            </a:r>
            <a:r>
              <a:rPr lang="en-US" sz="1200" b="1" i="0" baseline="0" dirty="0" smtClean="0"/>
              <a:t>After Previous</a:t>
            </a:r>
            <a:r>
              <a:rPr lang="en-US" sz="1200" i="0"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Speed</a:t>
            </a:r>
            <a:r>
              <a:rPr lang="en-US" sz="1200" i="0" baseline="0" dirty="0" smtClean="0"/>
              <a:t> list, select </a:t>
            </a:r>
            <a:r>
              <a:rPr lang="en-US" sz="1200" b="1" i="0" baseline="0" dirty="0" smtClean="0"/>
              <a:t>Medium</a:t>
            </a:r>
            <a:r>
              <a:rPr lang="en-US" sz="1200" i="0" baseline="0" dirty="0" smtClean="0"/>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On the slide, select the text box.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Click in the second, duplicate text box, and then edit the text.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text in the second text box.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 and </a:t>
            </a:r>
            <a:r>
              <a:rPr lang="en-US" sz="1200" i="0" baseline="0" dirty="0" smtClean="0"/>
              <a:t>then click </a:t>
            </a:r>
            <a:r>
              <a:rPr lang="en-US" sz="1200" b="1" i="0" baseline="0" dirty="0" smtClean="0"/>
              <a:t>Black, Text 1 </a:t>
            </a:r>
            <a:r>
              <a:rPr lang="en-US" sz="1200" b="0" i="0" baseline="0" dirty="0" smtClean="0"/>
              <a:t>(first row, second option from the left)</a:t>
            </a:r>
            <a:r>
              <a:rPr lang="en-US" sz="1200" i="0" baseline="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second text box until it is centered at the intersection of the </a:t>
            </a:r>
            <a:r>
              <a:rPr lang="en-US" sz="1200" b="0" baseline="0" dirty="0" smtClean="0"/>
              <a:t>1.25 bottom horizontal and the 2.00 left vertical drawing guides.</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second text box still selected, in the </a:t>
            </a:r>
            <a:r>
              <a:rPr lang="en-US" sz="1200" b="1" i="0" baseline="0" dirty="0" smtClean="0"/>
              <a:t>Custom Animation </a:t>
            </a:r>
            <a:r>
              <a:rPr lang="en-US" sz="1200" i="0" baseline="0" dirty="0" smtClean="0"/>
              <a:t>task pane, select the sixth animation effect (fade effect for the second text box). Click the arrow next to the selected effect, and then click </a:t>
            </a:r>
            <a:r>
              <a:rPr lang="en-US" sz="1200" b="1" i="0" baseline="0" dirty="0" smtClean="0"/>
              <a:t>Timing</a:t>
            </a:r>
            <a:r>
              <a:rPr lang="en-US" sz="1200" i="0" baseline="0" dirty="0" smtClean="0"/>
              <a:t>. In the </a:t>
            </a:r>
            <a:r>
              <a:rPr lang="en-US" sz="1200" b="1" i="0" baseline="0" dirty="0" smtClean="0"/>
              <a:t>Fade </a:t>
            </a:r>
            <a:r>
              <a:rPr lang="en-US" sz="1200" i="0" baseline="0" dirty="0" smtClean="0"/>
              <a:t>dialog box, on the </a:t>
            </a:r>
            <a:r>
              <a:rPr lang="en-US" sz="1200" b="1" i="0" baseline="0" dirty="0" smtClean="0"/>
              <a:t>Timing</a:t>
            </a:r>
            <a:r>
              <a:rPr lang="en-US" sz="1200" i="0" baseline="0" dirty="0" smtClean="0"/>
              <a:t> tab, in the </a:t>
            </a:r>
            <a:r>
              <a:rPr lang="en-US" sz="1200" b="1" i="0" baseline="0" dirty="0" smtClean="0"/>
              <a:t>Delay</a:t>
            </a:r>
            <a:r>
              <a:rPr lang="en-US" sz="1200" i="0" baseline="0" dirty="0" smtClean="0"/>
              <a:t> box, enter </a:t>
            </a:r>
            <a:r>
              <a:rPr lang="en-US" sz="1200" b="1" i="0" baseline="0" dirty="0" smtClean="0"/>
              <a:t>1</a:t>
            </a:r>
            <a:r>
              <a:rPr lang="en-US" sz="1200" i="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Right-click off the slide,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Grid and Guides </a:t>
            </a:r>
            <a:r>
              <a:rPr lang="en-US" sz="1200" kern="1200" dirty="0" smtClean="0">
                <a:solidFill>
                  <a:schemeClr val="tx1"/>
                </a:solidFill>
                <a:latin typeface="+mn-lt"/>
                <a:ea typeface="+mn-ea"/>
                <a:cs typeface="+mn-cs"/>
              </a:rPr>
              <a:t>dialog box, 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Display drawing guides on screen</a:t>
            </a:r>
            <a:r>
              <a:rPr lang="en-US" sz="1200" kern="1200" dirty="0" smtClean="0">
                <a:solidFill>
                  <a:schemeClr val="tx1"/>
                </a:solidFill>
                <a:latin typeface="+mn-lt"/>
                <a:ea typeface="+mn-ea"/>
                <a:cs typeface="+mn-cs"/>
              </a:rPr>
              <a:t>.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dirty="0" smtClean="0"/>
          </a:p>
          <a:p>
            <a:endParaRPr lang="en-US" sz="1200" dirty="0" smtClean="0"/>
          </a:p>
          <a:p>
            <a:r>
              <a:rPr lang="en-US" sz="1200" dirty="0" smtClean="0"/>
              <a:t>To modify the color of</a:t>
            </a:r>
            <a:r>
              <a:rPr lang="en-US" sz="1200" baseline="0" dirty="0" smtClean="0"/>
              <a:t> the objects on the slide, do the following:</a:t>
            </a:r>
            <a:endParaRPr lang="en-US" sz="1200" dirty="0" smtClean="0"/>
          </a:p>
          <a:p>
            <a:pPr marL="228600" lvl="0" indent="-228600">
              <a:buFont typeface="+mj-lt"/>
              <a:buAutoNum type="arabicPeriod"/>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Selection and Visibility </a:t>
            </a:r>
            <a:r>
              <a:rPr lang="en-US" sz="1200" b="0" i="0" kern="1200" baseline="0" dirty="0" smtClean="0">
                <a:solidFill>
                  <a:schemeClr val="tx1"/>
                </a:solidFill>
                <a:latin typeface="+mn-lt"/>
                <a:ea typeface="+mn-ea"/>
                <a:cs typeface="+mn-cs"/>
              </a:rPr>
              <a:t>pane, select the first rectangle you created on the slide. Under the </a:t>
            </a:r>
            <a:r>
              <a:rPr lang="en-US" sz="1200" b="1" i="0" kern="1200" baseline="0" dirty="0" smtClean="0">
                <a:solidFill>
                  <a:schemeClr val="tx1"/>
                </a:solidFill>
                <a:latin typeface="+mn-lt"/>
                <a:ea typeface="+mn-ea"/>
                <a:cs typeface="+mn-cs"/>
              </a:rPr>
              <a:t>Drawing</a:t>
            </a:r>
            <a:r>
              <a:rPr lang="en-US" sz="1200" b="0" i="0" kern="1200" baseline="0" dirty="0" smtClean="0">
                <a:solidFill>
                  <a:schemeClr val="tx1"/>
                </a:solidFill>
                <a:latin typeface="+mn-lt"/>
                <a:ea typeface="+mn-ea"/>
                <a:cs typeface="+mn-cs"/>
              </a:rPr>
              <a:t> </a:t>
            </a:r>
            <a:r>
              <a:rPr lang="en-US" sz="1200" b="1" i="0" kern="1200" baseline="0" dirty="0" smtClean="0">
                <a:solidFill>
                  <a:schemeClr val="tx1"/>
                </a:solidFill>
                <a:latin typeface="+mn-lt"/>
                <a:ea typeface="+mn-ea"/>
                <a:cs typeface="+mn-cs"/>
              </a:rPr>
              <a:t>Tools</a:t>
            </a:r>
            <a:r>
              <a:rPr lang="en-US" sz="1200" b="0" i="0" kern="1200" baseline="0" dirty="0" smtClean="0">
                <a:solidFill>
                  <a:schemeClr val="tx1"/>
                </a:solidFill>
                <a:latin typeface="+mn-lt"/>
                <a:ea typeface="+mn-ea"/>
                <a:cs typeface="+mn-cs"/>
              </a:rPr>
              <a:t>, on the </a:t>
            </a:r>
            <a:r>
              <a:rPr lang="en-US" sz="1200" b="1" i="0" kern="1200" baseline="0" dirty="0" smtClean="0">
                <a:solidFill>
                  <a:schemeClr val="tx1"/>
                </a:solidFill>
                <a:latin typeface="+mn-lt"/>
                <a:ea typeface="+mn-ea"/>
                <a:cs typeface="+mn-cs"/>
              </a:rPr>
              <a:t>Format</a:t>
            </a:r>
            <a:r>
              <a:rPr lang="en-US" sz="1200" b="0" i="0" kern="1200" baseline="0" dirty="0" smtClean="0">
                <a:solidFill>
                  <a:schemeClr val="tx1"/>
                </a:solidFill>
                <a:latin typeface="+mn-lt"/>
                <a:ea typeface="+mn-ea"/>
                <a:cs typeface="+mn-cs"/>
              </a:rPr>
              <a:t> tab, in the bottom right corner in the </a:t>
            </a:r>
            <a:r>
              <a:rPr lang="en-US" sz="1200" b="1" i="0" kern="1200" baseline="0" dirty="0" smtClean="0">
                <a:solidFill>
                  <a:schemeClr val="tx1"/>
                </a:solidFill>
                <a:latin typeface="+mn-lt"/>
                <a:ea typeface="+mn-ea"/>
                <a:cs typeface="+mn-cs"/>
              </a:rPr>
              <a:t>Shapes Styles </a:t>
            </a:r>
            <a:r>
              <a:rPr lang="en-US" sz="1200" b="0" i="0" kern="1200" baseline="0" dirty="0" smtClean="0">
                <a:solidFill>
                  <a:schemeClr val="tx1"/>
                </a:solidFill>
                <a:latin typeface="+mn-lt"/>
                <a:ea typeface="+mn-ea"/>
                <a:cs typeface="+mn-cs"/>
              </a:rPr>
              <a:t>group, click the </a:t>
            </a:r>
            <a:r>
              <a:rPr lang="en-US" sz="1200" b="1" i="0" kern="1200" baseline="0" dirty="0" smtClean="0">
                <a:solidFill>
                  <a:schemeClr val="tx1"/>
                </a:solidFill>
                <a:latin typeface="+mn-lt"/>
                <a:ea typeface="+mn-ea"/>
                <a:cs typeface="+mn-cs"/>
              </a:rPr>
              <a:t>Format Shape </a:t>
            </a:r>
            <a:r>
              <a:rPr lang="en-US" sz="1200" b="0" i="0" kern="1200" baseline="0" dirty="0" smtClean="0">
                <a:solidFill>
                  <a:schemeClr val="tx1"/>
                </a:solidFill>
                <a:latin typeface="+mn-lt"/>
                <a:ea typeface="+mn-ea"/>
                <a:cs typeface="+mn-cs"/>
              </a:rPr>
              <a:t>dialog box launcher. In the </a:t>
            </a:r>
            <a:r>
              <a:rPr lang="en-US" sz="1200" b="1" i="0" kern="1200" baseline="0" dirty="0" smtClean="0">
                <a:solidFill>
                  <a:schemeClr val="tx1"/>
                </a:solidFill>
                <a:latin typeface="+mn-lt"/>
                <a:ea typeface="+mn-ea"/>
                <a:cs typeface="+mn-cs"/>
              </a:rPr>
              <a:t>Format Shape</a:t>
            </a:r>
            <a:r>
              <a:rPr lang="en-US" sz="1200" b="0" i="0" kern="1200" baseline="0" dirty="0" smtClean="0">
                <a:solidFill>
                  <a:schemeClr val="tx1"/>
                </a:solidFill>
                <a:latin typeface="+mn-lt"/>
                <a:ea typeface="+mn-ea"/>
                <a:cs typeface="+mn-cs"/>
              </a:rPr>
              <a:t> dialog box, click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in the left pane, select </a:t>
            </a:r>
            <a:r>
              <a:rPr lang="en-US" sz="1200" b="1" i="0" kern="1200" baseline="0" dirty="0" smtClean="0">
                <a:solidFill>
                  <a:schemeClr val="tx1"/>
                </a:solidFill>
                <a:latin typeface="+mn-lt"/>
                <a:ea typeface="+mn-ea"/>
                <a:cs typeface="+mn-cs"/>
              </a:rPr>
              <a:t>Solid fill </a:t>
            </a: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b="0" i="0" kern="1200" baseline="0" dirty="0" smtClean="0">
                <a:solidFill>
                  <a:schemeClr val="tx1"/>
                </a:solidFill>
                <a:latin typeface="+mn-lt"/>
                <a:ea typeface="+mn-ea"/>
                <a:cs typeface="+mn-cs"/>
              </a:rPr>
              <a:t>Click the button next to </a:t>
            </a:r>
            <a:r>
              <a:rPr lang="en-US" sz="1200" b="1" i="0" kern="1200" baseline="0" dirty="0" smtClean="0">
                <a:solidFill>
                  <a:schemeClr val="tx1"/>
                </a:solidFill>
                <a:latin typeface="+mn-lt"/>
                <a:ea typeface="+mn-ea"/>
                <a:cs typeface="+mn-cs"/>
              </a:rPr>
              <a:t>Colors</a:t>
            </a:r>
            <a:r>
              <a:rPr lang="en-US" sz="1200" b="0" i="0" kern="1200" baseline="0" dirty="0" smtClean="0">
                <a:solidFill>
                  <a:schemeClr val="tx1"/>
                </a:solidFill>
                <a:latin typeface="+mn-lt"/>
                <a:ea typeface="+mn-ea"/>
                <a:cs typeface="+mn-cs"/>
              </a:rPr>
              <a:t>, and then under </a:t>
            </a:r>
            <a:r>
              <a:rPr lang="en-US" sz="1200" b="1" i="0" kern="1200" baseline="0" dirty="0" smtClean="0">
                <a:solidFill>
                  <a:schemeClr val="tx1"/>
                </a:solidFill>
                <a:latin typeface="+mn-lt"/>
                <a:ea typeface="+mn-ea"/>
                <a:cs typeface="+mn-cs"/>
              </a:rPr>
              <a:t>Theme Colors </a:t>
            </a: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Black, Text 1 </a:t>
            </a:r>
            <a:r>
              <a:rPr lang="en-US" sz="1200" b="0" i="0" kern="1200" baseline="0" dirty="0" smtClean="0">
                <a:solidFill>
                  <a:schemeClr val="tx1"/>
                </a:solidFill>
                <a:latin typeface="+mn-lt"/>
                <a:ea typeface="+mn-ea"/>
                <a:cs typeface="+mn-cs"/>
              </a:rPr>
              <a:t>(first row, second option from the left). </a:t>
            </a:r>
          </a:p>
          <a:p>
            <a:pPr marL="685800" lvl="1" indent="-228600">
              <a:buFont typeface="Arial" pitchFamily="34" charset="0"/>
              <a:buChar char="•"/>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Transparency</a:t>
            </a:r>
            <a:r>
              <a:rPr lang="en-US" sz="1200" b="0" i="0" kern="1200" baseline="0" dirty="0" smtClean="0">
                <a:solidFill>
                  <a:schemeClr val="tx1"/>
                </a:solidFill>
                <a:latin typeface="+mn-lt"/>
                <a:ea typeface="+mn-ea"/>
                <a:cs typeface="+mn-cs"/>
              </a:rPr>
              <a:t> box, enter </a:t>
            </a:r>
            <a:r>
              <a:rPr lang="en-US" sz="1200" b="1" i="0" kern="1200" baseline="0" dirty="0" smtClean="0">
                <a:solidFill>
                  <a:schemeClr val="tx1"/>
                </a:solidFill>
                <a:latin typeface="+mn-lt"/>
                <a:ea typeface="+mn-ea"/>
                <a:cs typeface="+mn-cs"/>
              </a:rPr>
              <a:t>50%</a:t>
            </a:r>
            <a:r>
              <a:rPr lang="en-US" sz="1200" b="0" i="0" kern="1200" baseline="0" dirty="0" smtClean="0">
                <a:solidFill>
                  <a:schemeClr val="tx1"/>
                </a:solidFill>
                <a:latin typeface="+mn-lt"/>
                <a:ea typeface="+mn-ea"/>
                <a:cs typeface="+mn-cs"/>
              </a:rPr>
              <a:t>.</a:t>
            </a:r>
          </a:p>
          <a:p>
            <a:pPr marL="228600" indent="-228600">
              <a:buFont typeface="+mj-lt"/>
              <a:buAutoNum type="arabicPeriod"/>
            </a:pPr>
            <a:r>
              <a:rPr lang="en-US" sz="1200" dirty="0" smtClean="0"/>
              <a:t>On the slide, select the text in the first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White, Background 1 </a:t>
            </a:r>
            <a:r>
              <a:rPr lang="en-US" sz="1200" i="0" baseline="0" dirty="0" smtClean="0"/>
              <a:t>(first row, first option from the left).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the slide, select the text in the second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Black, Text 1, Lighter 15% </a:t>
            </a:r>
            <a:r>
              <a:rPr lang="en-US" sz="1200" i="0" baseline="0" dirty="0" smtClean="0"/>
              <a:t>(fifth row, second option from the left). </a:t>
            </a:r>
          </a:p>
          <a:p>
            <a:endParaRPr lang="en-US" sz="1200" dirty="0" smtClean="0"/>
          </a:p>
          <a:p>
            <a:endParaRPr lang="en-US" sz="1200" dirty="0" smtClean="0"/>
          </a:p>
          <a:p>
            <a:r>
              <a:rPr lang="en-US" sz="1200" kern="1200" dirty="0" smtClean="0">
                <a:solidFill>
                  <a:schemeClr val="tx1"/>
                </a:solidFill>
                <a:latin typeface="+mn-lt"/>
                <a:ea typeface="+mn-ea"/>
                <a:cs typeface="+mn-cs"/>
              </a:rPr>
              <a:t>To reproduce the background effects on this slide, do the following: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Design</a:t>
            </a:r>
            <a:r>
              <a:rPr lang="en-US" sz="1200" kern="1200" dirty="0" smtClean="0">
                <a:solidFill>
                  <a:schemeClr val="tx1"/>
                </a:solidFill>
                <a:latin typeface="+mn-lt"/>
                <a:ea typeface="+mn-ea"/>
                <a:cs typeface="+mn-cs"/>
              </a:rPr>
              <a:t> tab, in the bottom</a:t>
            </a:r>
            <a:r>
              <a:rPr lang="en-US" sz="1200" kern="1200" baseline="0" dirty="0" smtClean="0">
                <a:solidFill>
                  <a:schemeClr val="tx1"/>
                </a:solidFill>
                <a:latin typeface="+mn-lt"/>
                <a:ea typeface="+mn-ea"/>
                <a:cs typeface="+mn-cs"/>
              </a:rPr>
              <a:t> right corner of the </a:t>
            </a:r>
            <a:r>
              <a:rPr lang="en-US" sz="1200" b="1" kern="1200" baseline="0" dirty="0" smtClean="0">
                <a:solidFill>
                  <a:schemeClr val="tx1"/>
                </a:solidFill>
                <a:latin typeface="+mn-lt"/>
                <a:ea typeface="+mn-ea"/>
                <a:cs typeface="+mn-cs"/>
              </a:rPr>
              <a:t>Background</a:t>
            </a:r>
            <a:r>
              <a:rPr lang="en-US" sz="1200" kern="1200" baseline="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Background </a:t>
            </a:r>
            <a:r>
              <a:rPr lang="en-US" sz="1200" b="0" kern="1200" dirty="0" smtClean="0">
                <a:solidFill>
                  <a:schemeClr val="tx1"/>
                </a:solidFill>
                <a:latin typeface="+mn-lt"/>
                <a:ea typeface="+mn-ea"/>
                <a:cs typeface="+mn-cs"/>
              </a:rPr>
              <a:t>dialog box launcher.</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Picture</a:t>
            </a:r>
            <a:r>
              <a:rPr lang="en-US" sz="1200" b="1" kern="1200" baseline="0" dirty="0" smtClean="0">
                <a:solidFill>
                  <a:schemeClr val="tx1"/>
                </a:solidFill>
                <a:latin typeface="+mn-lt"/>
                <a:ea typeface="+mn-ea"/>
                <a:cs typeface="+mn-cs"/>
              </a:rPr>
              <a:t> or texture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under </a:t>
            </a:r>
            <a:r>
              <a:rPr lang="en-US" sz="1200" b="1" kern="1200" dirty="0" smtClean="0">
                <a:solidFill>
                  <a:schemeClr val="tx1"/>
                </a:solidFill>
                <a:latin typeface="+mn-lt"/>
                <a:ea typeface="+mn-ea"/>
                <a:cs typeface="+mn-cs"/>
              </a:rPr>
              <a:t>Insert from</a:t>
            </a:r>
            <a:r>
              <a:rPr lang="en-US" sz="120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 click </a:t>
            </a:r>
            <a:r>
              <a:rPr lang="en-US" sz="1200" b="1" kern="1200" baseline="0" dirty="0" smtClean="0">
                <a:solidFill>
                  <a:schemeClr val="tx1"/>
                </a:solidFill>
                <a:latin typeface="+mn-lt"/>
                <a:ea typeface="+mn-ea"/>
                <a:cs typeface="+mn-cs"/>
              </a:rPr>
              <a:t>File</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Insert Picture </a:t>
            </a:r>
            <a:r>
              <a:rPr lang="en-US" sz="1200" b="0" kern="1200" baseline="0" dirty="0" smtClean="0">
                <a:solidFill>
                  <a:schemeClr val="tx1"/>
                </a:solidFill>
                <a:latin typeface="+mn-lt"/>
                <a:ea typeface="+mn-ea"/>
                <a:cs typeface="+mn-cs"/>
              </a:rPr>
              <a:t>dialog box, </a:t>
            </a:r>
            <a:r>
              <a:rPr lang="en-US" sz="1200" b="0" kern="1200" dirty="0" smtClean="0">
                <a:solidFill>
                  <a:schemeClr val="tx1"/>
                </a:solidFill>
                <a:latin typeface="+mn-lt"/>
                <a:ea typeface="+mn-ea"/>
                <a:cs typeface="+mn-cs"/>
              </a:rPr>
              <a:t>select</a:t>
            </a:r>
            <a:r>
              <a:rPr lang="en-US" sz="1200" b="0" kern="1200" baseline="0" dirty="0" smtClean="0">
                <a:solidFill>
                  <a:schemeClr val="tx1"/>
                </a:solidFill>
                <a:latin typeface="+mn-lt"/>
                <a:ea typeface="+mn-ea"/>
                <a:cs typeface="+mn-cs"/>
              </a:rPr>
              <a:t> a picture, and then click </a:t>
            </a:r>
            <a:r>
              <a:rPr lang="en-US" sz="1200" b="1" kern="1200" baseline="0" dirty="0" smtClean="0">
                <a:solidFill>
                  <a:schemeClr val="tx1"/>
                </a:solidFill>
                <a:latin typeface="+mn-lt"/>
                <a:ea typeface="+mn-ea"/>
                <a:cs typeface="+mn-cs"/>
              </a:rPr>
              <a:t>Insert</a:t>
            </a:r>
            <a:r>
              <a:rPr lang="en-US" sz="1200" b="0" kern="1200" baseline="0" dirty="0" smtClean="0">
                <a:solidFill>
                  <a:schemeClr val="tx1"/>
                </a:solidFill>
                <a:latin typeface="+mn-lt"/>
                <a:ea typeface="+mn-ea"/>
                <a:cs typeface="+mn-cs"/>
              </a:rPr>
              <a:t>.</a:t>
            </a:r>
          </a:p>
        </p:txBody>
      </p:sp>
      <p:sp>
        <p:nvSpPr>
          <p:cNvPr id="5" name="Slide Image Placeholder 4"/>
          <p:cNvSpPr>
            <a:spLocks noGrp="1" noRot="1" noChangeAspect="1"/>
          </p:cNvSpPr>
          <p:nvPr>
            <p:ph type="sldImg"/>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sz="1400" b="1" dirty="0" smtClean="0"/>
              <a:t>Custom animation effects: shrink transparent shapes</a:t>
            </a:r>
          </a:p>
          <a:p>
            <a:r>
              <a:rPr lang="en-US" sz="1400" dirty="0" smtClean="0"/>
              <a:t>(Intermediate)</a:t>
            </a:r>
          </a:p>
          <a:p>
            <a:endParaRPr lang="en-US" sz="1200" dirty="0" smtClean="0"/>
          </a:p>
          <a:p>
            <a:endParaRPr lang="en-US" sz="1200" dirty="0" smtClean="0"/>
          </a:p>
          <a:p>
            <a:r>
              <a:rPr lang="en-US" sz="1200" b="1" kern="1200" dirty="0" smtClean="0">
                <a:solidFill>
                  <a:schemeClr val="tx1"/>
                </a:solidFill>
                <a:latin typeface="+mn-lt"/>
                <a:ea typeface="+mn-ea"/>
                <a:cs typeface="+mn-cs"/>
              </a:rPr>
              <a:t>Tip: </a:t>
            </a:r>
            <a:r>
              <a:rPr lang="en-US" sz="1200" kern="1200" dirty="0" smtClean="0">
                <a:solidFill>
                  <a:schemeClr val="tx1"/>
                </a:solidFill>
                <a:latin typeface="+mn-lt"/>
                <a:ea typeface="+mn-ea"/>
                <a:cs typeface="+mn-cs"/>
              </a:rPr>
              <a:t>You will need to use drawing guides to reproduce the effects on this slide. </a:t>
            </a:r>
          </a:p>
          <a:p>
            <a:endParaRPr lang="en-US" sz="1200" dirty="0" smtClean="0"/>
          </a:p>
          <a:p>
            <a:endParaRPr lang="en-US" sz="1200" dirty="0" smtClean="0"/>
          </a:p>
          <a:p>
            <a:r>
              <a:rPr lang="en-US" sz="1200" kern="1200" dirty="0" smtClean="0">
                <a:solidFill>
                  <a:schemeClr val="tx1"/>
                </a:solidFill>
                <a:latin typeface="+mn-lt"/>
                <a:ea typeface="+mn-ea"/>
                <a:cs typeface="+mn-cs"/>
              </a:rPr>
              <a:t>To display and set the drawing guides, do the following: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 the </a:t>
            </a:r>
            <a:r>
              <a:rPr lang="en-US" sz="1200" b="1" i="0" dirty="0" smtClean="0"/>
              <a:t>Home</a:t>
            </a:r>
            <a:r>
              <a:rPr lang="en-US" sz="1200" i="0" dirty="0" smtClean="0"/>
              <a:t> tab, in the</a:t>
            </a:r>
            <a:r>
              <a:rPr lang="en-US" sz="1200" i="0" baseline="0" dirty="0" smtClean="0"/>
              <a:t> </a:t>
            </a:r>
            <a:r>
              <a:rPr lang="en-US" sz="1200" b="1" i="0" baseline="0" dirty="0" smtClean="0"/>
              <a:t>Slides</a:t>
            </a:r>
            <a:r>
              <a:rPr lang="en-US" sz="1200" i="0" baseline="0" dirty="0" smtClean="0"/>
              <a:t> group, click </a:t>
            </a:r>
            <a:r>
              <a:rPr lang="en-US" sz="1200" b="1" i="0" baseline="0" dirty="0" smtClean="0"/>
              <a:t>Layout</a:t>
            </a:r>
            <a:r>
              <a:rPr lang="en-US" sz="1200" i="0" baseline="0" dirty="0" smtClean="0"/>
              <a:t>, and then click </a:t>
            </a:r>
            <a:r>
              <a:rPr lang="en-US" sz="1200" b="1" i="0" baseline="0" dirty="0" smtClean="0"/>
              <a:t>Blank</a:t>
            </a:r>
            <a:r>
              <a:rPr lang="en-US" sz="1200" i="0" baseline="0" dirty="0" smtClean="0"/>
              <a: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do the following:</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Grid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settings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Spacing</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0.25</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Display</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guides</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on screen</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slide, </a:t>
            </a:r>
            <a:r>
              <a:rPr lang="en-US" sz="1200" b="0" i="0" kern="1200" baseline="0" dirty="0" smtClean="0">
                <a:solidFill>
                  <a:schemeClr val="tx1"/>
                </a:solidFill>
                <a:latin typeface="+mn-lt"/>
                <a:ea typeface="+mn-ea"/>
                <a:cs typeface="+mn-cs"/>
              </a:rPr>
              <a:t>press and hold CTRL, select the vertical guide, and then drag it left to the 2.00 position. </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Note:</a:t>
            </a:r>
            <a:r>
              <a:rPr lang="en-US" sz="1200" kern="1200" dirty="0" smtClean="0">
                <a:solidFill>
                  <a:schemeClr val="tx1"/>
                </a:solidFill>
                <a:latin typeface="+mn-lt"/>
                <a:ea typeface="+mn-ea"/>
                <a:cs typeface="+mn-cs"/>
              </a:rPr>
              <a:t> One horizontal and one vertical guide will display on the slide at 0.00, the default position. As you drag the guides, the cursor will display the new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vertical guide, and then drag it left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up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down to the 1.25 position. </a:t>
            </a:r>
            <a:endParaRPr lang="en-US" sz="1200" b="0" i="1" kern="1200" baseline="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endParaRPr lang="en-US" sz="1200" dirty="0" smtClean="0"/>
          </a:p>
          <a:p>
            <a:endParaRPr lang="en-US" sz="1200" dirty="0" smtClean="0"/>
          </a:p>
          <a:p>
            <a:r>
              <a:rPr lang="en-US" sz="1200" dirty="0" smtClean="0"/>
              <a:t>To</a:t>
            </a:r>
            <a:r>
              <a:rPr lang="en-US" sz="1200" baseline="0" dirty="0" smtClean="0"/>
              <a:t> reproduce the animated shape effects on this slide, do the following:</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On the </a:t>
            </a:r>
            <a:r>
              <a:rPr lang="en-US" sz="1200" b="1" i="0" baseline="0" dirty="0" smtClean="0">
                <a:latin typeface="+mn-lt"/>
              </a:rPr>
              <a:t>Home</a:t>
            </a:r>
            <a:r>
              <a:rPr lang="en-US" sz="1200" b="0" i="0" baseline="0" dirty="0" smtClean="0">
                <a:latin typeface="+mn-lt"/>
              </a:rPr>
              <a:t> tab, in the </a:t>
            </a:r>
            <a:r>
              <a:rPr lang="en-US" sz="1200" b="1" i="0" baseline="0" dirty="0" smtClean="0">
                <a:latin typeface="+mn-lt"/>
              </a:rPr>
              <a:t>Drawing</a:t>
            </a:r>
            <a:r>
              <a:rPr lang="en-US" sz="1200" b="0" i="0" baseline="0" dirty="0" smtClean="0">
                <a:latin typeface="+mn-lt"/>
              </a:rPr>
              <a:t> group, click </a:t>
            </a:r>
            <a:r>
              <a:rPr lang="en-US" sz="1200" b="1" i="0" baseline="0" dirty="0" smtClean="0">
                <a:latin typeface="+mn-lt"/>
              </a:rPr>
              <a:t>Shapes</a:t>
            </a:r>
            <a:r>
              <a:rPr lang="en-US" sz="1200" b="0" i="0" baseline="0" dirty="0" smtClean="0">
                <a:latin typeface="+mn-lt"/>
              </a:rPr>
              <a:t>, and then under </a:t>
            </a:r>
            <a:r>
              <a:rPr lang="en-US" sz="1200" b="1" i="0" baseline="0" dirty="0" smtClean="0">
                <a:latin typeface="+mn-lt"/>
              </a:rPr>
              <a:t>Rectangle</a:t>
            </a:r>
            <a:r>
              <a:rPr lang="en-US" sz="1200" b="0" i="0" baseline="0" dirty="0" smtClean="0">
                <a:latin typeface="+mn-lt"/>
              </a:rPr>
              <a:t> click </a:t>
            </a:r>
            <a:r>
              <a:rPr lang="en-US" sz="1200" b="1" i="0" baseline="0" dirty="0" smtClean="0">
                <a:latin typeface="+mn-lt"/>
              </a:rPr>
              <a:t>Rounded Diagonal Corner Rectangle </a:t>
            </a:r>
            <a:r>
              <a:rPr lang="en-US" sz="1200" b="0" i="0" baseline="0" dirty="0" smtClean="0">
                <a:latin typeface="+mn-lt"/>
              </a:rPr>
              <a:t>(ninth option from the left). On the slide, drag to draw a rectangle.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Select the rectangle. Under </a:t>
            </a:r>
            <a:r>
              <a:rPr lang="en-US" sz="1200" b="1" i="0" baseline="0" dirty="0" smtClean="0">
                <a:latin typeface="+mn-lt"/>
              </a:rPr>
              <a:t>Drawing Tools</a:t>
            </a:r>
            <a:r>
              <a:rPr lang="en-US" sz="1200" b="0" i="0" baseline="0" dirty="0" smtClean="0">
                <a:latin typeface="+mn-lt"/>
              </a:rPr>
              <a:t>, on the </a:t>
            </a:r>
            <a:r>
              <a:rPr lang="en-US" sz="1200" b="1" i="0" baseline="0" dirty="0" smtClean="0">
                <a:latin typeface="+mn-lt"/>
              </a:rPr>
              <a:t>Format</a:t>
            </a:r>
            <a:r>
              <a:rPr lang="en-US" sz="1200" b="0" i="0" baseline="0" dirty="0" smtClean="0">
                <a:latin typeface="+mn-lt"/>
              </a:rPr>
              <a:t> tab, in the </a:t>
            </a:r>
            <a:r>
              <a:rPr lang="en-US" sz="1200" b="1" i="0" baseline="0" dirty="0" smtClean="0">
                <a:latin typeface="+mn-lt"/>
              </a:rPr>
              <a:t>Size</a:t>
            </a:r>
            <a:r>
              <a:rPr lang="en-US" sz="1200" b="0" i="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Height</a:t>
            </a:r>
            <a:r>
              <a:rPr lang="en-US" sz="1200" b="0" i="0" baseline="0" dirty="0" smtClean="0">
                <a:latin typeface="+mn-lt"/>
              </a:rPr>
              <a:t> box, enter </a:t>
            </a:r>
            <a:r>
              <a:rPr lang="en-US" sz="1200" b="1" i="0" baseline="0" dirty="0" smtClean="0">
                <a:latin typeface="+mn-lt"/>
              </a:rPr>
              <a:t>8.1”</a:t>
            </a:r>
            <a:r>
              <a:rPr lang="en-US" sz="1200" b="0" i="0" baseline="0" dirty="0" smtClean="0">
                <a:latin typeface="+mn-lt"/>
              </a:rPr>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Width</a:t>
            </a:r>
            <a:r>
              <a:rPr lang="en-US" sz="1200" b="0" i="0" baseline="0" dirty="0" smtClean="0">
                <a:latin typeface="+mn-lt"/>
              </a:rPr>
              <a:t> box, enter </a:t>
            </a:r>
            <a:r>
              <a:rPr lang="en-US" sz="1200" b="1" i="0" baseline="0" dirty="0" smtClean="0">
                <a:latin typeface="+mn-lt"/>
              </a:rPr>
              <a:t>10.5”</a:t>
            </a:r>
            <a:r>
              <a:rPr lang="en-US" sz="1200" b="0" i="0" baseline="0" dirty="0" smtClean="0">
                <a:latin typeface="+mn-lt"/>
              </a:rPr>
              <a:t>.</a:t>
            </a:r>
          </a:p>
          <a:p>
            <a:pPr marL="228600" lvl="0" indent="-228600">
              <a:buFont typeface="+mj-lt"/>
              <a:buAutoNum type="arabicPeriod"/>
            </a:pPr>
            <a:r>
              <a:rPr lang="en-US" sz="1200" b="0" kern="1200" baseline="0" dirty="0" smtClean="0">
                <a:solidFill>
                  <a:schemeClr val="tx1"/>
                </a:solidFill>
                <a:latin typeface="+mn-lt"/>
                <a:ea typeface="+mn-ea"/>
                <a:cs typeface="+mn-cs"/>
              </a:rPr>
              <a:t>Under the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Shapes Styles </a:t>
            </a:r>
            <a:r>
              <a:rPr lang="en-US" sz="1200" b="0" kern="1200" baseline="0" dirty="0" smtClean="0">
                <a:solidFill>
                  <a:schemeClr val="tx1"/>
                </a:solidFill>
                <a:latin typeface="+mn-lt"/>
                <a:ea typeface="+mn-ea"/>
                <a:cs typeface="+mn-cs"/>
              </a:rPr>
              <a:t>group, click the arrow next to </a:t>
            </a:r>
            <a:r>
              <a:rPr lang="en-US" sz="1200" b="1" kern="1200" baseline="0" dirty="0" smtClean="0">
                <a:solidFill>
                  <a:schemeClr val="tx1"/>
                </a:solidFill>
                <a:latin typeface="+mn-lt"/>
                <a:ea typeface="+mn-ea"/>
                <a:cs typeface="+mn-cs"/>
              </a:rPr>
              <a:t>Shape Outline</a:t>
            </a:r>
            <a:r>
              <a:rPr lang="en-US" sz="1200" b="0" kern="1200" baseline="0" dirty="0" smtClean="0">
                <a:solidFill>
                  <a:schemeClr val="tx1"/>
                </a:solidFill>
                <a:latin typeface="+mn-lt"/>
                <a:ea typeface="+mn-ea"/>
                <a:cs typeface="+mn-cs"/>
              </a:rPr>
              <a:t>, and then click </a:t>
            </a:r>
            <a:r>
              <a:rPr lang="en-US" sz="1200" b="1" kern="1200" baseline="0" dirty="0" smtClean="0">
                <a:solidFill>
                  <a:schemeClr val="tx1"/>
                </a:solidFill>
                <a:latin typeface="+mn-lt"/>
                <a:ea typeface="+mn-ea"/>
                <a:cs typeface="+mn-cs"/>
              </a:rPr>
              <a:t>No Outline</a:t>
            </a:r>
            <a:r>
              <a:rPr lang="en-US" sz="1200" b="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to Slide</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Emphasis</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Emphasis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Grow/Shrink</a:t>
            </a:r>
            <a:r>
              <a:rPr lang="en-US" sz="1200" b="0" baseline="0" dirty="0" smtClean="0"/>
              <a:t>.</a:t>
            </a:r>
            <a:r>
              <a:rPr lang="en-US" sz="1200" b="1"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animation effect (grow/shrink effect for the rectangle). Click the arrow next to the selected effect, and then click </a:t>
            </a:r>
            <a:r>
              <a:rPr lang="en-US" sz="1200" b="1" baseline="0" dirty="0" smtClean="0"/>
              <a:t>Effect Options</a:t>
            </a:r>
            <a:r>
              <a:rPr lang="en-US" sz="1200" baseline="0" dirty="0" smtClean="0"/>
              <a:t>. In the </a:t>
            </a:r>
            <a:r>
              <a:rPr lang="en-US" sz="1200" b="1" baseline="0" dirty="0" smtClean="0"/>
              <a:t>Grow/Shrink</a:t>
            </a:r>
            <a:r>
              <a:rPr lang="en-US" sz="1200" baseline="0" dirty="0" smtClean="0"/>
              <a:t> dialog box, do the following:</a:t>
            </a:r>
          </a:p>
          <a:p>
            <a:pPr marL="1143000" lvl="2" indent="-228600">
              <a:buFont typeface="Arial" pitchFamily="34" charset="0"/>
              <a:buChar char="•"/>
            </a:pPr>
            <a:r>
              <a:rPr lang="en-US" sz="1200" b="0" baseline="0" dirty="0" smtClean="0"/>
              <a:t>On the </a:t>
            </a:r>
            <a:r>
              <a:rPr lang="en-US" sz="1200" b="1" baseline="0" dirty="0" smtClean="0"/>
              <a:t>Effect</a:t>
            </a:r>
            <a:r>
              <a:rPr lang="en-US" sz="1200" b="0" baseline="0" dirty="0" smtClean="0"/>
              <a:t> tab, in the </a:t>
            </a:r>
            <a:r>
              <a:rPr lang="en-US" sz="1200" b="1" dirty="0" smtClean="0"/>
              <a:t>Size </a:t>
            </a:r>
            <a:r>
              <a:rPr lang="en-US" sz="1200" b="0" dirty="0" smtClean="0"/>
              <a:t>list,</a:t>
            </a:r>
            <a:r>
              <a:rPr lang="en-US" sz="1200" b="0" baseline="0" dirty="0" smtClean="0"/>
              <a:t> in the </a:t>
            </a:r>
            <a:r>
              <a:rPr lang="en-US" sz="1200" b="1" baseline="0" dirty="0" smtClean="0"/>
              <a:t>Custom</a:t>
            </a:r>
            <a:r>
              <a:rPr lang="en-US" sz="1200" b="0" baseline="0" dirty="0" smtClean="0"/>
              <a:t> box, enter </a:t>
            </a:r>
            <a:r>
              <a:rPr lang="en-US" sz="1200" b="1" baseline="0" dirty="0" smtClean="0"/>
              <a:t>37%</a:t>
            </a:r>
            <a:r>
              <a:rPr lang="en-US" sz="1200" b="0" baseline="0" dirty="0" smtClean="0"/>
              <a:t>, and then press ENTER. </a:t>
            </a:r>
          </a:p>
          <a:p>
            <a:pPr marL="1143000" lvl="2" indent="-228600">
              <a:buFont typeface="Arial" pitchFamily="34" charset="0"/>
              <a:buChar char="•"/>
            </a:pPr>
            <a:r>
              <a:rPr lang="en-US" sz="1200" b="0" baseline="0" dirty="0" smtClean="0"/>
              <a:t>On the </a:t>
            </a:r>
            <a:r>
              <a:rPr lang="en-US" sz="1200" b="1" baseline="0" dirty="0" smtClean="0"/>
              <a:t>Timing</a:t>
            </a:r>
            <a:r>
              <a:rPr lang="en-US" sz="1200" b="0" baseline="0" dirty="0" smtClean="0"/>
              <a:t> tab, do the following:</a:t>
            </a:r>
          </a:p>
          <a:p>
            <a:pPr marL="1600200" lvl="3"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600200" lvl="3"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1.5 seconds</a:t>
            </a:r>
            <a:r>
              <a:rPr lang="en-US" sz="1200" b="0" baseline="0" dirty="0" smtClean="0"/>
              <a:t>.</a:t>
            </a:r>
            <a:endParaRPr lang="en-US" sz="1200" b="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Motion Paths</a:t>
            </a:r>
            <a:r>
              <a:rPr lang="en-US" sz="1200" b="0" baseline="0" dirty="0" smtClean="0"/>
              <a:t>,</a:t>
            </a:r>
            <a:r>
              <a:rPr lang="en-US" sz="1200" b="1" baseline="0" dirty="0" smtClean="0"/>
              <a:t> </a:t>
            </a:r>
            <a:r>
              <a:rPr lang="en-US" sz="1200" b="0" baseline="0" dirty="0" smtClean="0"/>
              <a:t>and then click </a:t>
            </a:r>
            <a:r>
              <a:rPr lang="en-US" sz="1200" b="1" baseline="0" dirty="0" smtClean="0"/>
              <a:t>Left</a:t>
            </a:r>
            <a:r>
              <a:rPr lang="en-US" sz="1200" b="0"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animation effect (left motion path for the rectangle). </a:t>
            </a:r>
            <a:r>
              <a:rPr lang="en-US" sz="1200" baseline="0" dirty="0" smtClean="0"/>
              <a:t>Click the arrow next to the selected effect, and then click </a:t>
            </a:r>
            <a:r>
              <a:rPr lang="en-US" sz="1200" b="1" baseline="0" dirty="0" smtClean="0"/>
              <a:t>Timing</a:t>
            </a:r>
            <a:r>
              <a:rPr lang="en-US" sz="1200" baseline="0" dirty="0" smtClean="0"/>
              <a:t>. In the </a:t>
            </a:r>
            <a:r>
              <a:rPr lang="en-US" sz="1200" b="1" baseline="0" dirty="0" smtClean="0"/>
              <a:t>Left</a:t>
            </a:r>
            <a:r>
              <a:rPr lang="en-US" sz="1200" baseline="0" dirty="0" smtClean="0"/>
              <a:t> dialog box, </a:t>
            </a:r>
            <a:r>
              <a:rPr lang="en-US" sz="1200" b="0" baseline="0" dirty="0" smtClean="0"/>
              <a:t>on the </a:t>
            </a:r>
            <a:r>
              <a:rPr lang="en-US" sz="1200" b="1" baseline="0" dirty="0" smtClean="0"/>
              <a:t>Timing</a:t>
            </a:r>
            <a:r>
              <a:rPr lang="en-US" sz="1200" b="0" baseline="0" dirty="0" smtClean="0"/>
              <a:t> tab, </a:t>
            </a:r>
            <a:r>
              <a:rPr lang="en-US" sz="1200" baseline="0" dirty="0" smtClean="0"/>
              <a:t>do the following:</a:t>
            </a:r>
          </a:p>
          <a:p>
            <a:pPr marL="1143000" lvl="2"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143000" lvl="2" indent="-228600">
              <a:buFont typeface="Arial" pitchFamily="34" charset="0"/>
              <a:buChar char="•"/>
            </a:pPr>
            <a:r>
              <a:rPr lang="en-US" sz="1200" b="0" dirty="0" smtClean="0"/>
              <a:t>In the </a:t>
            </a:r>
            <a:r>
              <a:rPr lang="en-US" sz="1200" b="1" dirty="0" smtClean="0"/>
              <a:t>Delay</a:t>
            </a:r>
            <a:r>
              <a:rPr lang="en-US" sz="1200" b="0" dirty="0" smtClean="0"/>
              <a:t> box, enter </a:t>
            </a:r>
            <a:r>
              <a:rPr lang="en-US" sz="1200" b="1" dirty="0" smtClean="0"/>
              <a:t>0.7</a:t>
            </a:r>
            <a:r>
              <a:rPr lang="en-US" sz="1200" b="0" dirty="0" smtClean="0"/>
              <a:t>.</a:t>
            </a:r>
          </a:p>
          <a:p>
            <a:pPr marL="1143000" lvl="2"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0.8 seconds</a:t>
            </a:r>
            <a:r>
              <a:rPr lang="en-US" sz="1200" b="0" baseline="0" dirty="0" smtClean="0"/>
              <a:t>.</a:t>
            </a:r>
          </a:p>
          <a:p>
            <a:pPr marL="228600" lvl="0" indent="-228600">
              <a:buFont typeface="+mj-lt"/>
              <a:buAutoNum type="arabicPeriod"/>
            </a:pPr>
            <a:r>
              <a:rPr lang="en-US" sz="1200" b="0" baseline="0" dirty="0" smtClean="0"/>
              <a:t>On the slide, select the motion path. Point to the endpoint (red arrow) until the cursor becomes a two-headed arrow, and then drag the endpoint to the intersection of the 2.00 top horizontal and the 2.00 left vertical drawing guides.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rectangle.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duplicate rectangle. 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With the second rectangle still selected, under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bottom right corner of the </a:t>
            </a:r>
            <a:r>
              <a:rPr lang="en-US" sz="1200" b="1" kern="1200" baseline="0" dirty="0" smtClean="0">
                <a:solidFill>
                  <a:schemeClr val="tx1"/>
                </a:solidFill>
                <a:latin typeface="+mn-lt"/>
                <a:ea typeface="+mn-ea"/>
                <a:cs typeface="+mn-cs"/>
              </a:rPr>
              <a:t>Shape Styles </a:t>
            </a:r>
            <a:r>
              <a:rPr lang="en-US" sz="1200" b="0" kern="1200" baseline="0" dirty="0" smtClean="0">
                <a:solidFill>
                  <a:schemeClr val="tx1"/>
                </a:solidFill>
                <a:latin typeface="+mn-lt"/>
                <a:ea typeface="+mn-ea"/>
                <a:cs typeface="+mn-cs"/>
              </a:rPr>
              <a:t>group, click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launcher. In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click </a:t>
            </a:r>
            <a:r>
              <a:rPr lang="en-US" sz="1200" b="1" kern="1200" baseline="0" dirty="0" smtClean="0">
                <a:solidFill>
                  <a:schemeClr val="tx1"/>
                </a:solidFill>
                <a:latin typeface="+mn-lt"/>
                <a:ea typeface="+mn-ea"/>
                <a:cs typeface="+mn-cs"/>
              </a:rPr>
              <a:t>Fill </a:t>
            </a:r>
            <a:r>
              <a:rPr lang="en-US" sz="1200" b="0" kern="1200" baseline="0" dirty="0" smtClean="0">
                <a:solidFill>
                  <a:schemeClr val="tx1"/>
                </a:solidFill>
                <a:latin typeface="+mn-lt"/>
                <a:ea typeface="+mn-ea"/>
                <a:cs typeface="+mn-cs"/>
              </a:rPr>
              <a:t>in the left pane, select </a:t>
            </a:r>
            <a:r>
              <a:rPr lang="en-US" sz="1200" b="1" kern="1200" baseline="0" dirty="0" smtClean="0">
                <a:solidFill>
                  <a:schemeClr val="tx1"/>
                </a:solidFill>
                <a:latin typeface="+mn-lt"/>
                <a:ea typeface="+mn-ea"/>
                <a:cs typeface="+mn-cs"/>
              </a:rPr>
              <a:t>Solid fill </a:t>
            </a: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Fill</a:t>
            </a:r>
            <a:r>
              <a:rPr lang="en-US" sz="1200" b="0" kern="1200" baseline="0" dirty="0" smtClean="0">
                <a:solidFill>
                  <a:schemeClr val="tx1"/>
                </a:solidFill>
                <a:latin typeface="+mn-lt"/>
                <a:ea typeface="+mn-ea"/>
                <a:cs typeface="+mn-cs"/>
              </a:rPr>
              <a:t> pane,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 Click the button next to </a:t>
            </a:r>
            <a:r>
              <a:rPr lang="en-US" sz="1200" b="1" kern="1200" baseline="0" dirty="0" smtClean="0">
                <a:solidFill>
                  <a:schemeClr val="tx1"/>
                </a:solidFill>
                <a:latin typeface="+mn-lt"/>
                <a:ea typeface="+mn-ea"/>
                <a:cs typeface="+mn-cs"/>
              </a:rPr>
              <a:t>Color</a:t>
            </a:r>
            <a:r>
              <a:rPr lang="en-US" sz="1200" b="0" kern="1200" baseline="0" dirty="0" smtClean="0">
                <a:solidFill>
                  <a:schemeClr val="tx1"/>
                </a:solidFill>
                <a:latin typeface="+mn-lt"/>
                <a:ea typeface="+mn-ea"/>
                <a:cs typeface="+mn-cs"/>
              </a:rPr>
              <a:t>, and then under </a:t>
            </a:r>
            <a:r>
              <a:rPr lang="en-US" sz="1200" b="1" kern="1200" baseline="0" dirty="0" smtClean="0">
                <a:solidFill>
                  <a:schemeClr val="tx1"/>
                </a:solidFill>
                <a:latin typeface="+mn-lt"/>
                <a:ea typeface="+mn-ea"/>
                <a:cs typeface="+mn-cs"/>
              </a:rPr>
              <a:t>Theme Colors </a:t>
            </a:r>
            <a:r>
              <a:rPr lang="en-US" sz="1200" b="0" kern="1200" baseline="0" dirty="0" smtClean="0">
                <a:solidFill>
                  <a:schemeClr val="tx1"/>
                </a:solidFill>
                <a:latin typeface="+mn-lt"/>
                <a:ea typeface="+mn-ea"/>
                <a:cs typeface="+mn-cs"/>
              </a:rPr>
              <a:t>click </a:t>
            </a:r>
            <a:r>
              <a:rPr lang="en-US" sz="1200" b="1" kern="1200" baseline="0" dirty="0" smtClean="0">
                <a:solidFill>
                  <a:schemeClr val="tx1"/>
                </a:solidFill>
                <a:latin typeface="+mn-lt"/>
                <a:ea typeface="+mn-ea"/>
                <a:cs typeface="+mn-cs"/>
              </a:rPr>
              <a:t>White, Background 1 </a:t>
            </a:r>
            <a:r>
              <a:rPr lang="en-US" sz="1200" b="0" kern="1200" baseline="0" dirty="0" smtClean="0">
                <a:solidFill>
                  <a:schemeClr val="tx1"/>
                </a:solidFill>
                <a:latin typeface="+mn-lt"/>
                <a:ea typeface="+mn-ea"/>
                <a:cs typeface="+mn-cs"/>
              </a:rPr>
              <a:t>(first row, first option from the left).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Transparency</a:t>
            </a:r>
            <a:r>
              <a:rPr lang="en-US" sz="1200" b="0" kern="1200" baseline="0" dirty="0" smtClean="0">
                <a:solidFill>
                  <a:schemeClr val="tx1"/>
                </a:solidFill>
                <a:latin typeface="+mn-lt"/>
                <a:ea typeface="+mn-ea"/>
                <a:cs typeface="+mn-cs"/>
              </a:rPr>
              <a:t> box, enter </a:t>
            </a:r>
            <a:r>
              <a:rPr lang="en-US" sz="1200" b="1" kern="1200" baseline="0" dirty="0" smtClean="0">
                <a:solidFill>
                  <a:schemeClr val="tx1"/>
                </a:solidFill>
                <a:latin typeface="+mn-lt"/>
                <a:ea typeface="+mn-ea"/>
                <a:cs typeface="+mn-cs"/>
              </a:rPr>
              <a:t>50%</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In the </a:t>
            </a:r>
            <a:r>
              <a:rPr lang="en-US" sz="1200" b="1" baseline="0" dirty="0" smtClean="0"/>
              <a:t>Custom Animation </a:t>
            </a:r>
            <a:r>
              <a:rPr lang="en-US" sz="1200" b="0" baseline="0" dirty="0" smtClean="0"/>
              <a:t>task pane, </a:t>
            </a:r>
            <a:r>
              <a:rPr lang="en-US" sz="1200" b="0" i="0" baseline="0" dirty="0" smtClean="0"/>
              <a:t>select the fourth animation effect (motion path for the second rectangle). On the slide, point to the endpoint (red arrow) until the cursor becomes a two-headed arrow, </a:t>
            </a:r>
            <a:r>
              <a:rPr lang="en-US" sz="1200" b="0" baseline="0" dirty="0" smtClean="0"/>
              <a:t>and then drag the endpoint to the intersection of the 1.25 bottom horizontal and the 2.00 left vertical drawing guides.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kern="1200" baseline="0" dirty="0" smtClean="0">
              <a:solidFill>
                <a:schemeClr val="tx1"/>
              </a:solidFill>
              <a:latin typeface="+mn-lt"/>
              <a:ea typeface="+mn-ea"/>
              <a:cs typeface="+mn-cs"/>
            </a:endParaRPr>
          </a:p>
          <a:p>
            <a:endParaRPr lang="en-US"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To reproduce the animated text effects on this slide, do the following: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a:t>
            </a:r>
            <a:r>
              <a:rPr lang="en-US" sz="1200" i="0" baseline="0" dirty="0" smtClean="0"/>
              <a:t> the </a:t>
            </a:r>
            <a:r>
              <a:rPr lang="en-US" sz="1200" b="1" i="0" baseline="0" dirty="0" smtClean="0"/>
              <a:t>Insert</a:t>
            </a:r>
            <a:r>
              <a:rPr lang="en-US" sz="1200" i="0" baseline="0" dirty="0" smtClean="0"/>
              <a:t> tab, in the </a:t>
            </a:r>
            <a:r>
              <a:rPr lang="en-US" sz="1200" b="1" i="0" baseline="0" dirty="0" smtClean="0"/>
              <a:t>Text</a:t>
            </a:r>
            <a:r>
              <a:rPr lang="en-US" sz="1200" i="0" baseline="0" dirty="0" smtClean="0"/>
              <a:t> group, click </a:t>
            </a:r>
            <a:r>
              <a:rPr lang="en-US" sz="1200" b="1" i="0" baseline="0" dirty="0" smtClean="0"/>
              <a:t>Text Box</a:t>
            </a:r>
            <a:r>
              <a:rPr lang="en-US" sz="1200" i="0" baseline="0" dirty="0" smtClean="0"/>
              <a:t>, and then on the slide, drag to draw the text box.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Enter text in the text box, and then select the text. O</a:t>
            </a:r>
            <a:r>
              <a:rPr lang="en-US" sz="1200" i="0" dirty="0" smtClean="0"/>
              <a:t>n the </a:t>
            </a:r>
            <a:r>
              <a:rPr lang="en-US" sz="1200" b="1" i="0" dirty="0" smtClean="0"/>
              <a:t>Home</a:t>
            </a:r>
            <a:r>
              <a:rPr lang="en-US" sz="1200" i="0" baseline="0" dirty="0" smtClean="0"/>
              <a:t> tab, in the </a:t>
            </a:r>
            <a:r>
              <a:rPr lang="en-US" sz="1200" b="1" i="0" baseline="0" dirty="0" smtClean="0"/>
              <a:t>Font</a:t>
            </a:r>
            <a:r>
              <a:rPr lang="en-US" sz="1200" i="0" baseline="0" dirty="0" smtClean="0"/>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a:t>
            </a:r>
            <a:r>
              <a:rPr lang="en-US" sz="1200" i="0" baseline="0" dirty="0" smtClean="0"/>
              <a:t> list, select </a:t>
            </a:r>
            <a:r>
              <a:rPr lang="en-US" sz="1200" b="1" dirty="0" smtClean="0"/>
              <a:t>Gill Sans MT</a:t>
            </a:r>
            <a:r>
              <a:rPr lang="en-US" sz="1200" b="0" dirty="0" smtClean="0"/>
              <a:t>.</a:t>
            </a:r>
            <a:endParaRPr lang="en-US" sz="1200" i="0"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 Size </a:t>
            </a:r>
            <a:r>
              <a:rPr lang="en-US" sz="1200" i="0" baseline="0" dirty="0" smtClean="0"/>
              <a:t>box, enter </a:t>
            </a:r>
            <a:r>
              <a:rPr lang="en-US" sz="1200" b="1" i="0" baseline="0" dirty="0" smtClean="0"/>
              <a:t>26</a:t>
            </a:r>
            <a:r>
              <a:rPr lang="en-US" sz="1200" b="0" i="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Paragraph</a:t>
            </a:r>
            <a:r>
              <a:rPr lang="en-US" sz="1200" i="0" baseline="0" dirty="0" smtClean="0"/>
              <a:t> group, click </a:t>
            </a:r>
            <a:r>
              <a:rPr lang="en-US" sz="1200" b="1" i="0" baseline="0" dirty="0" smtClean="0"/>
              <a:t>Center </a:t>
            </a:r>
            <a:r>
              <a:rPr lang="en-US" sz="1200" b="0" i="0" baseline="0" dirty="0" smtClean="0"/>
              <a:t>to center the text in the text box</a:t>
            </a:r>
            <a:r>
              <a:rPr lang="en-US" sz="1200" i="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text box until it is centered at the intersection of the </a:t>
            </a:r>
            <a:r>
              <a:rPr lang="en-US" sz="1200" b="0" baseline="0" dirty="0" smtClean="0"/>
              <a:t>2.00 top horizontal and the 2.00 left vertical drawing guides. </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text box still selected, in the </a:t>
            </a:r>
            <a:r>
              <a:rPr lang="en-US" sz="1200" b="1" i="0" baseline="0" dirty="0" smtClean="0"/>
              <a:t>Custom Animation </a:t>
            </a:r>
            <a:r>
              <a:rPr lang="en-US" sz="1200" i="0" baseline="0" dirty="0" smtClean="0"/>
              <a:t>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i="0"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a:t>
            </a:r>
            <a:r>
              <a:rPr lang="en-US" sz="1200" b="1" i="0" baseline="0" dirty="0" smtClean="0"/>
              <a:t>Entrance</a:t>
            </a:r>
            <a:r>
              <a:rPr lang="en-US" sz="1200" b="1" baseline="0" dirty="0" smtClean="0"/>
              <a:t> Effect </a:t>
            </a:r>
            <a:r>
              <a:rPr lang="en-US" sz="1200" b="0" baseline="0" dirty="0" smtClean="0"/>
              <a:t>dialog box, under </a:t>
            </a:r>
            <a:r>
              <a:rPr lang="en-US" sz="1200" b="1" baseline="0" dirty="0" smtClean="0"/>
              <a:t>Subtle</a:t>
            </a:r>
            <a:r>
              <a:rPr lang="en-US" sz="1200" b="0" baseline="0" dirty="0" smtClean="0"/>
              <a:t>, click </a:t>
            </a:r>
            <a:r>
              <a:rPr lang="en-US" sz="1200" b="1" i="0" baseline="0" dirty="0" smtClean="0"/>
              <a:t>Fade</a:t>
            </a:r>
            <a:r>
              <a:rPr lang="en-US" sz="1200" b="0" baseline="0" dirty="0" smtClean="0"/>
              <a:t>.</a:t>
            </a:r>
            <a:r>
              <a:rPr lang="en-US" sz="1200" b="1"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fifth animation effect (fade effect for the first text box). Under </a:t>
            </a:r>
            <a:r>
              <a:rPr lang="en-US" sz="1200" b="1" i="0" baseline="0" dirty="0" smtClean="0"/>
              <a:t>Modify: Fade</a:t>
            </a:r>
            <a:r>
              <a:rPr lang="en-US" sz="1200" i="0" baseline="0" dirty="0" smtClean="0"/>
              <a:t>,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Start</a:t>
            </a:r>
            <a:r>
              <a:rPr lang="en-US" sz="1200" i="0" baseline="0" dirty="0" smtClean="0"/>
              <a:t> list, select </a:t>
            </a:r>
            <a:r>
              <a:rPr lang="en-US" sz="1200" b="1" i="0" baseline="0" dirty="0" smtClean="0"/>
              <a:t>After Previous</a:t>
            </a:r>
            <a:r>
              <a:rPr lang="en-US" sz="1200" i="0"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Speed</a:t>
            </a:r>
            <a:r>
              <a:rPr lang="en-US" sz="1200" i="0" baseline="0" dirty="0" smtClean="0"/>
              <a:t> list, select </a:t>
            </a:r>
            <a:r>
              <a:rPr lang="en-US" sz="1200" b="1" i="0" baseline="0" dirty="0" smtClean="0"/>
              <a:t>Medium</a:t>
            </a:r>
            <a:r>
              <a:rPr lang="en-US" sz="1200" i="0" baseline="0" dirty="0" smtClean="0"/>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On the slide, select the text box.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Click in the second, duplicate text box, and then edit the text.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text in the second text box.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 and </a:t>
            </a:r>
            <a:r>
              <a:rPr lang="en-US" sz="1200" i="0" baseline="0" dirty="0" smtClean="0"/>
              <a:t>then click </a:t>
            </a:r>
            <a:r>
              <a:rPr lang="en-US" sz="1200" b="1" i="0" baseline="0" dirty="0" smtClean="0"/>
              <a:t>Black, Text 1 </a:t>
            </a:r>
            <a:r>
              <a:rPr lang="en-US" sz="1200" b="0" i="0" baseline="0" dirty="0" smtClean="0"/>
              <a:t>(first row, second option from the left)</a:t>
            </a:r>
            <a:r>
              <a:rPr lang="en-US" sz="1200" i="0" baseline="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second text box until it is centered at the intersection of the </a:t>
            </a:r>
            <a:r>
              <a:rPr lang="en-US" sz="1200" b="0" baseline="0" dirty="0" smtClean="0"/>
              <a:t>1.25 bottom horizontal and the 2.00 left vertical drawing guides.</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second text box still selected, in the </a:t>
            </a:r>
            <a:r>
              <a:rPr lang="en-US" sz="1200" b="1" i="0" baseline="0" dirty="0" smtClean="0"/>
              <a:t>Custom Animation </a:t>
            </a:r>
            <a:r>
              <a:rPr lang="en-US" sz="1200" i="0" baseline="0" dirty="0" smtClean="0"/>
              <a:t>task pane, select the sixth animation effect (fade effect for the second text box). Click the arrow next to the selected effect, and then click </a:t>
            </a:r>
            <a:r>
              <a:rPr lang="en-US" sz="1200" b="1" i="0" baseline="0" dirty="0" smtClean="0"/>
              <a:t>Timing</a:t>
            </a:r>
            <a:r>
              <a:rPr lang="en-US" sz="1200" i="0" baseline="0" dirty="0" smtClean="0"/>
              <a:t>. In the </a:t>
            </a:r>
            <a:r>
              <a:rPr lang="en-US" sz="1200" b="1" i="0" baseline="0" dirty="0" smtClean="0"/>
              <a:t>Fade </a:t>
            </a:r>
            <a:r>
              <a:rPr lang="en-US" sz="1200" i="0" baseline="0" dirty="0" smtClean="0"/>
              <a:t>dialog box, on the </a:t>
            </a:r>
            <a:r>
              <a:rPr lang="en-US" sz="1200" b="1" i="0" baseline="0" dirty="0" smtClean="0"/>
              <a:t>Timing</a:t>
            </a:r>
            <a:r>
              <a:rPr lang="en-US" sz="1200" i="0" baseline="0" dirty="0" smtClean="0"/>
              <a:t> tab, in the </a:t>
            </a:r>
            <a:r>
              <a:rPr lang="en-US" sz="1200" b="1" i="0" baseline="0" dirty="0" smtClean="0"/>
              <a:t>Delay</a:t>
            </a:r>
            <a:r>
              <a:rPr lang="en-US" sz="1200" i="0" baseline="0" dirty="0" smtClean="0"/>
              <a:t> box, enter </a:t>
            </a:r>
            <a:r>
              <a:rPr lang="en-US" sz="1200" b="1" i="0" baseline="0" dirty="0" smtClean="0"/>
              <a:t>1</a:t>
            </a:r>
            <a:r>
              <a:rPr lang="en-US" sz="1200" i="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Right-click off the slide,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Grid and Guides </a:t>
            </a:r>
            <a:r>
              <a:rPr lang="en-US" sz="1200" kern="1200" dirty="0" smtClean="0">
                <a:solidFill>
                  <a:schemeClr val="tx1"/>
                </a:solidFill>
                <a:latin typeface="+mn-lt"/>
                <a:ea typeface="+mn-ea"/>
                <a:cs typeface="+mn-cs"/>
              </a:rPr>
              <a:t>dialog box, 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Display drawing guides on screen</a:t>
            </a:r>
            <a:r>
              <a:rPr lang="en-US" sz="1200" kern="1200" dirty="0" smtClean="0">
                <a:solidFill>
                  <a:schemeClr val="tx1"/>
                </a:solidFill>
                <a:latin typeface="+mn-lt"/>
                <a:ea typeface="+mn-ea"/>
                <a:cs typeface="+mn-cs"/>
              </a:rPr>
              <a:t>.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dirty="0" smtClean="0"/>
          </a:p>
          <a:p>
            <a:endParaRPr lang="en-US" sz="1200" dirty="0" smtClean="0"/>
          </a:p>
          <a:p>
            <a:r>
              <a:rPr lang="en-US" sz="1200" dirty="0" smtClean="0"/>
              <a:t>To modify the color of</a:t>
            </a:r>
            <a:r>
              <a:rPr lang="en-US" sz="1200" baseline="0" dirty="0" smtClean="0"/>
              <a:t> the objects on the slide, do the following:</a:t>
            </a:r>
            <a:endParaRPr lang="en-US" sz="1200" dirty="0" smtClean="0"/>
          </a:p>
          <a:p>
            <a:pPr marL="228600" lvl="0" indent="-228600">
              <a:buFont typeface="+mj-lt"/>
              <a:buAutoNum type="arabicPeriod"/>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Selection and Visibility </a:t>
            </a:r>
            <a:r>
              <a:rPr lang="en-US" sz="1200" b="0" i="0" kern="1200" baseline="0" dirty="0" smtClean="0">
                <a:solidFill>
                  <a:schemeClr val="tx1"/>
                </a:solidFill>
                <a:latin typeface="+mn-lt"/>
                <a:ea typeface="+mn-ea"/>
                <a:cs typeface="+mn-cs"/>
              </a:rPr>
              <a:t>pane, select the first rectangle you created on the slide. Under the </a:t>
            </a:r>
            <a:r>
              <a:rPr lang="en-US" sz="1200" b="1" i="0" kern="1200" baseline="0" dirty="0" smtClean="0">
                <a:solidFill>
                  <a:schemeClr val="tx1"/>
                </a:solidFill>
                <a:latin typeface="+mn-lt"/>
                <a:ea typeface="+mn-ea"/>
                <a:cs typeface="+mn-cs"/>
              </a:rPr>
              <a:t>Drawing</a:t>
            </a:r>
            <a:r>
              <a:rPr lang="en-US" sz="1200" b="0" i="0" kern="1200" baseline="0" dirty="0" smtClean="0">
                <a:solidFill>
                  <a:schemeClr val="tx1"/>
                </a:solidFill>
                <a:latin typeface="+mn-lt"/>
                <a:ea typeface="+mn-ea"/>
                <a:cs typeface="+mn-cs"/>
              </a:rPr>
              <a:t> </a:t>
            </a:r>
            <a:r>
              <a:rPr lang="en-US" sz="1200" b="1" i="0" kern="1200" baseline="0" dirty="0" smtClean="0">
                <a:solidFill>
                  <a:schemeClr val="tx1"/>
                </a:solidFill>
                <a:latin typeface="+mn-lt"/>
                <a:ea typeface="+mn-ea"/>
                <a:cs typeface="+mn-cs"/>
              </a:rPr>
              <a:t>Tools</a:t>
            </a:r>
            <a:r>
              <a:rPr lang="en-US" sz="1200" b="0" i="0" kern="1200" baseline="0" dirty="0" smtClean="0">
                <a:solidFill>
                  <a:schemeClr val="tx1"/>
                </a:solidFill>
                <a:latin typeface="+mn-lt"/>
                <a:ea typeface="+mn-ea"/>
                <a:cs typeface="+mn-cs"/>
              </a:rPr>
              <a:t>, on the </a:t>
            </a:r>
            <a:r>
              <a:rPr lang="en-US" sz="1200" b="1" i="0" kern="1200" baseline="0" dirty="0" smtClean="0">
                <a:solidFill>
                  <a:schemeClr val="tx1"/>
                </a:solidFill>
                <a:latin typeface="+mn-lt"/>
                <a:ea typeface="+mn-ea"/>
                <a:cs typeface="+mn-cs"/>
              </a:rPr>
              <a:t>Format</a:t>
            </a:r>
            <a:r>
              <a:rPr lang="en-US" sz="1200" b="0" i="0" kern="1200" baseline="0" dirty="0" smtClean="0">
                <a:solidFill>
                  <a:schemeClr val="tx1"/>
                </a:solidFill>
                <a:latin typeface="+mn-lt"/>
                <a:ea typeface="+mn-ea"/>
                <a:cs typeface="+mn-cs"/>
              </a:rPr>
              <a:t> tab, in the bottom right corner in the </a:t>
            </a:r>
            <a:r>
              <a:rPr lang="en-US" sz="1200" b="1" i="0" kern="1200" baseline="0" dirty="0" smtClean="0">
                <a:solidFill>
                  <a:schemeClr val="tx1"/>
                </a:solidFill>
                <a:latin typeface="+mn-lt"/>
                <a:ea typeface="+mn-ea"/>
                <a:cs typeface="+mn-cs"/>
              </a:rPr>
              <a:t>Shapes Styles </a:t>
            </a:r>
            <a:r>
              <a:rPr lang="en-US" sz="1200" b="0" i="0" kern="1200" baseline="0" dirty="0" smtClean="0">
                <a:solidFill>
                  <a:schemeClr val="tx1"/>
                </a:solidFill>
                <a:latin typeface="+mn-lt"/>
                <a:ea typeface="+mn-ea"/>
                <a:cs typeface="+mn-cs"/>
              </a:rPr>
              <a:t>group, click the </a:t>
            </a:r>
            <a:r>
              <a:rPr lang="en-US" sz="1200" b="1" i="0" kern="1200" baseline="0" dirty="0" smtClean="0">
                <a:solidFill>
                  <a:schemeClr val="tx1"/>
                </a:solidFill>
                <a:latin typeface="+mn-lt"/>
                <a:ea typeface="+mn-ea"/>
                <a:cs typeface="+mn-cs"/>
              </a:rPr>
              <a:t>Format Shape </a:t>
            </a:r>
            <a:r>
              <a:rPr lang="en-US" sz="1200" b="0" i="0" kern="1200" baseline="0" dirty="0" smtClean="0">
                <a:solidFill>
                  <a:schemeClr val="tx1"/>
                </a:solidFill>
                <a:latin typeface="+mn-lt"/>
                <a:ea typeface="+mn-ea"/>
                <a:cs typeface="+mn-cs"/>
              </a:rPr>
              <a:t>dialog box launcher. In the </a:t>
            </a:r>
            <a:r>
              <a:rPr lang="en-US" sz="1200" b="1" i="0" kern="1200" baseline="0" dirty="0" smtClean="0">
                <a:solidFill>
                  <a:schemeClr val="tx1"/>
                </a:solidFill>
                <a:latin typeface="+mn-lt"/>
                <a:ea typeface="+mn-ea"/>
                <a:cs typeface="+mn-cs"/>
              </a:rPr>
              <a:t>Format Shape</a:t>
            </a:r>
            <a:r>
              <a:rPr lang="en-US" sz="1200" b="0" i="0" kern="1200" baseline="0" dirty="0" smtClean="0">
                <a:solidFill>
                  <a:schemeClr val="tx1"/>
                </a:solidFill>
                <a:latin typeface="+mn-lt"/>
                <a:ea typeface="+mn-ea"/>
                <a:cs typeface="+mn-cs"/>
              </a:rPr>
              <a:t> dialog box, click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in the left pane, select </a:t>
            </a:r>
            <a:r>
              <a:rPr lang="en-US" sz="1200" b="1" i="0" kern="1200" baseline="0" dirty="0" smtClean="0">
                <a:solidFill>
                  <a:schemeClr val="tx1"/>
                </a:solidFill>
                <a:latin typeface="+mn-lt"/>
                <a:ea typeface="+mn-ea"/>
                <a:cs typeface="+mn-cs"/>
              </a:rPr>
              <a:t>Solid fill </a:t>
            </a: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b="0" i="0" kern="1200" baseline="0" dirty="0" smtClean="0">
                <a:solidFill>
                  <a:schemeClr val="tx1"/>
                </a:solidFill>
                <a:latin typeface="+mn-lt"/>
                <a:ea typeface="+mn-ea"/>
                <a:cs typeface="+mn-cs"/>
              </a:rPr>
              <a:t>Click the button next to </a:t>
            </a:r>
            <a:r>
              <a:rPr lang="en-US" sz="1200" b="1" i="0" kern="1200" baseline="0" dirty="0" smtClean="0">
                <a:solidFill>
                  <a:schemeClr val="tx1"/>
                </a:solidFill>
                <a:latin typeface="+mn-lt"/>
                <a:ea typeface="+mn-ea"/>
                <a:cs typeface="+mn-cs"/>
              </a:rPr>
              <a:t>Colors</a:t>
            </a:r>
            <a:r>
              <a:rPr lang="en-US" sz="1200" b="0" i="0" kern="1200" baseline="0" dirty="0" smtClean="0">
                <a:solidFill>
                  <a:schemeClr val="tx1"/>
                </a:solidFill>
                <a:latin typeface="+mn-lt"/>
                <a:ea typeface="+mn-ea"/>
                <a:cs typeface="+mn-cs"/>
              </a:rPr>
              <a:t>, and then under </a:t>
            </a:r>
            <a:r>
              <a:rPr lang="en-US" sz="1200" b="1" i="0" kern="1200" baseline="0" dirty="0" smtClean="0">
                <a:solidFill>
                  <a:schemeClr val="tx1"/>
                </a:solidFill>
                <a:latin typeface="+mn-lt"/>
                <a:ea typeface="+mn-ea"/>
                <a:cs typeface="+mn-cs"/>
              </a:rPr>
              <a:t>Theme Colors </a:t>
            </a: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Black, Text 1 </a:t>
            </a:r>
            <a:r>
              <a:rPr lang="en-US" sz="1200" b="0" i="0" kern="1200" baseline="0" dirty="0" smtClean="0">
                <a:solidFill>
                  <a:schemeClr val="tx1"/>
                </a:solidFill>
                <a:latin typeface="+mn-lt"/>
                <a:ea typeface="+mn-ea"/>
                <a:cs typeface="+mn-cs"/>
              </a:rPr>
              <a:t>(first row, second option from the left). </a:t>
            </a:r>
          </a:p>
          <a:p>
            <a:pPr marL="685800" lvl="1" indent="-228600">
              <a:buFont typeface="Arial" pitchFamily="34" charset="0"/>
              <a:buChar char="•"/>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Transparency</a:t>
            </a:r>
            <a:r>
              <a:rPr lang="en-US" sz="1200" b="0" i="0" kern="1200" baseline="0" dirty="0" smtClean="0">
                <a:solidFill>
                  <a:schemeClr val="tx1"/>
                </a:solidFill>
                <a:latin typeface="+mn-lt"/>
                <a:ea typeface="+mn-ea"/>
                <a:cs typeface="+mn-cs"/>
              </a:rPr>
              <a:t> box, enter </a:t>
            </a:r>
            <a:r>
              <a:rPr lang="en-US" sz="1200" b="1" i="0" kern="1200" baseline="0" dirty="0" smtClean="0">
                <a:solidFill>
                  <a:schemeClr val="tx1"/>
                </a:solidFill>
                <a:latin typeface="+mn-lt"/>
                <a:ea typeface="+mn-ea"/>
                <a:cs typeface="+mn-cs"/>
              </a:rPr>
              <a:t>50%</a:t>
            </a:r>
            <a:r>
              <a:rPr lang="en-US" sz="1200" b="0" i="0" kern="1200" baseline="0" dirty="0" smtClean="0">
                <a:solidFill>
                  <a:schemeClr val="tx1"/>
                </a:solidFill>
                <a:latin typeface="+mn-lt"/>
                <a:ea typeface="+mn-ea"/>
                <a:cs typeface="+mn-cs"/>
              </a:rPr>
              <a:t>.</a:t>
            </a:r>
          </a:p>
          <a:p>
            <a:pPr marL="228600" indent="-228600">
              <a:buFont typeface="+mj-lt"/>
              <a:buAutoNum type="arabicPeriod"/>
            </a:pPr>
            <a:r>
              <a:rPr lang="en-US" sz="1200" dirty="0" smtClean="0"/>
              <a:t>On the slide, select the text in the first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White, Background 1 </a:t>
            </a:r>
            <a:r>
              <a:rPr lang="en-US" sz="1200" i="0" baseline="0" dirty="0" smtClean="0"/>
              <a:t>(first row, first option from the left).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the slide, select the text in the second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Black, Text 1, Lighter 15% </a:t>
            </a:r>
            <a:r>
              <a:rPr lang="en-US" sz="1200" i="0" baseline="0" dirty="0" smtClean="0"/>
              <a:t>(fifth row, second option from the left). </a:t>
            </a:r>
          </a:p>
          <a:p>
            <a:endParaRPr lang="en-US" sz="1200" dirty="0" smtClean="0"/>
          </a:p>
          <a:p>
            <a:endParaRPr lang="en-US" sz="1200" dirty="0" smtClean="0"/>
          </a:p>
          <a:p>
            <a:r>
              <a:rPr lang="en-US" sz="1200" kern="1200" dirty="0" smtClean="0">
                <a:solidFill>
                  <a:schemeClr val="tx1"/>
                </a:solidFill>
                <a:latin typeface="+mn-lt"/>
                <a:ea typeface="+mn-ea"/>
                <a:cs typeface="+mn-cs"/>
              </a:rPr>
              <a:t>To reproduce the background effects on this slide, do the following: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Design</a:t>
            </a:r>
            <a:r>
              <a:rPr lang="en-US" sz="1200" kern="1200" dirty="0" smtClean="0">
                <a:solidFill>
                  <a:schemeClr val="tx1"/>
                </a:solidFill>
                <a:latin typeface="+mn-lt"/>
                <a:ea typeface="+mn-ea"/>
                <a:cs typeface="+mn-cs"/>
              </a:rPr>
              <a:t> tab, in the bottom</a:t>
            </a:r>
            <a:r>
              <a:rPr lang="en-US" sz="1200" kern="1200" baseline="0" dirty="0" smtClean="0">
                <a:solidFill>
                  <a:schemeClr val="tx1"/>
                </a:solidFill>
                <a:latin typeface="+mn-lt"/>
                <a:ea typeface="+mn-ea"/>
                <a:cs typeface="+mn-cs"/>
              </a:rPr>
              <a:t> right corner of the </a:t>
            </a:r>
            <a:r>
              <a:rPr lang="en-US" sz="1200" b="1" kern="1200" baseline="0" dirty="0" smtClean="0">
                <a:solidFill>
                  <a:schemeClr val="tx1"/>
                </a:solidFill>
                <a:latin typeface="+mn-lt"/>
                <a:ea typeface="+mn-ea"/>
                <a:cs typeface="+mn-cs"/>
              </a:rPr>
              <a:t>Background</a:t>
            </a:r>
            <a:r>
              <a:rPr lang="en-US" sz="1200" kern="1200" baseline="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Background </a:t>
            </a:r>
            <a:r>
              <a:rPr lang="en-US" sz="1200" b="0" kern="1200" dirty="0" smtClean="0">
                <a:solidFill>
                  <a:schemeClr val="tx1"/>
                </a:solidFill>
                <a:latin typeface="+mn-lt"/>
                <a:ea typeface="+mn-ea"/>
                <a:cs typeface="+mn-cs"/>
              </a:rPr>
              <a:t>dialog box launcher.</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Picture</a:t>
            </a:r>
            <a:r>
              <a:rPr lang="en-US" sz="1200" b="1" kern="1200" baseline="0" dirty="0" smtClean="0">
                <a:solidFill>
                  <a:schemeClr val="tx1"/>
                </a:solidFill>
                <a:latin typeface="+mn-lt"/>
                <a:ea typeface="+mn-ea"/>
                <a:cs typeface="+mn-cs"/>
              </a:rPr>
              <a:t> or texture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under </a:t>
            </a:r>
            <a:r>
              <a:rPr lang="en-US" sz="1200" b="1" kern="1200" dirty="0" smtClean="0">
                <a:solidFill>
                  <a:schemeClr val="tx1"/>
                </a:solidFill>
                <a:latin typeface="+mn-lt"/>
                <a:ea typeface="+mn-ea"/>
                <a:cs typeface="+mn-cs"/>
              </a:rPr>
              <a:t>Insert from</a:t>
            </a:r>
            <a:r>
              <a:rPr lang="en-US" sz="120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 click </a:t>
            </a:r>
            <a:r>
              <a:rPr lang="en-US" sz="1200" b="1" kern="1200" baseline="0" dirty="0" smtClean="0">
                <a:solidFill>
                  <a:schemeClr val="tx1"/>
                </a:solidFill>
                <a:latin typeface="+mn-lt"/>
                <a:ea typeface="+mn-ea"/>
                <a:cs typeface="+mn-cs"/>
              </a:rPr>
              <a:t>File</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Insert Picture </a:t>
            </a:r>
            <a:r>
              <a:rPr lang="en-US" sz="1200" b="0" kern="1200" baseline="0" dirty="0" smtClean="0">
                <a:solidFill>
                  <a:schemeClr val="tx1"/>
                </a:solidFill>
                <a:latin typeface="+mn-lt"/>
                <a:ea typeface="+mn-ea"/>
                <a:cs typeface="+mn-cs"/>
              </a:rPr>
              <a:t>dialog box, </a:t>
            </a:r>
            <a:r>
              <a:rPr lang="en-US" sz="1200" b="0" kern="1200" dirty="0" smtClean="0">
                <a:solidFill>
                  <a:schemeClr val="tx1"/>
                </a:solidFill>
                <a:latin typeface="+mn-lt"/>
                <a:ea typeface="+mn-ea"/>
                <a:cs typeface="+mn-cs"/>
              </a:rPr>
              <a:t>select</a:t>
            </a:r>
            <a:r>
              <a:rPr lang="en-US" sz="1200" b="0" kern="1200" baseline="0" dirty="0" smtClean="0">
                <a:solidFill>
                  <a:schemeClr val="tx1"/>
                </a:solidFill>
                <a:latin typeface="+mn-lt"/>
                <a:ea typeface="+mn-ea"/>
                <a:cs typeface="+mn-cs"/>
              </a:rPr>
              <a:t> a picture, and then click </a:t>
            </a:r>
            <a:r>
              <a:rPr lang="en-US" sz="1200" b="1" kern="1200" baseline="0" dirty="0" smtClean="0">
                <a:solidFill>
                  <a:schemeClr val="tx1"/>
                </a:solidFill>
                <a:latin typeface="+mn-lt"/>
                <a:ea typeface="+mn-ea"/>
                <a:cs typeface="+mn-cs"/>
              </a:rPr>
              <a:t>Insert</a:t>
            </a:r>
            <a:r>
              <a:rPr lang="en-US" sz="1200" b="0" kern="1200" baseline="0" dirty="0" smtClean="0">
                <a:solidFill>
                  <a:schemeClr val="tx1"/>
                </a:solidFill>
                <a:latin typeface="+mn-lt"/>
                <a:ea typeface="+mn-ea"/>
                <a:cs typeface="+mn-cs"/>
              </a:rPr>
              <a:t>.</a:t>
            </a:r>
          </a:p>
        </p:txBody>
      </p:sp>
      <p:sp>
        <p:nvSpPr>
          <p:cNvPr id="5" name="Slide Image Placeholder 4"/>
          <p:cNvSpPr>
            <a:spLocks noGrp="1" noRot="1" noChangeAspect="1"/>
          </p:cNvSpPr>
          <p:nvPr>
            <p:ph type="sldImg"/>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sz="1400" b="1" dirty="0" smtClean="0"/>
              <a:t>Custom animation effects: shrink transparent shapes</a:t>
            </a:r>
          </a:p>
          <a:p>
            <a:r>
              <a:rPr lang="en-US" sz="1400" dirty="0" smtClean="0"/>
              <a:t>(Intermediate)</a:t>
            </a:r>
          </a:p>
          <a:p>
            <a:endParaRPr lang="en-US" sz="1200" dirty="0" smtClean="0"/>
          </a:p>
          <a:p>
            <a:endParaRPr lang="en-US" sz="1200" dirty="0" smtClean="0"/>
          </a:p>
          <a:p>
            <a:r>
              <a:rPr lang="en-US" sz="1200" b="1" kern="1200" dirty="0" smtClean="0">
                <a:solidFill>
                  <a:schemeClr val="tx1"/>
                </a:solidFill>
                <a:latin typeface="+mn-lt"/>
                <a:ea typeface="+mn-ea"/>
                <a:cs typeface="+mn-cs"/>
              </a:rPr>
              <a:t>Tip: </a:t>
            </a:r>
            <a:r>
              <a:rPr lang="en-US" sz="1200" kern="1200" dirty="0" smtClean="0">
                <a:solidFill>
                  <a:schemeClr val="tx1"/>
                </a:solidFill>
                <a:latin typeface="+mn-lt"/>
                <a:ea typeface="+mn-ea"/>
                <a:cs typeface="+mn-cs"/>
              </a:rPr>
              <a:t>You will need to use drawing guides to reproduce the effects on this slide. </a:t>
            </a:r>
          </a:p>
          <a:p>
            <a:endParaRPr lang="en-US" sz="1200" dirty="0" smtClean="0"/>
          </a:p>
          <a:p>
            <a:endParaRPr lang="en-US" sz="1200" dirty="0" smtClean="0"/>
          </a:p>
          <a:p>
            <a:r>
              <a:rPr lang="en-US" sz="1200" kern="1200" dirty="0" smtClean="0">
                <a:solidFill>
                  <a:schemeClr val="tx1"/>
                </a:solidFill>
                <a:latin typeface="+mn-lt"/>
                <a:ea typeface="+mn-ea"/>
                <a:cs typeface="+mn-cs"/>
              </a:rPr>
              <a:t>To display and set the drawing guides, do the following: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 the </a:t>
            </a:r>
            <a:r>
              <a:rPr lang="en-US" sz="1200" b="1" i="0" dirty="0" smtClean="0"/>
              <a:t>Home</a:t>
            </a:r>
            <a:r>
              <a:rPr lang="en-US" sz="1200" i="0" dirty="0" smtClean="0"/>
              <a:t> tab, in the</a:t>
            </a:r>
            <a:r>
              <a:rPr lang="en-US" sz="1200" i="0" baseline="0" dirty="0" smtClean="0"/>
              <a:t> </a:t>
            </a:r>
            <a:r>
              <a:rPr lang="en-US" sz="1200" b="1" i="0" baseline="0" dirty="0" smtClean="0"/>
              <a:t>Slides</a:t>
            </a:r>
            <a:r>
              <a:rPr lang="en-US" sz="1200" i="0" baseline="0" dirty="0" smtClean="0"/>
              <a:t> group, click </a:t>
            </a:r>
            <a:r>
              <a:rPr lang="en-US" sz="1200" b="1" i="0" baseline="0" dirty="0" smtClean="0"/>
              <a:t>Layout</a:t>
            </a:r>
            <a:r>
              <a:rPr lang="en-US" sz="1200" i="0" baseline="0" dirty="0" smtClean="0"/>
              <a:t>, and then click </a:t>
            </a:r>
            <a:r>
              <a:rPr lang="en-US" sz="1200" b="1" i="0" baseline="0" dirty="0" smtClean="0"/>
              <a:t>Blank</a:t>
            </a:r>
            <a:r>
              <a:rPr lang="en-US" sz="1200" i="0" baseline="0" dirty="0" smtClean="0"/>
              <a: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do the following:</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Grid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settings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Spacing</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0.25</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Display</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guides</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on screen</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slide, </a:t>
            </a:r>
            <a:r>
              <a:rPr lang="en-US" sz="1200" b="0" i="0" kern="1200" baseline="0" dirty="0" smtClean="0">
                <a:solidFill>
                  <a:schemeClr val="tx1"/>
                </a:solidFill>
                <a:latin typeface="+mn-lt"/>
                <a:ea typeface="+mn-ea"/>
                <a:cs typeface="+mn-cs"/>
              </a:rPr>
              <a:t>press and hold CTRL, select the vertical guide, and then drag it left to the 2.00 position. </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Note:</a:t>
            </a:r>
            <a:r>
              <a:rPr lang="en-US" sz="1200" kern="1200" dirty="0" smtClean="0">
                <a:solidFill>
                  <a:schemeClr val="tx1"/>
                </a:solidFill>
                <a:latin typeface="+mn-lt"/>
                <a:ea typeface="+mn-ea"/>
                <a:cs typeface="+mn-cs"/>
              </a:rPr>
              <a:t> One horizontal and one vertical guide will display on the slide at 0.00, the default position. As you drag the guides, the cursor will display the new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vertical guide, and then drag it left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up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down to the 1.25 position. </a:t>
            </a:r>
            <a:endParaRPr lang="en-US" sz="1200" b="0" i="1" kern="1200" baseline="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endParaRPr lang="en-US" sz="1200" dirty="0" smtClean="0"/>
          </a:p>
          <a:p>
            <a:endParaRPr lang="en-US" sz="1200" dirty="0" smtClean="0"/>
          </a:p>
          <a:p>
            <a:r>
              <a:rPr lang="en-US" sz="1200" dirty="0" smtClean="0"/>
              <a:t>To</a:t>
            </a:r>
            <a:r>
              <a:rPr lang="en-US" sz="1200" baseline="0" dirty="0" smtClean="0"/>
              <a:t> reproduce the animated shape effects on this slide, do the following:</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On the </a:t>
            </a:r>
            <a:r>
              <a:rPr lang="en-US" sz="1200" b="1" i="0" baseline="0" dirty="0" smtClean="0">
                <a:latin typeface="+mn-lt"/>
              </a:rPr>
              <a:t>Home</a:t>
            </a:r>
            <a:r>
              <a:rPr lang="en-US" sz="1200" b="0" i="0" baseline="0" dirty="0" smtClean="0">
                <a:latin typeface="+mn-lt"/>
              </a:rPr>
              <a:t> tab, in the </a:t>
            </a:r>
            <a:r>
              <a:rPr lang="en-US" sz="1200" b="1" i="0" baseline="0" dirty="0" smtClean="0">
                <a:latin typeface="+mn-lt"/>
              </a:rPr>
              <a:t>Drawing</a:t>
            </a:r>
            <a:r>
              <a:rPr lang="en-US" sz="1200" b="0" i="0" baseline="0" dirty="0" smtClean="0">
                <a:latin typeface="+mn-lt"/>
              </a:rPr>
              <a:t> group, click </a:t>
            </a:r>
            <a:r>
              <a:rPr lang="en-US" sz="1200" b="1" i="0" baseline="0" dirty="0" smtClean="0">
                <a:latin typeface="+mn-lt"/>
              </a:rPr>
              <a:t>Shapes</a:t>
            </a:r>
            <a:r>
              <a:rPr lang="en-US" sz="1200" b="0" i="0" baseline="0" dirty="0" smtClean="0">
                <a:latin typeface="+mn-lt"/>
              </a:rPr>
              <a:t>, and then under </a:t>
            </a:r>
            <a:r>
              <a:rPr lang="en-US" sz="1200" b="1" i="0" baseline="0" dirty="0" smtClean="0">
                <a:latin typeface="+mn-lt"/>
              </a:rPr>
              <a:t>Rectangle</a:t>
            </a:r>
            <a:r>
              <a:rPr lang="en-US" sz="1200" b="0" i="0" baseline="0" dirty="0" smtClean="0">
                <a:latin typeface="+mn-lt"/>
              </a:rPr>
              <a:t> click </a:t>
            </a:r>
            <a:r>
              <a:rPr lang="en-US" sz="1200" b="1" i="0" baseline="0" dirty="0" smtClean="0">
                <a:latin typeface="+mn-lt"/>
              </a:rPr>
              <a:t>Rounded Diagonal Corner Rectangle </a:t>
            </a:r>
            <a:r>
              <a:rPr lang="en-US" sz="1200" b="0" i="0" baseline="0" dirty="0" smtClean="0">
                <a:latin typeface="+mn-lt"/>
              </a:rPr>
              <a:t>(ninth option from the left). On the slide, drag to draw a rectangle.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Select the rectangle. Under </a:t>
            </a:r>
            <a:r>
              <a:rPr lang="en-US" sz="1200" b="1" i="0" baseline="0" dirty="0" smtClean="0">
                <a:latin typeface="+mn-lt"/>
              </a:rPr>
              <a:t>Drawing Tools</a:t>
            </a:r>
            <a:r>
              <a:rPr lang="en-US" sz="1200" b="0" i="0" baseline="0" dirty="0" smtClean="0">
                <a:latin typeface="+mn-lt"/>
              </a:rPr>
              <a:t>, on the </a:t>
            </a:r>
            <a:r>
              <a:rPr lang="en-US" sz="1200" b="1" i="0" baseline="0" dirty="0" smtClean="0">
                <a:latin typeface="+mn-lt"/>
              </a:rPr>
              <a:t>Format</a:t>
            </a:r>
            <a:r>
              <a:rPr lang="en-US" sz="1200" b="0" i="0" baseline="0" dirty="0" smtClean="0">
                <a:latin typeface="+mn-lt"/>
              </a:rPr>
              <a:t> tab, in the </a:t>
            </a:r>
            <a:r>
              <a:rPr lang="en-US" sz="1200" b="1" i="0" baseline="0" dirty="0" smtClean="0">
                <a:latin typeface="+mn-lt"/>
              </a:rPr>
              <a:t>Size</a:t>
            </a:r>
            <a:r>
              <a:rPr lang="en-US" sz="1200" b="0" i="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Height</a:t>
            </a:r>
            <a:r>
              <a:rPr lang="en-US" sz="1200" b="0" i="0" baseline="0" dirty="0" smtClean="0">
                <a:latin typeface="+mn-lt"/>
              </a:rPr>
              <a:t> box, enter </a:t>
            </a:r>
            <a:r>
              <a:rPr lang="en-US" sz="1200" b="1" i="0" baseline="0" dirty="0" smtClean="0">
                <a:latin typeface="+mn-lt"/>
              </a:rPr>
              <a:t>8.1”</a:t>
            </a:r>
            <a:r>
              <a:rPr lang="en-US" sz="1200" b="0" i="0" baseline="0" dirty="0" smtClean="0">
                <a:latin typeface="+mn-lt"/>
              </a:rPr>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Width</a:t>
            </a:r>
            <a:r>
              <a:rPr lang="en-US" sz="1200" b="0" i="0" baseline="0" dirty="0" smtClean="0">
                <a:latin typeface="+mn-lt"/>
              </a:rPr>
              <a:t> box, enter </a:t>
            </a:r>
            <a:r>
              <a:rPr lang="en-US" sz="1200" b="1" i="0" baseline="0" dirty="0" smtClean="0">
                <a:latin typeface="+mn-lt"/>
              </a:rPr>
              <a:t>10.5”</a:t>
            </a:r>
            <a:r>
              <a:rPr lang="en-US" sz="1200" b="0" i="0" baseline="0" dirty="0" smtClean="0">
                <a:latin typeface="+mn-lt"/>
              </a:rPr>
              <a:t>.</a:t>
            </a:r>
          </a:p>
          <a:p>
            <a:pPr marL="228600" lvl="0" indent="-228600">
              <a:buFont typeface="+mj-lt"/>
              <a:buAutoNum type="arabicPeriod"/>
            </a:pPr>
            <a:r>
              <a:rPr lang="en-US" sz="1200" b="0" kern="1200" baseline="0" dirty="0" smtClean="0">
                <a:solidFill>
                  <a:schemeClr val="tx1"/>
                </a:solidFill>
                <a:latin typeface="+mn-lt"/>
                <a:ea typeface="+mn-ea"/>
                <a:cs typeface="+mn-cs"/>
              </a:rPr>
              <a:t>Under the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Shapes Styles </a:t>
            </a:r>
            <a:r>
              <a:rPr lang="en-US" sz="1200" b="0" kern="1200" baseline="0" dirty="0" smtClean="0">
                <a:solidFill>
                  <a:schemeClr val="tx1"/>
                </a:solidFill>
                <a:latin typeface="+mn-lt"/>
                <a:ea typeface="+mn-ea"/>
                <a:cs typeface="+mn-cs"/>
              </a:rPr>
              <a:t>group, click the arrow next to </a:t>
            </a:r>
            <a:r>
              <a:rPr lang="en-US" sz="1200" b="1" kern="1200" baseline="0" dirty="0" smtClean="0">
                <a:solidFill>
                  <a:schemeClr val="tx1"/>
                </a:solidFill>
                <a:latin typeface="+mn-lt"/>
                <a:ea typeface="+mn-ea"/>
                <a:cs typeface="+mn-cs"/>
              </a:rPr>
              <a:t>Shape Outline</a:t>
            </a:r>
            <a:r>
              <a:rPr lang="en-US" sz="1200" b="0" kern="1200" baseline="0" dirty="0" smtClean="0">
                <a:solidFill>
                  <a:schemeClr val="tx1"/>
                </a:solidFill>
                <a:latin typeface="+mn-lt"/>
                <a:ea typeface="+mn-ea"/>
                <a:cs typeface="+mn-cs"/>
              </a:rPr>
              <a:t>, and then click </a:t>
            </a:r>
            <a:r>
              <a:rPr lang="en-US" sz="1200" b="1" kern="1200" baseline="0" dirty="0" smtClean="0">
                <a:solidFill>
                  <a:schemeClr val="tx1"/>
                </a:solidFill>
                <a:latin typeface="+mn-lt"/>
                <a:ea typeface="+mn-ea"/>
                <a:cs typeface="+mn-cs"/>
              </a:rPr>
              <a:t>No Outline</a:t>
            </a:r>
            <a:r>
              <a:rPr lang="en-US" sz="1200" b="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to Slide</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Emphasis</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Emphasis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Grow/Shrink</a:t>
            </a:r>
            <a:r>
              <a:rPr lang="en-US" sz="1200" b="0" baseline="0" dirty="0" smtClean="0"/>
              <a:t>.</a:t>
            </a:r>
            <a:r>
              <a:rPr lang="en-US" sz="1200" b="1"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animation effect (grow/shrink effect for the rectangle). Click the arrow next to the selected effect, and then click </a:t>
            </a:r>
            <a:r>
              <a:rPr lang="en-US" sz="1200" b="1" baseline="0" dirty="0" smtClean="0"/>
              <a:t>Effect Options</a:t>
            </a:r>
            <a:r>
              <a:rPr lang="en-US" sz="1200" baseline="0" dirty="0" smtClean="0"/>
              <a:t>. In the </a:t>
            </a:r>
            <a:r>
              <a:rPr lang="en-US" sz="1200" b="1" baseline="0" dirty="0" smtClean="0"/>
              <a:t>Grow/Shrink</a:t>
            </a:r>
            <a:r>
              <a:rPr lang="en-US" sz="1200" baseline="0" dirty="0" smtClean="0"/>
              <a:t> dialog box, do the following:</a:t>
            </a:r>
          </a:p>
          <a:p>
            <a:pPr marL="1143000" lvl="2" indent="-228600">
              <a:buFont typeface="Arial" pitchFamily="34" charset="0"/>
              <a:buChar char="•"/>
            </a:pPr>
            <a:r>
              <a:rPr lang="en-US" sz="1200" b="0" baseline="0" dirty="0" smtClean="0"/>
              <a:t>On the </a:t>
            </a:r>
            <a:r>
              <a:rPr lang="en-US" sz="1200" b="1" baseline="0" dirty="0" smtClean="0"/>
              <a:t>Effect</a:t>
            </a:r>
            <a:r>
              <a:rPr lang="en-US" sz="1200" b="0" baseline="0" dirty="0" smtClean="0"/>
              <a:t> tab, in the </a:t>
            </a:r>
            <a:r>
              <a:rPr lang="en-US" sz="1200" b="1" dirty="0" smtClean="0"/>
              <a:t>Size </a:t>
            </a:r>
            <a:r>
              <a:rPr lang="en-US" sz="1200" b="0" dirty="0" smtClean="0"/>
              <a:t>list,</a:t>
            </a:r>
            <a:r>
              <a:rPr lang="en-US" sz="1200" b="0" baseline="0" dirty="0" smtClean="0"/>
              <a:t> in the </a:t>
            </a:r>
            <a:r>
              <a:rPr lang="en-US" sz="1200" b="1" baseline="0" dirty="0" smtClean="0"/>
              <a:t>Custom</a:t>
            </a:r>
            <a:r>
              <a:rPr lang="en-US" sz="1200" b="0" baseline="0" dirty="0" smtClean="0"/>
              <a:t> box, enter </a:t>
            </a:r>
            <a:r>
              <a:rPr lang="en-US" sz="1200" b="1" baseline="0" dirty="0" smtClean="0"/>
              <a:t>37%</a:t>
            </a:r>
            <a:r>
              <a:rPr lang="en-US" sz="1200" b="0" baseline="0" dirty="0" smtClean="0"/>
              <a:t>, and then press ENTER. </a:t>
            </a:r>
          </a:p>
          <a:p>
            <a:pPr marL="1143000" lvl="2" indent="-228600">
              <a:buFont typeface="Arial" pitchFamily="34" charset="0"/>
              <a:buChar char="•"/>
            </a:pPr>
            <a:r>
              <a:rPr lang="en-US" sz="1200" b="0" baseline="0" dirty="0" smtClean="0"/>
              <a:t>On the </a:t>
            </a:r>
            <a:r>
              <a:rPr lang="en-US" sz="1200" b="1" baseline="0" dirty="0" smtClean="0"/>
              <a:t>Timing</a:t>
            </a:r>
            <a:r>
              <a:rPr lang="en-US" sz="1200" b="0" baseline="0" dirty="0" smtClean="0"/>
              <a:t> tab, do the following:</a:t>
            </a:r>
          </a:p>
          <a:p>
            <a:pPr marL="1600200" lvl="3"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600200" lvl="3"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1.5 seconds</a:t>
            </a:r>
            <a:r>
              <a:rPr lang="en-US" sz="1200" b="0" baseline="0" dirty="0" smtClean="0"/>
              <a:t>.</a:t>
            </a:r>
            <a:endParaRPr lang="en-US" sz="1200" b="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Motion Paths</a:t>
            </a:r>
            <a:r>
              <a:rPr lang="en-US" sz="1200" b="0" baseline="0" dirty="0" smtClean="0"/>
              <a:t>,</a:t>
            </a:r>
            <a:r>
              <a:rPr lang="en-US" sz="1200" b="1" baseline="0" dirty="0" smtClean="0"/>
              <a:t> </a:t>
            </a:r>
            <a:r>
              <a:rPr lang="en-US" sz="1200" b="0" baseline="0" dirty="0" smtClean="0"/>
              <a:t>and then click </a:t>
            </a:r>
            <a:r>
              <a:rPr lang="en-US" sz="1200" b="1" baseline="0" dirty="0" smtClean="0"/>
              <a:t>Left</a:t>
            </a:r>
            <a:r>
              <a:rPr lang="en-US" sz="1200" b="0"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animation effect (left motion path for the rectangle). </a:t>
            </a:r>
            <a:r>
              <a:rPr lang="en-US" sz="1200" baseline="0" dirty="0" smtClean="0"/>
              <a:t>Click the arrow next to the selected effect, and then click </a:t>
            </a:r>
            <a:r>
              <a:rPr lang="en-US" sz="1200" b="1" baseline="0" dirty="0" smtClean="0"/>
              <a:t>Timing</a:t>
            </a:r>
            <a:r>
              <a:rPr lang="en-US" sz="1200" baseline="0" dirty="0" smtClean="0"/>
              <a:t>. In the </a:t>
            </a:r>
            <a:r>
              <a:rPr lang="en-US" sz="1200" b="1" baseline="0" dirty="0" smtClean="0"/>
              <a:t>Left</a:t>
            </a:r>
            <a:r>
              <a:rPr lang="en-US" sz="1200" baseline="0" dirty="0" smtClean="0"/>
              <a:t> dialog box, </a:t>
            </a:r>
            <a:r>
              <a:rPr lang="en-US" sz="1200" b="0" baseline="0" dirty="0" smtClean="0"/>
              <a:t>on the </a:t>
            </a:r>
            <a:r>
              <a:rPr lang="en-US" sz="1200" b="1" baseline="0" dirty="0" smtClean="0"/>
              <a:t>Timing</a:t>
            </a:r>
            <a:r>
              <a:rPr lang="en-US" sz="1200" b="0" baseline="0" dirty="0" smtClean="0"/>
              <a:t> tab, </a:t>
            </a:r>
            <a:r>
              <a:rPr lang="en-US" sz="1200" baseline="0" dirty="0" smtClean="0"/>
              <a:t>do the following:</a:t>
            </a:r>
          </a:p>
          <a:p>
            <a:pPr marL="1143000" lvl="2"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143000" lvl="2" indent="-228600">
              <a:buFont typeface="Arial" pitchFamily="34" charset="0"/>
              <a:buChar char="•"/>
            </a:pPr>
            <a:r>
              <a:rPr lang="en-US" sz="1200" b="0" dirty="0" smtClean="0"/>
              <a:t>In the </a:t>
            </a:r>
            <a:r>
              <a:rPr lang="en-US" sz="1200" b="1" dirty="0" smtClean="0"/>
              <a:t>Delay</a:t>
            </a:r>
            <a:r>
              <a:rPr lang="en-US" sz="1200" b="0" dirty="0" smtClean="0"/>
              <a:t> box, enter </a:t>
            </a:r>
            <a:r>
              <a:rPr lang="en-US" sz="1200" b="1" dirty="0" smtClean="0"/>
              <a:t>0.7</a:t>
            </a:r>
            <a:r>
              <a:rPr lang="en-US" sz="1200" b="0" dirty="0" smtClean="0"/>
              <a:t>.</a:t>
            </a:r>
          </a:p>
          <a:p>
            <a:pPr marL="1143000" lvl="2"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0.8 seconds</a:t>
            </a:r>
            <a:r>
              <a:rPr lang="en-US" sz="1200" b="0" baseline="0" dirty="0" smtClean="0"/>
              <a:t>.</a:t>
            </a:r>
          </a:p>
          <a:p>
            <a:pPr marL="228600" lvl="0" indent="-228600">
              <a:buFont typeface="+mj-lt"/>
              <a:buAutoNum type="arabicPeriod"/>
            </a:pPr>
            <a:r>
              <a:rPr lang="en-US" sz="1200" b="0" baseline="0" dirty="0" smtClean="0"/>
              <a:t>On the slide, select the motion path. Point to the endpoint (red arrow) until the cursor becomes a two-headed arrow, and then drag the endpoint to the intersection of the 2.00 top horizontal and the 2.00 left vertical drawing guides.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rectangle.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duplicate rectangle. 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With the second rectangle still selected, under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bottom right corner of the </a:t>
            </a:r>
            <a:r>
              <a:rPr lang="en-US" sz="1200" b="1" kern="1200" baseline="0" dirty="0" smtClean="0">
                <a:solidFill>
                  <a:schemeClr val="tx1"/>
                </a:solidFill>
                <a:latin typeface="+mn-lt"/>
                <a:ea typeface="+mn-ea"/>
                <a:cs typeface="+mn-cs"/>
              </a:rPr>
              <a:t>Shape Styles </a:t>
            </a:r>
            <a:r>
              <a:rPr lang="en-US" sz="1200" b="0" kern="1200" baseline="0" dirty="0" smtClean="0">
                <a:solidFill>
                  <a:schemeClr val="tx1"/>
                </a:solidFill>
                <a:latin typeface="+mn-lt"/>
                <a:ea typeface="+mn-ea"/>
                <a:cs typeface="+mn-cs"/>
              </a:rPr>
              <a:t>group, click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launcher. In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click </a:t>
            </a:r>
            <a:r>
              <a:rPr lang="en-US" sz="1200" b="1" kern="1200" baseline="0" dirty="0" smtClean="0">
                <a:solidFill>
                  <a:schemeClr val="tx1"/>
                </a:solidFill>
                <a:latin typeface="+mn-lt"/>
                <a:ea typeface="+mn-ea"/>
                <a:cs typeface="+mn-cs"/>
              </a:rPr>
              <a:t>Fill </a:t>
            </a:r>
            <a:r>
              <a:rPr lang="en-US" sz="1200" b="0" kern="1200" baseline="0" dirty="0" smtClean="0">
                <a:solidFill>
                  <a:schemeClr val="tx1"/>
                </a:solidFill>
                <a:latin typeface="+mn-lt"/>
                <a:ea typeface="+mn-ea"/>
                <a:cs typeface="+mn-cs"/>
              </a:rPr>
              <a:t>in the left pane, select </a:t>
            </a:r>
            <a:r>
              <a:rPr lang="en-US" sz="1200" b="1" kern="1200" baseline="0" dirty="0" smtClean="0">
                <a:solidFill>
                  <a:schemeClr val="tx1"/>
                </a:solidFill>
                <a:latin typeface="+mn-lt"/>
                <a:ea typeface="+mn-ea"/>
                <a:cs typeface="+mn-cs"/>
              </a:rPr>
              <a:t>Solid fill </a:t>
            </a: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Fill</a:t>
            </a:r>
            <a:r>
              <a:rPr lang="en-US" sz="1200" b="0" kern="1200" baseline="0" dirty="0" smtClean="0">
                <a:solidFill>
                  <a:schemeClr val="tx1"/>
                </a:solidFill>
                <a:latin typeface="+mn-lt"/>
                <a:ea typeface="+mn-ea"/>
                <a:cs typeface="+mn-cs"/>
              </a:rPr>
              <a:t> pane,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 Click the button next to </a:t>
            </a:r>
            <a:r>
              <a:rPr lang="en-US" sz="1200" b="1" kern="1200" baseline="0" dirty="0" smtClean="0">
                <a:solidFill>
                  <a:schemeClr val="tx1"/>
                </a:solidFill>
                <a:latin typeface="+mn-lt"/>
                <a:ea typeface="+mn-ea"/>
                <a:cs typeface="+mn-cs"/>
              </a:rPr>
              <a:t>Color</a:t>
            </a:r>
            <a:r>
              <a:rPr lang="en-US" sz="1200" b="0" kern="1200" baseline="0" dirty="0" smtClean="0">
                <a:solidFill>
                  <a:schemeClr val="tx1"/>
                </a:solidFill>
                <a:latin typeface="+mn-lt"/>
                <a:ea typeface="+mn-ea"/>
                <a:cs typeface="+mn-cs"/>
              </a:rPr>
              <a:t>, and then under </a:t>
            </a:r>
            <a:r>
              <a:rPr lang="en-US" sz="1200" b="1" kern="1200" baseline="0" dirty="0" smtClean="0">
                <a:solidFill>
                  <a:schemeClr val="tx1"/>
                </a:solidFill>
                <a:latin typeface="+mn-lt"/>
                <a:ea typeface="+mn-ea"/>
                <a:cs typeface="+mn-cs"/>
              </a:rPr>
              <a:t>Theme Colors </a:t>
            </a:r>
            <a:r>
              <a:rPr lang="en-US" sz="1200" b="0" kern="1200" baseline="0" dirty="0" smtClean="0">
                <a:solidFill>
                  <a:schemeClr val="tx1"/>
                </a:solidFill>
                <a:latin typeface="+mn-lt"/>
                <a:ea typeface="+mn-ea"/>
                <a:cs typeface="+mn-cs"/>
              </a:rPr>
              <a:t>click </a:t>
            </a:r>
            <a:r>
              <a:rPr lang="en-US" sz="1200" b="1" kern="1200" baseline="0" dirty="0" smtClean="0">
                <a:solidFill>
                  <a:schemeClr val="tx1"/>
                </a:solidFill>
                <a:latin typeface="+mn-lt"/>
                <a:ea typeface="+mn-ea"/>
                <a:cs typeface="+mn-cs"/>
              </a:rPr>
              <a:t>White, Background 1 </a:t>
            </a:r>
            <a:r>
              <a:rPr lang="en-US" sz="1200" b="0" kern="1200" baseline="0" dirty="0" smtClean="0">
                <a:solidFill>
                  <a:schemeClr val="tx1"/>
                </a:solidFill>
                <a:latin typeface="+mn-lt"/>
                <a:ea typeface="+mn-ea"/>
                <a:cs typeface="+mn-cs"/>
              </a:rPr>
              <a:t>(first row, first option from the left).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Transparency</a:t>
            </a:r>
            <a:r>
              <a:rPr lang="en-US" sz="1200" b="0" kern="1200" baseline="0" dirty="0" smtClean="0">
                <a:solidFill>
                  <a:schemeClr val="tx1"/>
                </a:solidFill>
                <a:latin typeface="+mn-lt"/>
                <a:ea typeface="+mn-ea"/>
                <a:cs typeface="+mn-cs"/>
              </a:rPr>
              <a:t> box, enter </a:t>
            </a:r>
            <a:r>
              <a:rPr lang="en-US" sz="1200" b="1" kern="1200" baseline="0" dirty="0" smtClean="0">
                <a:solidFill>
                  <a:schemeClr val="tx1"/>
                </a:solidFill>
                <a:latin typeface="+mn-lt"/>
                <a:ea typeface="+mn-ea"/>
                <a:cs typeface="+mn-cs"/>
              </a:rPr>
              <a:t>50%</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In the </a:t>
            </a:r>
            <a:r>
              <a:rPr lang="en-US" sz="1200" b="1" baseline="0" dirty="0" smtClean="0"/>
              <a:t>Custom Animation </a:t>
            </a:r>
            <a:r>
              <a:rPr lang="en-US" sz="1200" b="0" baseline="0" dirty="0" smtClean="0"/>
              <a:t>task pane, </a:t>
            </a:r>
            <a:r>
              <a:rPr lang="en-US" sz="1200" b="0" i="0" baseline="0" dirty="0" smtClean="0"/>
              <a:t>select the fourth animation effect (motion path for the second rectangle). On the slide, point to the endpoint (red arrow) until the cursor becomes a two-headed arrow, </a:t>
            </a:r>
            <a:r>
              <a:rPr lang="en-US" sz="1200" b="0" baseline="0" dirty="0" smtClean="0"/>
              <a:t>and then drag the endpoint to the intersection of the 1.25 bottom horizontal and the 2.00 left vertical drawing guides.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kern="1200" baseline="0" dirty="0" smtClean="0">
              <a:solidFill>
                <a:schemeClr val="tx1"/>
              </a:solidFill>
              <a:latin typeface="+mn-lt"/>
              <a:ea typeface="+mn-ea"/>
              <a:cs typeface="+mn-cs"/>
            </a:endParaRPr>
          </a:p>
          <a:p>
            <a:endParaRPr lang="en-US"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To reproduce the animated text effects on this slide, do the following: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a:t>
            </a:r>
            <a:r>
              <a:rPr lang="en-US" sz="1200" i="0" baseline="0" dirty="0" smtClean="0"/>
              <a:t> the </a:t>
            </a:r>
            <a:r>
              <a:rPr lang="en-US" sz="1200" b="1" i="0" baseline="0" dirty="0" smtClean="0"/>
              <a:t>Insert</a:t>
            </a:r>
            <a:r>
              <a:rPr lang="en-US" sz="1200" i="0" baseline="0" dirty="0" smtClean="0"/>
              <a:t> tab, in the </a:t>
            </a:r>
            <a:r>
              <a:rPr lang="en-US" sz="1200" b="1" i="0" baseline="0" dirty="0" smtClean="0"/>
              <a:t>Text</a:t>
            </a:r>
            <a:r>
              <a:rPr lang="en-US" sz="1200" i="0" baseline="0" dirty="0" smtClean="0"/>
              <a:t> group, click </a:t>
            </a:r>
            <a:r>
              <a:rPr lang="en-US" sz="1200" b="1" i="0" baseline="0" dirty="0" smtClean="0"/>
              <a:t>Text Box</a:t>
            </a:r>
            <a:r>
              <a:rPr lang="en-US" sz="1200" i="0" baseline="0" dirty="0" smtClean="0"/>
              <a:t>, and then on the slide, drag to draw the text box.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Enter text in the text box, and then select the text. O</a:t>
            </a:r>
            <a:r>
              <a:rPr lang="en-US" sz="1200" i="0" dirty="0" smtClean="0"/>
              <a:t>n the </a:t>
            </a:r>
            <a:r>
              <a:rPr lang="en-US" sz="1200" b="1" i="0" dirty="0" smtClean="0"/>
              <a:t>Home</a:t>
            </a:r>
            <a:r>
              <a:rPr lang="en-US" sz="1200" i="0" baseline="0" dirty="0" smtClean="0"/>
              <a:t> tab, in the </a:t>
            </a:r>
            <a:r>
              <a:rPr lang="en-US" sz="1200" b="1" i="0" baseline="0" dirty="0" smtClean="0"/>
              <a:t>Font</a:t>
            </a:r>
            <a:r>
              <a:rPr lang="en-US" sz="1200" i="0" baseline="0" dirty="0" smtClean="0"/>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a:t>
            </a:r>
            <a:r>
              <a:rPr lang="en-US" sz="1200" i="0" baseline="0" dirty="0" smtClean="0"/>
              <a:t> list, select </a:t>
            </a:r>
            <a:r>
              <a:rPr lang="en-US" sz="1200" b="1" dirty="0" smtClean="0"/>
              <a:t>Gill Sans MT</a:t>
            </a:r>
            <a:r>
              <a:rPr lang="en-US" sz="1200" b="0" dirty="0" smtClean="0"/>
              <a:t>.</a:t>
            </a:r>
            <a:endParaRPr lang="en-US" sz="1200" i="0"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 Size </a:t>
            </a:r>
            <a:r>
              <a:rPr lang="en-US" sz="1200" i="0" baseline="0" dirty="0" smtClean="0"/>
              <a:t>box, enter </a:t>
            </a:r>
            <a:r>
              <a:rPr lang="en-US" sz="1200" b="1" i="0" baseline="0" dirty="0" smtClean="0"/>
              <a:t>26</a:t>
            </a:r>
            <a:r>
              <a:rPr lang="en-US" sz="1200" b="0" i="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Paragraph</a:t>
            </a:r>
            <a:r>
              <a:rPr lang="en-US" sz="1200" i="0" baseline="0" dirty="0" smtClean="0"/>
              <a:t> group, click </a:t>
            </a:r>
            <a:r>
              <a:rPr lang="en-US" sz="1200" b="1" i="0" baseline="0" dirty="0" smtClean="0"/>
              <a:t>Center </a:t>
            </a:r>
            <a:r>
              <a:rPr lang="en-US" sz="1200" b="0" i="0" baseline="0" dirty="0" smtClean="0"/>
              <a:t>to center the text in the text box</a:t>
            </a:r>
            <a:r>
              <a:rPr lang="en-US" sz="1200" i="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text box until it is centered at the intersection of the </a:t>
            </a:r>
            <a:r>
              <a:rPr lang="en-US" sz="1200" b="0" baseline="0" dirty="0" smtClean="0"/>
              <a:t>2.00 top horizontal and the 2.00 left vertical drawing guides. </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text box still selected, in the </a:t>
            </a:r>
            <a:r>
              <a:rPr lang="en-US" sz="1200" b="1" i="0" baseline="0" dirty="0" smtClean="0"/>
              <a:t>Custom Animation </a:t>
            </a:r>
            <a:r>
              <a:rPr lang="en-US" sz="1200" i="0" baseline="0" dirty="0" smtClean="0"/>
              <a:t>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i="0"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a:t>
            </a:r>
            <a:r>
              <a:rPr lang="en-US" sz="1200" b="1" i="0" baseline="0" dirty="0" smtClean="0"/>
              <a:t>Entrance</a:t>
            </a:r>
            <a:r>
              <a:rPr lang="en-US" sz="1200" b="1" baseline="0" dirty="0" smtClean="0"/>
              <a:t> Effect </a:t>
            </a:r>
            <a:r>
              <a:rPr lang="en-US" sz="1200" b="0" baseline="0" dirty="0" smtClean="0"/>
              <a:t>dialog box, under </a:t>
            </a:r>
            <a:r>
              <a:rPr lang="en-US" sz="1200" b="1" baseline="0" dirty="0" smtClean="0"/>
              <a:t>Subtle</a:t>
            </a:r>
            <a:r>
              <a:rPr lang="en-US" sz="1200" b="0" baseline="0" dirty="0" smtClean="0"/>
              <a:t>, click </a:t>
            </a:r>
            <a:r>
              <a:rPr lang="en-US" sz="1200" b="1" i="0" baseline="0" dirty="0" smtClean="0"/>
              <a:t>Fade</a:t>
            </a:r>
            <a:r>
              <a:rPr lang="en-US" sz="1200" b="0" baseline="0" dirty="0" smtClean="0"/>
              <a:t>.</a:t>
            </a:r>
            <a:r>
              <a:rPr lang="en-US" sz="1200" b="1"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fifth animation effect (fade effect for the first text box). Under </a:t>
            </a:r>
            <a:r>
              <a:rPr lang="en-US" sz="1200" b="1" i="0" baseline="0" dirty="0" smtClean="0"/>
              <a:t>Modify: Fade</a:t>
            </a:r>
            <a:r>
              <a:rPr lang="en-US" sz="1200" i="0" baseline="0" dirty="0" smtClean="0"/>
              <a:t>,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Start</a:t>
            </a:r>
            <a:r>
              <a:rPr lang="en-US" sz="1200" i="0" baseline="0" dirty="0" smtClean="0"/>
              <a:t> list, select </a:t>
            </a:r>
            <a:r>
              <a:rPr lang="en-US" sz="1200" b="1" i="0" baseline="0" dirty="0" smtClean="0"/>
              <a:t>After Previous</a:t>
            </a:r>
            <a:r>
              <a:rPr lang="en-US" sz="1200" i="0"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Speed</a:t>
            </a:r>
            <a:r>
              <a:rPr lang="en-US" sz="1200" i="0" baseline="0" dirty="0" smtClean="0"/>
              <a:t> list, select </a:t>
            </a:r>
            <a:r>
              <a:rPr lang="en-US" sz="1200" b="1" i="0" baseline="0" dirty="0" smtClean="0"/>
              <a:t>Medium</a:t>
            </a:r>
            <a:r>
              <a:rPr lang="en-US" sz="1200" i="0" baseline="0" dirty="0" smtClean="0"/>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On the slide, select the text box.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Click in the second, duplicate text box, and then edit the text.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text in the second text box.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 and </a:t>
            </a:r>
            <a:r>
              <a:rPr lang="en-US" sz="1200" i="0" baseline="0" dirty="0" smtClean="0"/>
              <a:t>then click </a:t>
            </a:r>
            <a:r>
              <a:rPr lang="en-US" sz="1200" b="1" i="0" baseline="0" dirty="0" smtClean="0"/>
              <a:t>Black, Text 1 </a:t>
            </a:r>
            <a:r>
              <a:rPr lang="en-US" sz="1200" b="0" i="0" baseline="0" dirty="0" smtClean="0"/>
              <a:t>(first row, second option from the left)</a:t>
            </a:r>
            <a:r>
              <a:rPr lang="en-US" sz="1200" i="0" baseline="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second text box until it is centered at the intersection of the </a:t>
            </a:r>
            <a:r>
              <a:rPr lang="en-US" sz="1200" b="0" baseline="0" dirty="0" smtClean="0"/>
              <a:t>1.25 bottom horizontal and the 2.00 left vertical drawing guides.</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second text box still selected, in the </a:t>
            </a:r>
            <a:r>
              <a:rPr lang="en-US" sz="1200" b="1" i="0" baseline="0" dirty="0" smtClean="0"/>
              <a:t>Custom Animation </a:t>
            </a:r>
            <a:r>
              <a:rPr lang="en-US" sz="1200" i="0" baseline="0" dirty="0" smtClean="0"/>
              <a:t>task pane, select the sixth animation effect (fade effect for the second text box). Click the arrow next to the selected effect, and then click </a:t>
            </a:r>
            <a:r>
              <a:rPr lang="en-US" sz="1200" b="1" i="0" baseline="0" dirty="0" smtClean="0"/>
              <a:t>Timing</a:t>
            </a:r>
            <a:r>
              <a:rPr lang="en-US" sz="1200" i="0" baseline="0" dirty="0" smtClean="0"/>
              <a:t>. In the </a:t>
            </a:r>
            <a:r>
              <a:rPr lang="en-US" sz="1200" b="1" i="0" baseline="0" dirty="0" smtClean="0"/>
              <a:t>Fade </a:t>
            </a:r>
            <a:r>
              <a:rPr lang="en-US" sz="1200" i="0" baseline="0" dirty="0" smtClean="0"/>
              <a:t>dialog box, on the </a:t>
            </a:r>
            <a:r>
              <a:rPr lang="en-US" sz="1200" b="1" i="0" baseline="0" dirty="0" smtClean="0"/>
              <a:t>Timing</a:t>
            </a:r>
            <a:r>
              <a:rPr lang="en-US" sz="1200" i="0" baseline="0" dirty="0" smtClean="0"/>
              <a:t> tab, in the </a:t>
            </a:r>
            <a:r>
              <a:rPr lang="en-US" sz="1200" b="1" i="0" baseline="0" dirty="0" smtClean="0"/>
              <a:t>Delay</a:t>
            </a:r>
            <a:r>
              <a:rPr lang="en-US" sz="1200" i="0" baseline="0" dirty="0" smtClean="0"/>
              <a:t> box, enter </a:t>
            </a:r>
            <a:r>
              <a:rPr lang="en-US" sz="1200" b="1" i="0" baseline="0" dirty="0" smtClean="0"/>
              <a:t>1</a:t>
            </a:r>
            <a:r>
              <a:rPr lang="en-US" sz="1200" i="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Right-click off the slide,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Grid and Guides </a:t>
            </a:r>
            <a:r>
              <a:rPr lang="en-US" sz="1200" kern="1200" dirty="0" smtClean="0">
                <a:solidFill>
                  <a:schemeClr val="tx1"/>
                </a:solidFill>
                <a:latin typeface="+mn-lt"/>
                <a:ea typeface="+mn-ea"/>
                <a:cs typeface="+mn-cs"/>
              </a:rPr>
              <a:t>dialog box, 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Display drawing guides on screen</a:t>
            </a:r>
            <a:r>
              <a:rPr lang="en-US" sz="1200" kern="1200" dirty="0" smtClean="0">
                <a:solidFill>
                  <a:schemeClr val="tx1"/>
                </a:solidFill>
                <a:latin typeface="+mn-lt"/>
                <a:ea typeface="+mn-ea"/>
                <a:cs typeface="+mn-cs"/>
              </a:rPr>
              <a:t>.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dirty="0" smtClean="0"/>
          </a:p>
          <a:p>
            <a:endParaRPr lang="en-US" sz="1200" dirty="0" smtClean="0"/>
          </a:p>
          <a:p>
            <a:r>
              <a:rPr lang="en-US" sz="1200" dirty="0" smtClean="0"/>
              <a:t>To modify the color of</a:t>
            </a:r>
            <a:r>
              <a:rPr lang="en-US" sz="1200" baseline="0" dirty="0" smtClean="0"/>
              <a:t> the objects on the slide, do the following:</a:t>
            </a:r>
            <a:endParaRPr lang="en-US" sz="1200" dirty="0" smtClean="0"/>
          </a:p>
          <a:p>
            <a:pPr marL="228600" lvl="0" indent="-228600">
              <a:buFont typeface="+mj-lt"/>
              <a:buAutoNum type="arabicPeriod"/>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Selection and Visibility </a:t>
            </a:r>
            <a:r>
              <a:rPr lang="en-US" sz="1200" b="0" i="0" kern="1200" baseline="0" dirty="0" smtClean="0">
                <a:solidFill>
                  <a:schemeClr val="tx1"/>
                </a:solidFill>
                <a:latin typeface="+mn-lt"/>
                <a:ea typeface="+mn-ea"/>
                <a:cs typeface="+mn-cs"/>
              </a:rPr>
              <a:t>pane, select the first rectangle you created on the slide. Under the </a:t>
            </a:r>
            <a:r>
              <a:rPr lang="en-US" sz="1200" b="1" i="0" kern="1200" baseline="0" dirty="0" smtClean="0">
                <a:solidFill>
                  <a:schemeClr val="tx1"/>
                </a:solidFill>
                <a:latin typeface="+mn-lt"/>
                <a:ea typeface="+mn-ea"/>
                <a:cs typeface="+mn-cs"/>
              </a:rPr>
              <a:t>Drawing</a:t>
            </a:r>
            <a:r>
              <a:rPr lang="en-US" sz="1200" b="0" i="0" kern="1200" baseline="0" dirty="0" smtClean="0">
                <a:solidFill>
                  <a:schemeClr val="tx1"/>
                </a:solidFill>
                <a:latin typeface="+mn-lt"/>
                <a:ea typeface="+mn-ea"/>
                <a:cs typeface="+mn-cs"/>
              </a:rPr>
              <a:t> </a:t>
            </a:r>
            <a:r>
              <a:rPr lang="en-US" sz="1200" b="1" i="0" kern="1200" baseline="0" dirty="0" smtClean="0">
                <a:solidFill>
                  <a:schemeClr val="tx1"/>
                </a:solidFill>
                <a:latin typeface="+mn-lt"/>
                <a:ea typeface="+mn-ea"/>
                <a:cs typeface="+mn-cs"/>
              </a:rPr>
              <a:t>Tools</a:t>
            </a:r>
            <a:r>
              <a:rPr lang="en-US" sz="1200" b="0" i="0" kern="1200" baseline="0" dirty="0" smtClean="0">
                <a:solidFill>
                  <a:schemeClr val="tx1"/>
                </a:solidFill>
                <a:latin typeface="+mn-lt"/>
                <a:ea typeface="+mn-ea"/>
                <a:cs typeface="+mn-cs"/>
              </a:rPr>
              <a:t>, on the </a:t>
            </a:r>
            <a:r>
              <a:rPr lang="en-US" sz="1200" b="1" i="0" kern="1200" baseline="0" dirty="0" smtClean="0">
                <a:solidFill>
                  <a:schemeClr val="tx1"/>
                </a:solidFill>
                <a:latin typeface="+mn-lt"/>
                <a:ea typeface="+mn-ea"/>
                <a:cs typeface="+mn-cs"/>
              </a:rPr>
              <a:t>Format</a:t>
            </a:r>
            <a:r>
              <a:rPr lang="en-US" sz="1200" b="0" i="0" kern="1200" baseline="0" dirty="0" smtClean="0">
                <a:solidFill>
                  <a:schemeClr val="tx1"/>
                </a:solidFill>
                <a:latin typeface="+mn-lt"/>
                <a:ea typeface="+mn-ea"/>
                <a:cs typeface="+mn-cs"/>
              </a:rPr>
              <a:t> tab, in the bottom right corner in the </a:t>
            </a:r>
            <a:r>
              <a:rPr lang="en-US" sz="1200" b="1" i="0" kern="1200" baseline="0" dirty="0" smtClean="0">
                <a:solidFill>
                  <a:schemeClr val="tx1"/>
                </a:solidFill>
                <a:latin typeface="+mn-lt"/>
                <a:ea typeface="+mn-ea"/>
                <a:cs typeface="+mn-cs"/>
              </a:rPr>
              <a:t>Shapes Styles </a:t>
            </a:r>
            <a:r>
              <a:rPr lang="en-US" sz="1200" b="0" i="0" kern="1200" baseline="0" dirty="0" smtClean="0">
                <a:solidFill>
                  <a:schemeClr val="tx1"/>
                </a:solidFill>
                <a:latin typeface="+mn-lt"/>
                <a:ea typeface="+mn-ea"/>
                <a:cs typeface="+mn-cs"/>
              </a:rPr>
              <a:t>group, click the </a:t>
            </a:r>
            <a:r>
              <a:rPr lang="en-US" sz="1200" b="1" i="0" kern="1200" baseline="0" dirty="0" smtClean="0">
                <a:solidFill>
                  <a:schemeClr val="tx1"/>
                </a:solidFill>
                <a:latin typeface="+mn-lt"/>
                <a:ea typeface="+mn-ea"/>
                <a:cs typeface="+mn-cs"/>
              </a:rPr>
              <a:t>Format Shape </a:t>
            </a:r>
            <a:r>
              <a:rPr lang="en-US" sz="1200" b="0" i="0" kern="1200" baseline="0" dirty="0" smtClean="0">
                <a:solidFill>
                  <a:schemeClr val="tx1"/>
                </a:solidFill>
                <a:latin typeface="+mn-lt"/>
                <a:ea typeface="+mn-ea"/>
                <a:cs typeface="+mn-cs"/>
              </a:rPr>
              <a:t>dialog box launcher. In the </a:t>
            </a:r>
            <a:r>
              <a:rPr lang="en-US" sz="1200" b="1" i="0" kern="1200" baseline="0" dirty="0" smtClean="0">
                <a:solidFill>
                  <a:schemeClr val="tx1"/>
                </a:solidFill>
                <a:latin typeface="+mn-lt"/>
                <a:ea typeface="+mn-ea"/>
                <a:cs typeface="+mn-cs"/>
              </a:rPr>
              <a:t>Format Shape</a:t>
            </a:r>
            <a:r>
              <a:rPr lang="en-US" sz="1200" b="0" i="0" kern="1200" baseline="0" dirty="0" smtClean="0">
                <a:solidFill>
                  <a:schemeClr val="tx1"/>
                </a:solidFill>
                <a:latin typeface="+mn-lt"/>
                <a:ea typeface="+mn-ea"/>
                <a:cs typeface="+mn-cs"/>
              </a:rPr>
              <a:t> dialog box, click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in the left pane, select </a:t>
            </a:r>
            <a:r>
              <a:rPr lang="en-US" sz="1200" b="1" i="0" kern="1200" baseline="0" dirty="0" smtClean="0">
                <a:solidFill>
                  <a:schemeClr val="tx1"/>
                </a:solidFill>
                <a:latin typeface="+mn-lt"/>
                <a:ea typeface="+mn-ea"/>
                <a:cs typeface="+mn-cs"/>
              </a:rPr>
              <a:t>Solid fill </a:t>
            </a: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b="0" i="0" kern="1200" baseline="0" dirty="0" smtClean="0">
                <a:solidFill>
                  <a:schemeClr val="tx1"/>
                </a:solidFill>
                <a:latin typeface="+mn-lt"/>
                <a:ea typeface="+mn-ea"/>
                <a:cs typeface="+mn-cs"/>
              </a:rPr>
              <a:t>Click the button next to </a:t>
            </a:r>
            <a:r>
              <a:rPr lang="en-US" sz="1200" b="1" i="0" kern="1200" baseline="0" dirty="0" smtClean="0">
                <a:solidFill>
                  <a:schemeClr val="tx1"/>
                </a:solidFill>
                <a:latin typeface="+mn-lt"/>
                <a:ea typeface="+mn-ea"/>
                <a:cs typeface="+mn-cs"/>
              </a:rPr>
              <a:t>Colors</a:t>
            </a:r>
            <a:r>
              <a:rPr lang="en-US" sz="1200" b="0" i="0" kern="1200" baseline="0" dirty="0" smtClean="0">
                <a:solidFill>
                  <a:schemeClr val="tx1"/>
                </a:solidFill>
                <a:latin typeface="+mn-lt"/>
                <a:ea typeface="+mn-ea"/>
                <a:cs typeface="+mn-cs"/>
              </a:rPr>
              <a:t>, and then under </a:t>
            </a:r>
            <a:r>
              <a:rPr lang="en-US" sz="1200" b="1" i="0" kern="1200" baseline="0" dirty="0" smtClean="0">
                <a:solidFill>
                  <a:schemeClr val="tx1"/>
                </a:solidFill>
                <a:latin typeface="+mn-lt"/>
                <a:ea typeface="+mn-ea"/>
                <a:cs typeface="+mn-cs"/>
              </a:rPr>
              <a:t>Theme Colors </a:t>
            </a: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Black, Text 1 </a:t>
            </a:r>
            <a:r>
              <a:rPr lang="en-US" sz="1200" b="0" i="0" kern="1200" baseline="0" dirty="0" smtClean="0">
                <a:solidFill>
                  <a:schemeClr val="tx1"/>
                </a:solidFill>
                <a:latin typeface="+mn-lt"/>
                <a:ea typeface="+mn-ea"/>
                <a:cs typeface="+mn-cs"/>
              </a:rPr>
              <a:t>(first row, second option from the left). </a:t>
            </a:r>
          </a:p>
          <a:p>
            <a:pPr marL="685800" lvl="1" indent="-228600">
              <a:buFont typeface="Arial" pitchFamily="34" charset="0"/>
              <a:buChar char="•"/>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Transparency</a:t>
            </a:r>
            <a:r>
              <a:rPr lang="en-US" sz="1200" b="0" i="0" kern="1200" baseline="0" dirty="0" smtClean="0">
                <a:solidFill>
                  <a:schemeClr val="tx1"/>
                </a:solidFill>
                <a:latin typeface="+mn-lt"/>
                <a:ea typeface="+mn-ea"/>
                <a:cs typeface="+mn-cs"/>
              </a:rPr>
              <a:t> box, enter </a:t>
            </a:r>
            <a:r>
              <a:rPr lang="en-US" sz="1200" b="1" i="0" kern="1200" baseline="0" dirty="0" smtClean="0">
                <a:solidFill>
                  <a:schemeClr val="tx1"/>
                </a:solidFill>
                <a:latin typeface="+mn-lt"/>
                <a:ea typeface="+mn-ea"/>
                <a:cs typeface="+mn-cs"/>
              </a:rPr>
              <a:t>50%</a:t>
            </a:r>
            <a:r>
              <a:rPr lang="en-US" sz="1200" b="0" i="0" kern="1200" baseline="0" dirty="0" smtClean="0">
                <a:solidFill>
                  <a:schemeClr val="tx1"/>
                </a:solidFill>
                <a:latin typeface="+mn-lt"/>
                <a:ea typeface="+mn-ea"/>
                <a:cs typeface="+mn-cs"/>
              </a:rPr>
              <a:t>.</a:t>
            </a:r>
          </a:p>
          <a:p>
            <a:pPr marL="228600" indent="-228600">
              <a:buFont typeface="+mj-lt"/>
              <a:buAutoNum type="arabicPeriod"/>
            </a:pPr>
            <a:r>
              <a:rPr lang="en-US" sz="1200" dirty="0" smtClean="0"/>
              <a:t>On the slide, select the text in the first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White, Background 1 </a:t>
            </a:r>
            <a:r>
              <a:rPr lang="en-US" sz="1200" i="0" baseline="0" dirty="0" smtClean="0"/>
              <a:t>(first row, first option from the left).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the slide, select the text in the second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Black, Text 1, Lighter 15% </a:t>
            </a:r>
            <a:r>
              <a:rPr lang="en-US" sz="1200" i="0" baseline="0" dirty="0" smtClean="0"/>
              <a:t>(fifth row, second option from the left). </a:t>
            </a:r>
          </a:p>
          <a:p>
            <a:endParaRPr lang="en-US" sz="1200" dirty="0" smtClean="0"/>
          </a:p>
          <a:p>
            <a:endParaRPr lang="en-US" sz="1200" dirty="0" smtClean="0"/>
          </a:p>
          <a:p>
            <a:r>
              <a:rPr lang="en-US" sz="1200" kern="1200" dirty="0" smtClean="0">
                <a:solidFill>
                  <a:schemeClr val="tx1"/>
                </a:solidFill>
                <a:latin typeface="+mn-lt"/>
                <a:ea typeface="+mn-ea"/>
                <a:cs typeface="+mn-cs"/>
              </a:rPr>
              <a:t>To reproduce the background effects on this slide, do the following: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Design</a:t>
            </a:r>
            <a:r>
              <a:rPr lang="en-US" sz="1200" kern="1200" dirty="0" smtClean="0">
                <a:solidFill>
                  <a:schemeClr val="tx1"/>
                </a:solidFill>
                <a:latin typeface="+mn-lt"/>
                <a:ea typeface="+mn-ea"/>
                <a:cs typeface="+mn-cs"/>
              </a:rPr>
              <a:t> tab, in the bottom</a:t>
            </a:r>
            <a:r>
              <a:rPr lang="en-US" sz="1200" kern="1200" baseline="0" dirty="0" smtClean="0">
                <a:solidFill>
                  <a:schemeClr val="tx1"/>
                </a:solidFill>
                <a:latin typeface="+mn-lt"/>
                <a:ea typeface="+mn-ea"/>
                <a:cs typeface="+mn-cs"/>
              </a:rPr>
              <a:t> right corner of the </a:t>
            </a:r>
            <a:r>
              <a:rPr lang="en-US" sz="1200" b="1" kern="1200" baseline="0" dirty="0" smtClean="0">
                <a:solidFill>
                  <a:schemeClr val="tx1"/>
                </a:solidFill>
                <a:latin typeface="+mn-lt"/>
                <a:ea typeface="+mn-ea"/>
                <a:cs typeface="+mn-cs"/>
              </a:rPr>
              <a:t>Background</a:t>
            </a:r>
            <a:r>
              <a:rPr lang="en-US" sz="1200" kern="1200" baseline="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Background </a:t>
            </a:r>
            <a:r>
              <a:rPr lang="en-US" sz="1200" b="0" kern="1200" dirty="0" smtClean="0">
                <a:solidFill>
                  <a:schemeClr val="tx1"/>
                </a:solidFill>
                <a:latin typeface="+mn-lt"/>
                <a:ea typeface="+mn-ea"/>
                <a:cs typeface="+mn-cs"/>
              </a:rPr>
              <a:t>dialog box launcher.</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Picture</a:t>
            </a:r>
            <a:r>
              <a:rPr lang="en-US" sz="1200" b="1" kern="1200" baseline="0" dirty="0" smtClean="0">
                <a:solidFill>
                  <a:schemeClr val="tx1"/>
                </a:solidFill>
                <a:latin typeface="+mn-lt"/>
                <a:ea typeface="+mn-ea"/>
                <a:cs typeface="+mn-cs"/>
              </a:rPr>
              <a:t> or texture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under </a:t>
            </a:r>
            <a:r>
              <a:rPr lang="en-US" sz="1200" b="1" kern="1200" dirty="0" smtClean="0">
                <a:solidFill>
                  <a:schemeClr val="tx1"/>
                </a:solidFill>
                <a:latin typeface="+mn-lt"/>
                <a:ea typeface="+mn-ea"/>
                <a:cs typeface="+mn-cs"/>
              </a:rPr>
              <a:t>Insert from</a:t>
            </a:r>
            <a:r>
              <a:rPr lang="en-US" sz="120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 click </a:t>
            </a:r>
            <a:r>
              <a:rPr lang="en-US" sz="1200" b="1" kern="1200" baseline="0" dirty="0" smtClean="0">
                <a:solidFill>
                  <a:schemeClr val="tx1"/>
                </a:solidFill>
                <a:latin typeface="+mn-lt"/>
                <a:ea typeface="+mn-ea"/>
                <a:cs typeface="+mn-cs"/>
              </a:rPr>
              <a:t>File</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Insert Picture </a:t>
            </a:r>
            <a:r>
              <a:rPr lang="en-US" sz="1200" b="0" kern="1200" baseline="0" dirty="0" smtClean="0">
                <a:solidFill>
                  <a:schemeClr val="tx1"/>
                </a:solidFill>
                <a:latin typeface="+mn-lt"/>
                <a:ea typeface="+mn-ea"/>
                <a:cs typeface="+mn-cs"/>
              </a:rPr>
              <a:t>dialog box, </a:t>
            </a:r>
            <a:r>
              <a:rPr lang="en-US" sz="1200" b="0" kern="1200" dirty="0" smtClean="0">
                <a:solidFill>
                  <a:schemeClr val="tx1"/>
                </a:solidFill>
                <a:latin typeface="+mn-lt"/>
                <a:ea typeface="+mn-ea"/>
                <a:cs typeface="+mn-cs"/>
              </a:rPr>
              <a:t>select</a:t>
            </a:r>
            <a:r>
              <a:rPr lang="en-US" sz="1200" b="0" kern="1200" baseline="0" dirty="0" smtClean="0">
                <a:solidFill>
                  <a:schemeClr val="tx1"/>
                </a:solidFill>
                <a:latin typeface="+mn-lt"/>
                <a:ea typeface="+mn-ea"/>
                <a:cs typeface="+mn-cs"/>
              </a:rPr>
              <a:t> a picture, and then click </a:t>
            </a:r>
            <a:r>
              <a:rPr lang="en-US" sz="1200" b="1" kern="1200" baseline="0" dirty="0" smtClean="0">
                <a:solidFill>
                  <a:schemeClr val="tx1"/>
                </a:solidFill>
                <a:latin typeface="+mn-lt"/>
                <a:ea typeface="+mn-ea"/>
                <a:cs typeface="+mn-cs"/>
              </a:rPr>
              <a:t>Insert</a:t>
            </a:r>
            <a:r>
              <a:rPr lang="en-US" sz="1200" b="0" kern="1200" baseline="0" dirty="0" smtClean="0">
                <a:solidFill>
                  <a:schemeClr val="tx1"/>
                </a:solidFill>
                <a:latin typeface="+mn-lt"/>
                <a:ea typeface="+mn-ea"/>
                <a:cs typeface="+mn-cs"/>
              </a:rPr>
              <a:t>.</a:t>
            </a:r>
          </a:p>
        </p:txBody>
      </p:sp>
      <p:sp>
        <p:nvSpPr>
          <p:cNvPr id="5" name="Slide Image Placeholder 4"/>
          <p:cNvSpPr>
            <a:spLocks noGrp="1" noRot="1" noChangeAspect="1"/>
          </p:cNvSpPr>
          <p:nvPr>
            <p:ph type="sldImg"/>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sz="1400" b="1" dirty="0" smtClean="0"/>
              <a:t>Custom animation effects: shrink transparent shapes</a:t>
            </a:r>
          </a:p>
          <a:p>
            <a:r>
              <a:rPr lang="en-US" sz="1400" dirty="0" smtClean="0"/>
              <a:t>(Intermediate)</a:t>
            </a:r>
          </a:p>
          <a:p>
            <a:endParaRPr lang="en-US" sz="1200" dirty="0" smtClean="0"/>
          </a:p>
          <a:p>
            <a:endParaRPr lang="en-US" sz="1200" dirty="0" smtClean="0"/>
          </a:p>
          <a:p>
            <a:r>
              <a:rPr lang="en-US" sz="1200" b="1" kern="1200" dirty="0" smtClean="0">
                <a:solidFill>
                  <a:schemeClr val="tx1"/>
                </a:solidFill>
                <a:latin typeface="+mn-lt"/>
                <a:ea typeface="+mn-ea"/>
                <a:cs typeface="+mn-cs"/>
              </a:rPr>
              <a:t>Tip: </a:t>
            </a:r>
            <a:r>
              <a:rPr lang="en-US" sz="1200" kern="1200" dirty="0" smtClean="0">
                <a:solidFill>
                  <a:schemeClr val="tx1"/>
                </a:solidFill>
                <a:latin typeface="+mn-lt"/>
                <a:ea typeface="+mn-ea"/>
                <a:cs typeface="+mn-cs"/>
              </a:rPr>
              <a:t>You will need to use drawing guides to reproduce the effects on this slide. </a:t>
            </a:r>
          </a:p>
          <a:p>
            <a:endParaRPr lang="en-US" sz="1200" dirty="0" smtClean="0"/>
          </a:p>
          <a:p>
            <a:endParaRPr lang="en-US" sz="1200" dirty="0" smtClean="0"/>
          </a:p>
          <a:p>
            <a:r>
              <a:rPr lang="en-US" sz="1200" kern="1200" dirty="0" smtClean="0">
                <a:solidFill>
                  <a:schemeClr val="tx1"/>
                </a:solidFill>
                <a:latin typeface="+mn-lt"/>
                <a:ea typeface="+mn-ea"/>
                <a:cs typeface="+mn-cs"/>
              </a:rPr>
              <a:t>To display and set the drawing guides, do the following: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 the </a:t>
            </a:r>
            <a:r>
              <a:rPr lang="en-US" sz="1200" b="1" i="0" dirty="0" smtClean="0"/>
              <a:t>Home</a:t>
            </a:r>
            <a:r>
              <a:rPr lang="en-US" sz="1200" i="0" dirty="0" smtClean="0"/>
              <a:t> tab, in the</a:t>
            </a:r>
            <a:r>
              <a:rPr lang="en-US" sz="1200" i="0" baseline="0" dirty="0" smtClean="0"/>
              <a:t> </a:t>
            </a:r>
            <a:r>
              <a:rPr lang="en-US" sz="1200" b="1" i="0" baseline="0" dirty="0" smtClean="0"/>
              <a:t>Slides</a:t>
            </a:r>
            <a:r>
              <a:rPr lang="en-US" sz="1200" i="0" baseline="0" dirty="0" smtClean="0"/>
              <a:t> group, click </a:t>
            </a:r>
            <a:r>
              <a:rPr lang="en-US" sz="1200" b="1" i="0" baseline="0" dirty="0" smtClean="0"/>
              <a:t>Layout</a:t>
            </a:r>
            <a:r>
              <a:rPr lang="en-US" sz="1200" i="0" baseline="0" dirty="0" smtClean="0"/>
              <a:t>, and then click </a:t>
            </a:r>
            <a:r>
              <a:rPr lang="en-US" sz="1200" b="1" i="0" baseline="0" dirty="0" smtClean="0"/>
              <a:t>Blank</a:t>
            </a:r>
            <a:r>
              <a:rPr lang="en-US" sz="1200" i="0" baseline="0" dirty="0" smtClean="0"/>
              <a: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do the following:</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Grid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settings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Spacing</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0.25</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Display</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guides</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on screen</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slide, </a:t>
            </a:r>
            <a:r>
              <a:rPr lang="en-US" sz="1200" b="0" i="0" kern="1200" baseline="0" dirty="0" smtClean="0">
                <a:solidFill>
                  <a:schemeClr val="tx1"/>
                </a:solidFill>
                <a:latin typeface="+mn-lt"/>
                <a:ea typeface="+mn-ea"/>
                <a:cs typeface="+mn-cs"/>
              </a:rPr>
              <a:t>press and hold CTRL, select the vertical guide, and then drag it left to the 2.00 position. </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Note:</a:t>
            </a:r>
            <a:r>
              <a:rPr lang="en-US" sz="1200" kern="1200" dirty="0" smtClean="0">
                <a:solidFill>
                  <a:schemeClr val="tx1"/>
                </a:solidFill>
                <a:latin typeface="+mn-lt"/>
                <a:ea typeface="+mn-ea"/>
                <a:cs typeface="+mn-cs"/>
              </a:rPr>
              <a:t> One horizontal and one vertical guide will display on the slide at 0.00, the default position. As you drag the guides, the cursor will display the new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vertical guide, and then drag it left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up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down to the 1.25 position. </a:t>
            </a:r>
            <a:endParaRPr lang="en-US" sz="1200" b="0" i="1" kern="1200" baseline="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endParaRPr lang="en-US" sz="1200" dirty="0" smtClean="0"/>
          </a:p>
          <a:p>
            <a:endParaRPr lang="en-US" sz="1200" dirty="0" smtClean="0"/>
          </a:p>
          <a:p>
            <a:r>
              <a:rPr lang="en-US" sz="1200" dirty="0" smtClean="0"/>
              <a:t>To</a:t>
            </a:r>
            <a:r>
              <a:rPr lang="en-US" sz="1200" baseline="0" dirty="0" smtClean="0"/>
              <a:t> reproduce the animated shape effects on this slide, do the following:</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On the </a:t>
            </a:r>
            <a:r>
              <a:rPr lang="en-US" sz="1200" b="1" i="0" baseline="0" dirty="0" smtClean="0">
                <a:latin typeface="+mn-lt"/>
              </a:rPr>
              <a:t>Home</a:t>
            </a:r>
            <a:r>
              <a:rPr lang="en-US" sz="1200" b="0" i="0" baseline="0" dirty="0" smtClean="0">
                <a:latin typeface="+mn-lt"/>
              </a:rPr>
              <a:t> tab, in the </a:t>
            </a:r>
            <a:r>
              <a:rPr lang="en-US" sz="1200" b="1" i="0" baseline="0" dirty="0" smtClean="0">
                <a:latin typeface="+mn-lt"/>
              </a:rPr>
              <a:t>Drawing</a:t>
            </a:r>
            <a:r>
              <a:rPr lang="en-US" sz="1200" b="0" i="0" baseline="0" dirty="0" smtClean="0">
                <a:latin typeface="+mn-lt"/>
              </a:rPr>
              <a:t> group, click </a:t>
            </a:r>
            <a:r>
              <a:rPr lang="en-US" sz="1200" b="1" i="0" baseline="0" dirty="0" smtClean="0">
                <a:latin typeface="+mn-lt"/>
              </a:rPr>
              <a:t>Shapes</a:t>
            </a:r>
            <a:r>
              <a:rPr lang="en-US" sz="1200" b="0" i="0" baseline="0" dirty="0" smtClean="0">
                <a:latin typeface="+mn-lt"/>
              </a:rPr>
              <a:t>, and then under </a:t>
            </a:r>
            <a:r>
              <a:rPr lang="en-US" sz="1200" b="1" i="0" baseline="0" dirty="0" smtClean="0">
                <a:latin typeface="+mn-lt"/>
              </a:rPr>
              <a:t>Rectangle</a:t>
            </a:r>
            <a:r>
              <a:rPr lang="en-US" sz="1200" b="0" i="0" baseline="0" dirty="0" smtClean="0">
                <a:latin typeface="+mn-lt"/>
              </a:rPr>
              <a:t> click </a:t>
            </a:r>
            <a:r>
              <a:rPr lang="en-US" sz="1200" b="1" i="0" baseline="0" dirty="0" smtClean="0">
                <a:latin typeface="+mn-lt"/>
              </a:rPr>
              <a:t>Rounded Diagonal Corner Rectangle </a:t>
            </a:r>
            <a:r>
              <a:rPr lang="en-US" sz="1200" b="0" i="0" baseline="0" dirty="0" smtClean="0">
                <a:latin typeface="+mn-lt"/>
              </a:rPr>
              <a:t>(ninth option from the left). On the slide, drag to draw a rectangle.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Select the rectangle. Under </a:t>
            </a:r>
            <a:r>
              <a:rPr lang="en-US" sz="1200" b="1" i="0" baseline="0" dirty="0" smtClean="0">
                <a:latin typeface="+mn-lt"/>
              </a:rPr>
              <a:t>Drawing Tools</a:t>
            </a:r>
            <a:r>
              <a:rPr lang="en-US" sz="1200" b="0" i="0" baseline="0" dirty="0" smtClean="0">
                <a:latin typeface="+mn-lt"/>
              </a:rPr>
              <a:t>, on the </a:t>
            </a:r>
            <a:r>
              <a:rPr lang="en-US" sz="1200" b="1" i="0" baseline="0" dirty="0" smtClean="0">
                <a:latin typeface="+mn-lt"/>
              </a:rPr>
              <a:t>Format</a:t>
            </a:r>
            <a:r>
              <a:rPr lang="en-US" sz="1200" b="0" i="0" baseline="0" dirty="0" smtClean="0">
                <a:latin typeface="+mn-lt"/>
              </a:rPr>
              <a:t> tab, in the </a:t>
            </a:r>
            <a:r>
              <a:rPr lang="en-US" sz="1200" b="1" i="0" baseline="0" dirty="0" smtClean="0">
                <a:latin typeface="+mn-lt"/>
              </a:rPr>
              <a:t>Size</a:t>
            </a:r>
            <a:r>
              <a:rPr lang="en-US" sz="1200" b="0" i="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Height</a:t>
            </a:r>
            <a:r>
              <a:rPr lang="en-US" sz="1200" b="0" i="0" baseline="0" dirty="0" smtClean="0">
                <a:latin typeface="+mn-lt"/>
              </a:rPr>
              <a:t> box, enter </a:t>
            </a:r>
            <a:r>
              <a:rPr lang="en-US" sz="1200" b="1" i="0" baseline="0" dirty="0" smtClean="0">
                <a:latin typeface="+mn-lt"/>
              </a:rPr>
              <a:t>8.1”</a:t>
            </a:r>
            <a:r>
              <a:rPr lang="en-US" sz="1200" b="0" i="0" baseline="0" dirty="0" smtClean="0">
                <a:latin typeface="+mn-lt"/>
              </a:rPr>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Width</a:t>
            </a:r>
            <a:r>
              <a:rPr lang="en-US" sz="1200" b="0" i="0" baseline="0" dirty="0" smtClean="0">
                <a:latin typeface="+mn-lt"/>
              </a:rPr>
              <a:t> box, enter </a:t>
            </a:r>
            <a:r>
              <a:rPr lang="en-US" sz="1200" b="1" i="0" baseline="0" dirty="0" smtClean="0">
                <a:latin typeface="+mn-lt"/>
              </a:rPr>
              <a:t>10.5”</a:t>
            </a:r>
            <a:r>
              <a:rPr lang="en-US" sz="1200" b="0" i="0" baseline="0" dirty="0" smtClean="0">
                <a:latin typeface="+mn-lt"/>
              </a:rPr>
              <a:t>.</a:t>
            </a:r>
          </a:p>
          <a:p>
            <a:pPr marL="228600" lvl="0" indent="-228600">
              <a:buFont typeface="+mj-lt"/>
              <a:buAutoNum type="arabicPeriod"/>
            </a:pPr>
            <a:r>
              <a:rPr lang="en-US" sz="1200" b="0" kern="1200" baseline="0" dirty="0" smtClean="0">
                <a:solidFill>
                  <a:schemeClr val="tx1"/>
                </a:solidFill>
                <a:latin typeface="+mn-lt"/>
                <a:ea typeface="+mn-ea"/>
                <a:cs typeface="+mn-cs"/>
              </a:rPr>
              <a:t>Under the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Shapes Styles </a:t>
            </a:r>
            <a:r>
              <a:rPr lang="en-US" sz="1200" b="0" kern="1200" baseline="0" dirty="0" smtClean="0">
                <a:solidFill>
                  <a:schemeClr val="tx1"/>
                </a:solidFill>
                <a:latin typeface="+mn-lt"/>
                <a:ea typeface="+mn-ea"/>
                <a:cs typeface="+mn-cs"/>
              </a:rPr>
              <a:t>group, click the arrow next to </a:t>
            </a:r>
            <a:r>
              <a:rPr lang="en-US" sz="1200" b="1" kern="1200" baseline="0" dirty="0" smtClean="0">
                <a:solidFill>
                  <a:schemeClr val="tx1"/>
                </a:solidFill>
                <a:latin typeface="+mn-lt"/>
                <a:ea typeface="+mn-ea"/>
                <a:cs typeface="+mn-cs"/>
              </a:rPr>
              <a:t>Shape Outline</a:t>
            </a:r>
            <a:r>
              <a:rPr lang="en-US" sz="1200" b="0" kern="1200" baseline="0" dirty="0" smtClean="0">
                <a:solidFill>
                  <a:schemeClr val="tx1"/>
                </a:solidFill>
                <a:latin typeface="+mn-lt"/>
                <a:ea typeface="+mn-ea"/>
                <a:cs typeface="+mn-cs"/>
              </a:rPr>
              <a:t>, and then click </a:t>
            </a:r>
            <a:r>
              <a:rPr lang="en-US" sz="1200" b="1" kern="1200" baseline="0" dirty="0" smtClean="0">
                <a:solidFill>
                  <a:schemeClr val="tx1"/>
                </a:solidFill>
                <a:latin typeface="+mn-lt"/>
                <a:ea typeface="+mn-ea"/>
                <a:cs typeface="+mn-cs"/>
              </a:rPr>
              <a:t>No Outline</a:t>
            </a:r>
            <a:r>
              <a:rPr lang="en-US" sz="1200" b="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to Slide</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Emphasis</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Emphasis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Grow/Shrink</a:t>
            </a:r>
            <a:r>
              <a:rPr lang="en-US" sz="1200" b="0" baseline="0" dirty="0" smtClean="0"/>
              <a:t>.</a:t>
            </a:r>
            <a:r>
              <a:rPr lang="en-US" sz="1200" b="1"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animation effect (grow/shrink effect for the rectangle). Click the arrow next to the selected effect, and then click </a:t>
            </a:r>
            <a:r>
              <a:rPr lang="en-US" sz="1200" b="1" baseline="0" dirty="0" smtClean="0"/>
              <a:t>Effect Options</a:t>
            </a:r>
            <a:r>
              <a:rPr lang="en-US" sz="1200" baseline="0" dirty="0" smtClean="0"/>
              <a:t>. In the </a:t>
            </a:r>
            <a:r>
              <a:rPr lang="en-US" sz="1200" b="1" baseline="0" dirty="0" smtClean="0"/>
              <a:t>Grow/Shrink</a:t>
            </a:r>
            <a:r>
              <a:rPr lang="en-US" sz="1200" baseline="0" dirty="0" smtClean="0"/>
              <a:t> dialog box, do the following:</a:t>
            </a:r>
          </a:p>
          <a:p>
            <a:pPr marL="1143000" lvl="2" indent="-228600">
              <a:buFont typeface="Arial" pitchFamily="34" charset="0"/>
              <a:buChar char="•"/>
            </a:pPr>
            <a:r>
              <a:rPr lang="en-US" sz="1200" b="0" baseline="0" dirty="0" smtClean="0"/>
              <a:t>On the </a:t>
            </a:r>
            <a:r>
              <a:rPr lang="en-US" sz="1200" b="1" baseline="0" dirty="0" smtClean="0"/>
              <a:t>Effect</a:t>
            </a:r>
            <a:r>
              <a:rPr lang="en-US" sz="1200" b="0" baseline="0" dirty="0" smtClean="0"/>
              <a:t> tab, in the </a:t>
            </a:r>
            <a:r>
              <a:rPr lang="en-US" sz="1200" b="1" dirty="0" smtClean="0"/>
              <a:t>Size </a:t>
            </a:r>
            <a:r>
              <a:rPr lang="en-US" sz="1200" b="0" dirty="0" smtClean="0"/>
              <a:t>list,</a:t>
            </a:r>
            <a:r>
              <a:rPr lang="en-US" sz="1200" b="0" baseline="0" dirty="0" smtClean="0"/>
              <a:t> in the </a:t>
            </a:r>
            <a:r>
              <a:rPr lang="en-US" sz="1200" b="1" baseline="0" dirty="0" smtClean="0"/>
              <a:t>Custom</a:t>
            </a:r>
            <a:r>
              <a:rPr lang="en-US" sz="1200" b="0" baseline="0" dirty="0" smtClean="0"/>
              <a:t> box, enter </a:t>
            </a:r>
            <a:r>
              <a:rPr lang="en-US" sz="1200" b="1" baseline="0" dirty="0" smtClean="0"/>
              <a:t>37%</a:t>
            </a:r>
            <a:r>
              <a:rPr lang="en-US" sz="1200" b="0" baseline="0" dirty="0" smtClean="0"/>
              <a:t>, and then press ENTER. </a:t>
            </a:r>
          </a:p>
          <a:p>
            <a:pPr marL="1143000" lvl="2" indent="-228600">
              <a:buFont typeface="Arial" pitchFamily="34" charset="0"/>
              <a:buChar char="•"/>
            </a:pPr>
            <a:r>
              <a:rPr lang="en-US" sz="1200" b="0" baseline="0" dirty="0" smtClean="0"/>
              <a:t>On the </a:t>
            </a:r>
            <a:r>
              <a:rPr lang="en-US" sz="1200" b="1" baseline="0" dirty="0" smtClean="0"/>
              <a:t>Timing</a:t>
            </a:r>
            <a:r>
              <a:rPr lang="en-US" sz="1200" b="0" baseline="0" dirty="0" smtClean="0"/>
              <a:t> tab, do the following:</a:t>
            </a:r>
          </a:p>
          <a:p>
            <a:pPr marL="1600200" lvl="3"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600200" lvl="3"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1.5 seconds</a:t>
            </a:r>
            <a:r>
              <a:rPr lang="en-US" sz="1200" b="0" baseline="0" dirty="0" smtClean="0"/>
              <a:t>.</a:t>
            </a:r>
            <a:endParaRPr lang="en-US" sz="1200" b="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Motion Paths</a:t>
            </a:r>
            <a:r>
              <a:rPr lang="en-US" sz="1200" b="0" baseline="0" dirty="0" smtClean="0"/>
              <a:t>,</a:t>
            </a:r>
            <a:r>
              <a:rPr lang="en-US" sz="1200" b="1" baseline="0" dirty="0" smtClean="0"/>
              <a:t> </a:t>
            </a:r>
            <a:r>
              <a:rPr lang="en-US" sz="1200" b="0" baseline="0" dirty="0" smtClean="0"/>
              <a:t>and then click </a:t>
            </a:r>
            <a:r>
              <a:rPr lang="en-US" sz="1200" b="1" baseline="0" dirty="0" smtClean="0"/>
              <a:t>Left</a:t>
            </a:r>
            <a:r>
              <a:rPr lang="en-US" sz="1200" b="0"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animation effect (left motion path for the rectangle). </a:t>
            </a:r>
            <a:r>
              <a:rPr lang="en-US" sz="1200" baseline="0" dirty="0" smtClean="0"/>
              <a:t>Click the arrow next to the selected effect, and then click </a:t>
            </a:r>
            <a:r>
              <a:rPr lang="en-US" sz="1200" b="1" baseline="0" dirty="0" smtClean="0"/>
              <a:t>Timing</a:t>
            </a:r>
            <a:r>
              <a:rPr lang="en-US" sz="1200" baseline="0" dirty="0" smtClean="0"/>
              <a:t>. In the </a:t>
            </a:r>
            <a:r>
              <a:rPr lang="en-US" sz="1200" b="1" baseline="0" dirty="0" smtClean="0"/>
              <a:t>Left</a:t>
            </a:r>
            <a:r>
              <a:rPr lang="en-US" sz="1200" baseline="0" dirty="0" smtClean="0"/>
              <a:t> dialog box, </a:t>
            </a:r>
            <a:r>
              <a:rPr lang="en-US" sz="1200" b="0" baseline="0" dirty="0" smtClean="0"/>
              <a:t>on the </a:t>
            </a:r>
            <a:r>
              <a:rPr lang="en-US" sz="1200" b="1" baseline="0" dirty="0" smtClean="0"/>
              <a:t>Timing</a:t>
            </a:r>
            <a:r>
              <a:rPr lang="en-US" sz="1200" b="0" baseline="0" dirty="0" smtClean="0"/>
              <a:t> tab, </a:t>
            </a:r>
            <a:r>
              <a:rPr lang="en-US" sz="1200" baseline="0" dirty="0" smtClean="0"/>
              <a:t>do the following:</a:t>
            </a:r>
          </a:p>
          <a:p>
            <a:pPr marL="1143000" lvl="2"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143000" lvl="2" indent="-228600">
              <a:buFont typeface="Arial" pitchFamily="34" charset="0"/>
              <a:buChar char="•"/>
            </a:pPr>
            <a:r>
              <a:rPr lang="en-US" sz="1200" b="0" dirty="0" smtClean="0"/>
              <a:t>In the </a:t>
            </a:r>
            <a:r>
              <a:rPr lang="en-US" sz="1200" b="1" dirty="0" smtClean="0"/>
              <a:t>Delay</a:t>
            </a:r>
            <a:r>
              <a:rPr lang="en-US" sz="1200" b="0" dirty="0" smtClean="0"/>
              <a:t> box, enter </a:t>
            </a:r>
            <a:r>
              <a:rPr lang="en-US" sz="1200" b="1" dirty="0" smtClean="0"/>
              <a:t>0.7</a:t>
            </a:r>
            <a:r>
              <a:rPr lang="en-US" sz="1200" b="0" dirty="0" smtClean="0"/>
              <a:t>.</a:t>
            </a:r>
          </a:p>
          <a:p>
            <a:pPr marL="1143000" lvl="2"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0.8 seconds</a:t>
            </a:r>
            <a:r>
              <a:rPr lang="en-US" sz="1200" b="0" baseline="0" dirty="0" smtClean="0"/>
              <a:t>.</a:t>
            </a:r>
          </a:p>
          <a:p>
            <a:pPr marL="228600" lvl="0" indent="-228600">
              <a:buFont typeface="+mj-lt"/>
              <a:buAutoNum type="arabicPeriod"/>
            </a:pPr>
            <a:r>
              <a:rPr lang="en-US" sz="1200" b="0" baseline="0" dirty="0" smtClean="0"/>
              <a:t>On the slide, select the motion path. Point to the endpoint (red arrow) until the cursor becomes a two-headed arrow, and then drag the endpoint to the intersection of the 2.00 top horizontal and the 2.00 left vertical drawing guides.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rectangle.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duplicate rectangle. 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With the second rectangle still selected, under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bottom right corner of the </a:t>
            </a:r>
            <a:r>
              <a:rPr lang="en-US" sz="1200" b="1" kern="1200" baseline="0" dirty="0" smtClean="0">
                <a:solidFill>
                  <a:schemeClr val="tx1"/>
                </a:solidFill>
                <a:latin typeface="+mn-lt"/>
                <a:ea typeface="+mn-ea"/>
                <a:cs typeface="+mn-cs"/>
              </a:rPr>
              <a:t>Shape Styles </a:t>
            </a:r>
            <a:r>
              <a:rPr lang="en-US" sz="1200" b="0" kern="1200" baseline="0" dirty="0" smtClean="0">
                <a:solidFill>
                  <a:schemeClr val="tx1"/>
                </a:solidFill>
                <a:latin typeface="+mn-lt"/>
                <a:ea typeface="+mn-ea"/>
                <a:cs typeface="+mn-cs"/>
              </a:rPr>
              <a:t>group, click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launcher. In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click </a:t>
            </a:r>
            <a:r>
              <a:rPr lang="en-US" sz="1200" b="1" kern="1200" baseline="0" dirty="0" smtClean="0">
                <a:solidFill>
                  <a:schemeClr val="tx1"/>
                </a:solidFill>
                <a:latin typeface="+mn-lt"/>
                <a:ea typeface="+mn-ea"/>
                <a:cs typeface="+mn-cs"/>
              </a:rPr>
              <a:t>Fill </a:t>
            </a:r>
            <a:r>
              <a:rPr lang="en-US" sz="1200" b="0" kern="1200" baseline="0" dirty="0" smtClean="0">
                <a:solidFill>
                  <a:schemeClr val="tx1"/>
                </a:solidFill>
                <a:latin typeface="+mn-lt"/>
                <a:ea typeface="+mn-ea"/>
                <a:cs typeface="+mn-cs"/>
              </a:rPr>
              <a:t>in the left pane, select </a:t>
            </a:r>
            <a:r>
              <a:rPr lang="en-US" sz="1200" b="1" kern="1200" baseline="0" dirty="0" smtClean="0">
                <a:solidFill>
                  <a:schemeClr val="tx1"/>
                </a:solidFill>
                <a:latin typeface="+mn-lt"/>
                <a:ea typeface="+mn-ea"/>
                <a:cs typeface="+mn-cs"/>
              </a:rPr>
              <a:t>Solid fill </a:t>
            </a: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Fill</a:t>
            </a:r>
            <a:r>
              <a:rPr lang="en-US" sz="1200" b="0" kern="1200" baseline="0" dirty="0" smtClean="0">
                <a:solidFill>
                  <a:schemeClr val="tx1"/>
                </a:solidFill>
                <a:latin typeface="+mn-lt"/>
                <a:ea typeface="+mn-ea"/>
                <a:cs typeface="+mn-cs"/>
              </a:rPr>
              <a:t> pane,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 Click the button next to </a:t>
            </a:r>
            <a:r>
              <a:rPr lang="en-US" sz="1200" b="1" kern="1200" baseline="0" dirty="0" smtClean="0">
                <a:solidFill>
                  <a:schemeClr val="tx1"/>
                </a:solidFill>
                <a:latin typeface="+mn-lt"/>
                <a:ea typeface="+mn-ea"/>
                <a:cs typeface="+mn-cs"/>
              </a:rPr>
              <a:t>Color</a:t>
            </a:r>
            <a:r>
              <a:rPr lang="en-US" sz="1200" b="0" kern="1200" baseline="0" dirty="0" smtClean="0">
                <a:solidFill>
                  <a:schemeClr val="tx1"/>
                </a:solidFill>
                <a:latin typeface="+mn-lt"/>
                <a:ea typeface="+mn-ea"/>
                <a:cs typeface="+mn-cs"/>
              </a:rPr>
              <a:t>, and then under </a:t>
            </a:r>
            <a:r>
              <a:rPr lang="en-US" sz="1200" b="1" kern="1200" baseline="0" dirty="0" smtClean="0">
                <a:solidFill>
                  <a:schemeClr val="tx1"/>
                </a:solidFill>
                <a:latin typeface="+mn-lt"/>
                <a:ea typeface="+mn-ea"/>
                <a:cs typeface="+mn-cs"/>
              </a:rPr>
              <a:t>Theme Colors </a:t>
            </a:r>
            <a:r>
              <a:rPr lang="en-US" sz="1200" b="0" kern="1200" baseline="0" dirty="0" smtClean="0">
                <a:solidFill>
                  <a:schemeClr val="tx1"/>
                </a:solidFill>
                <a:latin typeface="+mn-lt"/>
                <a:ea typeface="+mn-ea"/>
                <a:cs typeface="+mn-cs"/>
              </a:rPr>
              <a:t>click </a:t>
            </a:r>
            <a:r>
              <a:rPr lang="en-US" sz="1200" b="1" kern="1200" baseline="0" dirty="0" smtClean="0">
                <a:solidFill>
                  <a:schemeClr val="tx1"/>
                </a:solidFill>
                <a:latin typeface="+mn-lt"/>
                <a:ea typeface="+mn-ea"/>
                <a:cs typeface="+mn-cs"/>
              </a:rPr>
              <a:t>White, Background 1 </a:t>
            </a:r>
            <a:r>
              <a:rPr lang="en-US" sz="1200" b="0" kern="1200" baseline="0" dirty="0" smtClean="0">
                <a:solidFill>
                  <a:schemeClr val="tx1"/>
                </a:solidFill>
                <a:latin typeface="+mn-lt"/>
                <a:ea typeface="+mn-ea"/>
                <a:cs typeface="+mn-cs"/>
              </a:rPr>
              <a:t>(first row, first option from the left).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Transparency</a:t>
            </a:r>
            <a:r>
              <a:rPr lang="en-US" sz="1200" b="0" kern="1200" baseline="0" dirty="0" smtClean="0">
                <a:solidFill>
                  <a:schemeClr val="tx1"/>
                </a:solidFill>
                <a:latin typeface="+mn-lt"/>
                <a:ea typeface="+mn-ea"/>
                <a:cs typeface="+mn-cs"/>
              </a:rPr>
              <a:t> box, enter </a:t>
            </a:r>
            <a:r>
              <a:rPr lang="en-US" sz="1200" b="1" kern="1200" baseline="0" dirty="0" smtClean="0">
                <a:solidFill>
                  <a:schemeClr val="tx1"/>
                </a:solidFill>
                <a:latin typeface="+mn-lt"/>
                <a:ea typeface="+mn-ea"/>
                <a:cs typeface="+mn-cs"/>
              </a:rPr>
              <a:t>50%</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In the </a:t>
            </a:r>
            <a:r>
              <a:rPr lang="en-US" sz="1200" b="1" baseline="0" dirty="0" smtClean="0"/>
              <a:t>Custom Animation </a:t>
            </a:r>
            <a:r>
              <a:rPr lang="en-US" sz="1200" b="0" baseline="0" dirty="0" smtClean="0"/>
              <a:t>task pane, </a:t>
            </a:r>
            <a:r>
              <a:rPr lang="en-US" sz="1200" b="0" i="0" baseline="0" dirty="0" smtClean="0"/>
              <a:t>select the fourth animation effect (motion path for the second rectangle). On the slide, point to the endpoint (red arrow) until the cursor becomes a two-headed arrow, </a:t>
            </a:r>
            <a:r>
              <a:rPr lang="en-US" sz="1200" b="0" baseline="0" dirty="0" smtClean="0"/>
              <a:t>and then drag the endpoint to the intersection of the 1.25 bottom horizontal and the 2.00 left vertical drawing guides.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kern="1200" baseline="0" dirty="0" smtClean="0">
              <a:solidFill>
                <a:schemeClr val="tx1"/>
              </a:solidFill>
              <a:latin typeface="+mn-lt"/>
              <a:ea typeface="+mn-ea"/>
              <a:cs typeface="+mn-cs"/>
            </a:endParaRPr>
          </a:p>
          <a:p>
            <a:endParaRPr lang="en-US"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To reproduce the animated text effects on this slide, do the following: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a:t>
            </a:r>
            <a:r>
              <a:rPr lang="en-US" sz="1200" i="0" baseline="0" dirty="0" smtClean="0"/>
              <a:t> the </a:t>
            </a:r>
            <a:r>
              <a:rPr lang="en-US" sz="1200" b="1" i="0" baseline="0" dirty="0" smtClean="0"/>
              <a:t>Insert</a:t>
            </a:r>
            <a:r>
              <a:rPr lang="en-US" sz="1200" i="0" baseline="0" dirty="0" smtClean="0"/>
              <a:t> tab, in the </a:t>
            </a:r>
            <a:r>
              <a:rPr lang="en-US" sz="1200" b="1" i="0" baseline="0" dirty="0" smtClean="0"/>
              <a:t>Text</a:t>
            </a:r>
            <a:r>
              <a:rPr lang="en-US" sz="1200" i="0" baseline="0" dirty="0" smtClean="0"/>
              <a:t> group, click </a:t>
            </a:r>
            <a:r>
              <a:rPr lang="en-US" sz="1200" b="1" i="0" baseline="0" dirty="0" smtClean="0"/>
              <a:t>Text Box</a:t>
            </a:r>
            <a:r>
              <a:rPr lang="en-US" sz="1200" i="0" baseline="0" dirty="0" smtClean="0"/>
              <a:t>, and then on the slide, drag to draw the text box.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Enter text in the text box, and then select the text. O</a:t>
            </a:r>
            <a:r>
              <a:rPr lang="en-US" sz="1200" i="0" dirty="0" smtClean="0"/>
              <a:t>n the </a:t>
            </a:r>
            <a:r>
              <a:rPr lang="en-US" sz="1200" b="1" i="0" dirty="0" smtClean="0"/>
              <a:t>Home</a:t>
            </a:r>
            <a:r>
              <a:rPr lang="en-US" sz="1200" i="0" baseline="0" dirty="0" smtClean="0"/>
              <a:t> tab, in the </a:t>
            </a:r>
            <a:r>
              <a:rPr lang="en-US" sz="1200" b="1" i="0" baseline="0" dirty="0" smtClean="0"/>
              <a:t>Font</a:t>
            </a:r>
            <a:r>
              <a:rPr lang="en-US" sz="1200" i="0" baseline="0" dirty="0" smtClean="0"/>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a:t>
            </a:r>
            <a:r>
              <a:rPr lang="en-US" sz="1200" i="0" baseline="0" dirty="0" smtClean="0"/>
              <a:t> list, select </a:t>
            </a:r>
            <a:r>
              <a:rPr lang="en-US" sz="1200" b="1" dirty="0" smtClean="0"/>
              <a:t>Gill Sans MT</a:t>
            </a:r>
            <a:r>
              <a:rPr lang="en-US" sz="1200" b="0" dirty="0" smtClean="0"/>
              <a:t>.</a:t>
            </a:r>
            <a:endParaRPr lang="en-US" sz="1200" i="0"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 Size </a:t>
            </a:r>
            <a:r>
              <a:rPr lang="en-US" sz="1200" i="0" baseline="0" dirty="0" smtClean="0"/>
              <a:t>box, enter </a:t>
            </a:r>
            <a:r>
              <a:rPr lang="en-US" sz="1200" b="1" i="0" baseline="0" dirty="0" smtClean="0"/>
              <a:t>26</a:t>
            </a:r>
            <a:r>
              <a:rPr lang="en-US" sz="1200" b="0" i="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Paragraph</a:t>
            </a:r>
            <a:r>
              <a:rPr lang="en-US" sz="1200" i="0" baseline="0" dirty="0" smtClean="0"/>
              <a:t> group, click </a:t>
            </a:r>
            <a:r>
              <a:rPr lang="en-US" sz="1200" b="1" i="0" baseline="0" dirty="0" smtClean="0"/>
              <a:t>Center </a:t>
            </a:r>
            <a:r>
              <a:rPr lang="en-US" sz="1200" b="0" i="0" baseline="0" dirty="0" smtClean="0"/>
              <a:t>to center the text in the text box</a:t>
            </a:r>
            <a:r>
              <a:rPr lang="en-US" sz="1200" i="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text box until it is centered at the intersection of the </a:t>
            </a:r>
            <a:r>
              <a:rPr lang="en-US" sz="1200" b="0" baseline="0" dirty="0" smtClean="0"/>
              <a:t>2.00 top horizontal and the 2.00 left vertical drawing guides. </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text box still selected, in the </a:t>
            </a:r>
            <a:r>
              <a:rPr lang="en-US" sz="1200" b="1" i="0" baseline="0" dirty="0" smtClean="0"/>
              <a:t>Custom Animation </a:t>
            </a:r>
            <a:r>
              <a:rPr lang="en-US" sz="1200" i="0" baseline="0" dirty="0" smtClean="0"/>
              <a:t>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i="0"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a:t>
            </a:r>
            <a:r>
              <a:rPr lang="en-US" sz="1200" b="1" i="0" baseline="0" dirty="0" smtClean="0"/>
              <a:t>Entrance</a:t>
            </a:r>
            <a:r>
              <a:rPr lang="en-US" sz="1200" b="1" baseline="0" dirty="0" smtClean="0"/>
              <a:t> Effect </a:t>
            </a:r>
            <a:r>
              <a:rPr lang="en-US" sz="1200" b="0" baseline="0" dirty="0" smtClean="0"/>
              <a:t>dialog box, under </a:t>
            </a:r>
            <a:r>
              <a:rPr lang="en-US" sz="1200" b="1" baseline="0" dirty="0" smtClean="0"/>
              <a:t>Subtle</a:t>
            </a:r>
            <a:r>
              <a:rPr lang="en-US" sz="1200" b="0" baseline="0" dirty="0" smtClean="0"/>
              <a:t>, click </a:t>
            </a:r>
            <a:r>
              <a:rPr lang="en-US" sz="1200" b="1" i="0" baseline="0" dirty="0" smtClean="0"/>
              <a:t>Fade</a:t>
            </a:r>
            <a:r>
              <a:rPr lang="en-US" sz="1200" b="0" baseline="0" dirty="0" smtClean="0"/>
              <a:t>.</a:t>
            </a:r>
            <a:r>
              <a:rPr lang="en-US" sz="1200" b="1"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fifth animation effect (fade effect for the first text box). Under </a:t>
            </a:r>
            <a:r>
              <a:rPr lang="en-US" sz="1200" b="1" i="0" baseline="0" dirty="0" smtClean="0"/>
              <a:t>Modify: Fade</a:t>
            </a:r>
            <a:r>
              <a:rPr lang="en-US" sz="1200" i="0" baseline="0" dirty="0" smtClean="0"/>
              <a:t>,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Start</a:t>
            </a:r>
            <a:r>
              <a:rPr lang="en-US" sz="1200" i="0" baseline="0" dirty="0" smtClean="0"/>
              <a:t> list, select </a:t>
            </a:r>
            <a:r>
              <a:rPr lang="en-US" sz="1200" b="1" i="0" baseline="0" dirty="0" smtClean="0"/>
              <a:t>After Previous</a:t>
            </a:r>
            <a:r>
              <a:rPr lang="en-US" sz="1200" i="0"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Speed</a:t>
            </a:r>
            <a:r>
              <a:rPr lang="en-US" sz="1200" i="0" baseline="0" dirty="0" smtClean="0"/>
              <a:t> list, select </a:t>
            </a:r>
            <a:r>
              <a:rPr lang="en-US" sz="1200" b="1" i="0" baseline="0" dirty="0" smtClean="0"/>
              <a:t>Medium</a:t>
            </a:r>
            <a:r>
              <a:rPr lang="en-US" sz="1200" i="0" baseline="0" dirty="0" smtClean="0"/>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On the slide, select the text box.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Click in the second, duplicate text box, and then edit the text.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text in the second text box.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 and </a:t>
            </a:r>
            <a:r>
              <a:rPr lang="en-US" sz="1200" i="0" baseline="0" dirty="0" smtClean="0"/>
              <a:t>then click </a:t>
            </a:r>
            <a:r>
              <a:rPr lang="en-US" sz="1200" b="1" i="0" baseline="0" dirty="0" smtClean="0"/>
              <a:t>Black, Text 1 </a:t>
            </a:r>
            <a:r>
              <a:rPr lang="en-US" sz="1200" b="0" i="0" baseline="0" dirty="0" smtClean="0"/>
              <a:t>(first row, second option from the left)</a:t>
            </a:r>
            <a:r>
              <a:rPr lang="en-US" sz="1200" i="0" baseline="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second text box until it is centered at the intersection of the </a:t>
            </a:r>
            <a:r>
              <a:rPr lang="en-US" sz="1200" b="0" baseline="0" dirty="0" smtClean="0"/>
              <a:t>1.25 bottom horizontal and the 2.00 left vertical drawing guides.</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second text box still selected, in the </a:t>
            </a:r>
            <a:r>
              <a:rPr lang="en-US" sz="1200" b="1" i="0" baseline="0" dirty="0" smtClean="0"/>
              <a:t>Custom Animation </a:t>
            </a:r>
            <a:r>
              <a:rPr lang="en-US" sz="1200" i="0" baseline="0" dirty="0" smtClean="0"/>
              <a:t>task pane, select the sixth animation effect (fade effect for the second text box). Click the arrow next to the selected effect, and then click </a:t>
            </a:r>
            <a:r>
              <a:rPr lang="en-US" sz="1200" b="1" i="0" baseline="0" dirty="0" smtClean="0"/>
              <a:t>Timing</a:t>
            </a:r>
            <a:r>
              <a:rPr lang="en-US" sz="1200" i="0" baseline="0" dirty="0" smtClean="0"/>
              <a:t>. In the </a:t>
            </a:r>
            <a:r>
              <a:rPr lang="en-US" sz="1200" b="1" i="0" baseline="0" dirty="0" smtClean="0"/>
              <a:t>Fade </a:t>
            </a:r>
            <a:r>
              <a:rPr lang="en-US" sz="1200" i="0" baseline="0" dirty="0" smtClean="0"/>
              <a:t>dialog box, on the </a:t>
            </a:r>
            <a:r>
              <a:rPr lang="en-US" sz="1200" b="1" i="0" baseline="0" dirty="0" smtClean="0"/>
              <a:t>Timing</a:t>
            </a:r>
            <a:r>
              <a:rPr lang="en-US" sz="1200" i="0" baseline="0" dirty="0" smtClean="0"/>
              <a:t> tab, in the </a:t>
            </a:r>
            <a:r>
              <a:rPr lang="en-US" sz="1200" b="1" i="0" baseline="0" dirty="0" smtClean="0"/>
              <a:t>Delay</a:t>
            </a:r>
            <a:r>
              <a:rPr lang="en-US" sz="1200" i="0" baseline="0" dirty="0" smtClean="0"/>
              <a:t> box, enter </a:t>
            </a:r>
            <a:r>
              <a:rPr lang="en-US" sz="1200" b="1" i="0" baseline="0" dirty="0" smtClean="0"/>
              <a:t>1</a:t>
            </a:r>
            <a:r>
              <a:rPr lang="en-US" sz="1200" i="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Right-click off the slide,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Grid and Guides </a:t>
            </a:r>
            <a:r>
              <a:rPr lang="en-US" sz="1200" kern="1200" dirty="0" smtClean="0">
                <a:solidFill>
                  <a:schemeClr val="tx1"/>
                </a:solidFill>
                <a:latin typeface="+mn-lt"/>
                <a:ea typeface="+mn-ea"/>
                <a:cs typeface="+mn-cs"/>
              </a:rPr>
              <a:t>dialog box, 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Display drawing guides on screen</a:t>
            </a:r>
            <a:r>
              <a:rPr lang="en-US" sz="1200" kern="1200" dirty="0" smtClean="0">
                <a:solidFill>
                  <a:schemeClr val="tx1"/>
                </a:solidFill>
                <a:latin typeface="+mn-lt"/>
                <a:ea typeface="+mn-ea"/>
                <a:cs typeface="+mn-cs"/>
              </a:rPr>
              <a:t>.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dirty="0" smtClean="0"/>
          </a:p>
          <a:p>
            <a:endParaRPr lang="en-US" sz="1200" dirty="0" smtClean="0"/>
          </a:p>
          <a:p>
            <a:r>
              <a:rPr lang="en-US" sz="1200" dirty="0" smtClean="0"/>
              <a:t>To modify the color of</a:t>
            </a:r>
            <a:r>
              <a:rPr lang="en-US" sz="1200" baseline="0" dirty="0" smtClean="0"/>
              <a:t> the objects on the slide, do the following:</a:t>
            </a:r>
            <a:endParaRPr lang="en-US" sz="1200" dirty="0" smtClean="0"/>
          </a:p>
          <a:p>
            <a:pPr marL="228600" lvl="0" indent="-228600">
              <a:buFont typeface="+mj-lt"/>
              <a:buAutoNum type="arabicPeriod"/>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Selection and Visibility </a:t>
            </a:r>
            <a:r>
              <a:rPr lang="en-US" sz="1200" b="0" i="0" kern="1200" baseline="0" dirty="0" smtClean="0">
                <a:solidFill>
                  <a:schemeClr val="tx1"/>
                </a:solidFill>
                <a:latin typeface="+mn-lt"/>
                <a:ea typeface="+mn-ea"/>
                <a:cs typeface="+mn-cs"/>
              </a:rPr>
              <a:t>pane, select the first rectangle you created on the slide. Under the </a:t>
            </a:r>
            <a:r>
              <a:rPr lang="en-US" sz="1200" b="1" i="0" kern="1200" baseline="0" dirty="0" smtClean="0">
                <a:solidFill>
                  <a:schemeClr val="tx1"/>
                </a:solidFill>
                <a:latin typeface="+mn-lt"/>
                <a:ea typeface="+mn-ea"/>
                <a:cs typeface="+mn-cs"/>
              </a:rPr>
              <a:t>Drawing</a:t>
            </a:r>
            <a:r>
              <a:rPr lang="en-US" sz="1200" b="0" i="0" kern="1200" baseline="0" dirty="0" smtClean="0">
                <a:solidFill>
                  <a:schemeClr val="tx1"/>
                </a:solidFill>
                <a:latin typeface="+mn-lt"/>
                <a:ea typeface="+mn-ea"/>
                <a:cs typeface="+mn-cs"/>
              </a:rPr>
              <a:t> </a:t>
            </a:r>
            <a:r>
              <a:rPr lang="en-US" sz="1200" b="1" i="0" kern="1200" baseline="0" dirty="0" smtClean="0">
                <a:solidFill>
                  <a:schemeClr val="tx1"/>
                </a:solidFill>
                <a:latin typeface="+mn-lt"/>
                <a:ea typeface="+mn-ea"/>
                <a:cs typeface="+mn-cs"/>
              </a:rPr>
              <a:t>Tools</a:t>
            </a:r>
            <a:r>
              <a:rPr lang="en-US" sz="1200" b="0" i="0" kern="1200" baseline="0" dirty="0" smtClean="0">
                <a:solidFill>
                  <a:schemeClr val="tx1"/>
                </a:solidFill>
                <a:latin typeface="+mn-lt"/>
                <a:ea typeface="+mn-ea"/>
                <a:cs typeface="+mn-cs"/>
              </a:rPr>
              <a:t>, on the </a:t>
            </a:r>
            <a:r>
              <a:rPr lang="en-US" sz="1200" b="1" i="0" kern="1200" baseline="0" dirty="0" smtClean="0">
                <a:solidFill>
                  <a:schemeClr val="tx1"/>
                </a:solidFill>
                <a:latin typeface="+mn-lt"/>
                <a:ea typeface="+mn-ea"/>
                <a:cs typeface="+mn-cs"/>
              </a:rPr>
              <a:t>Format</a:t>
            </a:r>
            <a:r>
              <a:rPr lang="en-US" sz="1200" b="0" i="0" kern="1200" baseline="0" dirty="0" smtClean="0">
                <a:solidFill>
                  <a:schemeClr val="tx1"/>
                </a:solidFill>
                <a:latin typeface="+mn-lt"/>
                <a:ea typeface="+mn-ea"/>
                <a:cs typeface="+mn-cs"/>
              </a:rPr>
              <a:t> tab, in the bottom right corner in the </a:t>
            </a:r>
            <a:r>
              <a:rPr lang="en-US" sz="1200" b="1" i="0" kern="1200" baseline="0" dirty="0" smtClean="0">
                <a:solidFill>
                  <a:schemeClr val="tx1"/>
                </a:solidFill>
                <a:latin typeface="+mn-lt"/>
                <a:ea typeface="+mn-ea"/>
                <a:cs typeface="+mn-cs"/>
              </a:rPr>
              <a:t>Shapes Styles </a:t>
            </a:r>
            <a:r>
              <a:rPr lang="en-US" sz="1200" b="0" i="0" kern="1200" baseline="0" dirty="0" smtClean="0">
                <a:solidFill>
                  <a:schemeClr val="tx1"/>
                </a:solidFill>
                <a:latin typeface="+mn-lt"/>
                <a:ea typeface="+mn-ea"/>
                <a:cs typeface="+mn-cs"/>
              </a:rPr>
              <a:t>group, click the </a:t>
            </a:r>
            <a:r>
              <a:rPr lang="en-US" sz="1200" b="1" i="0" kern="1200" baseline="0" dirty="0" smtClean="0">
                <a:solidFill>
                  <a:schemeClr val="tx1"/>
                </a:solidFill>
                <a:latin typeface="+mn-lt"/>
                <a:ea typeface="+mn-ea"/>
                <a:cs typeface="+mn-cs"/>
              </a:rPr>
              <a:t>Format Shape </a:t>
            </a:r>
            <a:r>
              <a:rPr lang="en-US" sz="1200" b="0" i="0" kern="1200" baseline="0" dirty="0" smtClean="0">
                <a:solidFill>
                  <a:schemeClr val="tx1"/>
                </a:solidFill>
                <a:latin typeface="+mn-lt"/>
                <a:ea typeface="+mn-ea"/>
                <a:cs typeface="+mn-cs"/>
              </a:rPr>
              <a:t>dialog box launcher. In the </a:t>
            </a:r>
            <a:r>
              <a:rPr lang="en-US" sz="1200" b="1" i="0" kern="1200" baseline="0" dirty="0" smtClean="0">
                <a:solidFill>
                  <a:schemeClr val="tx1"/>
                </a:solidFill>
                <a:latin typeface="+mn-lt"/>
                <a:ea typeface="+mn-ea"/>
                <a:cs typeface="+mn-cs"/>
              </a:rPr>
              <a:t>Format Shape</a:t>
            </a:r>
            <a:r>
              <a:rPr lang="en-US" sz="1200" b="0" i="0" kern="1200" baseline="0" dirty="0" smtClean="0">
                <a:solidFill>
                  <a:schemeClr val="tx1"/>
                </a:solidFill>
                <a:latin typeface="+mn-lt"/>
                <a:ea typeface="+mn-ea"/>
                <a:cs typeface="+mn-cs"/>
              </a:rPr>
              <a:t> dialog box, click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in the left pane, select </a:t>
            </a:r>
            <a:r>
              <a:rPr lang="en-US" sz="1200" b="1" i="0" kern="1200" baseline="0" dirty="0" smtClean="0">
                <a:solidFill>
                  <a:schemeClr val="tx1"/>
                </a:solidFill>
                <a:latin typeface="+mn-lt"/>
                <a:ea typeface="+mn-ea"/>
                <a:cs typeface="+mn-cs"/>
              </a:rPr>
              <a:t>Solid fill </a:t>
            </a: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b="0" i="0" kern="1200" baseline="0" dirty="0" smtClean="0">
                <a:solidFill>
                  <a:schemeClr val="tx1"/>
                </a:solidFill>
                <a:latin typeface="+mn-lt"/>
                <a:ea typeface="+mn-ea"/>
                <a:cs typeface="+mn-cs"/>
              </a:rPr>
              <a:t>Click the button next to </a:t>
            </a:r>
            <a:r>
              <a:rPr lang="en-US" sz="1200" b="1" i="0" kern="1200" baseline="0" dirty="0" smtClean="0">
                <a:solidFill>
                  <a:schemeClr val="tx1"/>
                </a:solidFill>
                <a:latin typeface="+mn-lt"/>
                <a:ea typeface="+mn-ea"/>
                <a:cs typeface="+mn-cs"/>
              </a:rPr>
              <a:t>Colors</a:t>
            </a:r>
            <a:r>
              <a:rPr lang="en-US" sz="1200" b="0" i="0" kern="1200" baseline="0" dirty="0" smtClean="0">
                <a:solidFill>
                  <a:schemeClr val="tx1"/>
                </a:solidFill>
                <a:latin typeface="+mn-lt"/>
                <a:ea typeface="+mn-ea"/>
                <a:cs typeface="+mn-cs"/>
              </a:rPr>
              <a:t>, and then under </a:t>
            </a:r>
            <a:r>
              <a:rPr lang="en-US" sz="1200" b="1" i="0" kern="1200" baseline="0" dirty="0" smtClean="0">
                <a:solidFill>
                  <a:schemeClr val="tx1"/>
                </a:solidFill>
                <a:latin typeface="+mn-lt"/>
                <a:ea typeface="+mn-ea"/>
                <a:cs typeface="+mn-cs"/>
              </a:rPr>
              <a:t>Theme Colors </a:t>
            </a: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Black, Text 1 </a:t>
            </a:r>
            <a:r>
              <a:rPr lang="en-US" sz="1200" b="0" i="0" kern="1200" baseline="0" dirty="0" smtClean="0">
                <a:solidFill>
                  <a:schemeClr val="tx1"/>
                </a:solidFill>
                <a:latin typeface="+mn-lt"/>
                <a:ea typeface="+mn-ea"/>
                <a:cs typeface="+mn-cs"/>
              </a:rPr>
              <a:t>(first row, second option from the left). </a:t>
            </a:r>
          </a:p>
          <a:p>
            <a:pPr marL="685800" lvl="1" indent="-228600">
              <a:buFont typeface="Arial" pitchFamily="34" charset="0"/>
              <a:buChar char="•"/>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Transparency</a:t>
            </a:r>
            <a:r>
              <a:rPr lang="en-US" sz="1200" b="0" i="0" kern="1200" baseline="0" dirty="0" smtClean="0">
                <a:solidFill>
                  <a:schemeClr val="tx1"/>
                </a:solidFill>
                <a:latin typeface="+mn-lt"/>
                <a:ea typeface="+mn-ea"/>
                <a:cs typeface="+mn-cs"/>
              </a:rPr>
              <a:t> box, enter </a:t>
            </a:r>
            <a:r>
              <a:rPr lang="en-US" sz="1200" b="1" i="0" kern="1200" baseline="0" dirty="0" smtClean="0">
                <a:solidFill>
                  <a:schemeClr val="tx1"/>
                </a:solidFill>
                <a:latin typeface="+mn-lt"/>
                <a:ea typeface="+mn-ea"/>
                <a:cs typeface="+mn-cs"/>
              </a:rPr>
              <a:t>50%</a:t>
            </a:r>
            <a:r>
              <a:rPr lang="en-US" sz="1200" b="0" i="0" kern="1200" baseline="0" dirty="0" smtClean="0">
                <a:solidFill>
                  <a:schemeClr val="tx1"/>
                </a:solidFill>
                <a:latin typeface="+mn-lt"/>
                <a:ea typeface="+mn-ea"/>
                <a:cs typeface="+mn-cs"/>
              </a:rPr>
              <a:t>.</a:t>
            </a:r>
          </a:p>
          <a:p>
            <a:pPr marL="228600" indent="-228600">
              <a:buFont typeface="+mj-lt"/>
              <a:buAutoNum type="arabicPeriod"/>
            </a:pPr>
            <a:r>
              <a:rPr lang="en-US" sz="1200" dirty="0" smtClean="0"/>
              <a:t>On the slide, select the text in the first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White, Background 1 </a:t>
            </a:r>
            <a:r>
              <a:rPr lang="en-US" sz="1200" i="0" baseline="0" dirty="0" smtClean="0"/>
              <a:t>(first row, first option from the left).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the slide, select the text in the second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Black, Text 1, Lighter 15% </a:t>
            </a:r>
            <a:r>
              <a:rPr lang="en-US" sz="1200" i="0" baseline="0" dirty="0" smtClean="0"/>
              <a:t>(fifth row, second option from the left). </a:t>
            </a:r>
          </a:p>
          <a:p>
            <a:endParaRPr lang="en-US" sz="1200" dirty="0" smtClean="0"/>
          </a:p>
          <a:p>
            <a:endParaRPr lang="en-US" sz="1200" dirty="0" smtClean="0"/>
          </a:p>
          <a:p>
            <a:r>
              <a:rPr lang="en-US" sz="1200" kern="1200" dirty="0" smtClean="0">
                <a:solidFill>
                  <a:schemeClr val="tx1"/>
                </a:solidFill>
                <a:latin typeface="+mn-lt"/>
                <a:ea typeface="+mn-ea"/>
                <a:cs typeface="+mn-cs"/>
              </a:rPr>
              <a:t>To reproduce the background effects on this slide, do the following: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Design</a:t>
            </a:r>
            <a:r>
              <a:rPr lang="en-US" sz="1200" kern="1200" dirty="0" smtClean="0">
                <a:solidFill>
                  <a:schemeClr val="tx1"/>
                </a:solidFill>
                <a:latin typeface="+mn-lt"/>
                <a:ea typeface="+mn-ea"/>
                <a:cs typeface="+mn-cs"/>
              </a:rPr>
              <a:t> tab, in the bottom</a:t>
            </a:r>
            <a:r>
              <a:rPr lang="en-US" sz="1200" kern="1200" baseline="0" dirty="0" smtClean="0">
                <a:solidFill>
                  <a:schemeClr val="tx1"/>
                </a:solidFill>
                <a:latin typeface="+mn-lt"/>
                <a:ea typeface="+mn-ea"/>
                <a:cs typeface="+mn-cs"/>
              </a:rPr>
              <a:t> right corner of the </a:t>
            </a:r>
            <a:r>
              <a:rPr lang="en-US" sz="1200" b="1" kern="1200" baseline="0" dirty="0" smtClean="0">
                <a:solidFill>
                  <a:schemeClr val="tx1"/>
                </a:solidFill>
                <a:latin typeface="+mn-lt"/>
                <a:ea typeface="+mn-ea"/>
                <a:cs typeface="+mn-cs"/>
              </a:rPr>
              <a:t>Background</a:t>
            </a:r>
            <a:r>
              <a:rPr lang="en-US" sz="1200" kern="1200" baseline="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Background </a:t>
            </a:r>
            <a:r>
              <a:rPr lang="en-US" sz="1200" b="0" kern="1200" dirty="0" smtClean="0">
                <a:solidFill>
                  <a:schemeClr val="tx1"/>
                </a:solidFill>
                <a:latin typeface="+mn-lt"/>
                <a:ea typeface="+mn-ea"/>
                <a:cs typeface="+mn-cs"/>
              </a:rPr>
              <a:t>dialog box launcher.</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Picture</a:t>
            </a:r>
            <a:r>
              <a:rPr lang="en-US" sz="1200" b="1" kern="1200" baseline="0" dirty="0" smtClean="0">
                <a:solidFill>
                  <a:schemeClr val="tx1"/>
                </a:solidFill>
                <a:latin typeface="+mn-lt"/>
                <a:ea typeface="+mn-ea"/>
                <a:cs typeface="+mn-cs"/>
              </a:rPr>
              <a:t> or texture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under </a:t>
            </a:r>
            <a:r>
              <a:rPr lang="en-US" sz="1200" b="1" kern="1200" dirty="0" smtClean="0">
                <a:solidFill>
                  <a:schemeClr val="tx1"/>
                </a:solidFill>
                <a:latin typeface="+mn-lt"/>
                <a:ea typeface="+mn-ea"/>
                <a:cs typeface="+mn-cs"/>
              </a:rPr>
              <a:t>Insert from</a:t>
            </a:r>
            <a:r>
              <a:rPr lang="en-US" sz="120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 click </a:t>
            </a:r>
            <a:r>
              <a:rPr lang="en-US" sz="1200" b="1" kern="1200" baseline="0" dirty="0" smtClean="0">
                <a:solidFill>
                  <a:schemeClr val="tx1"/>
                </a:solidFill>
                <a:latin typeface="+mn-lt"/>
                <a:ea typeface="+mn-ea"/>
                <a:cs typeface="+mn-cs"/>
              </a:rPr>
              <a:t>File</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Insert Picture </a:t>
            </a:r>
            <a:r>
              <a:rPr lang="en-US" sz="1200" b="0" kern="1200" baseline="0" dirty="0" smtClean="0">
                <a:solidFill>
                  <a:schemeClr val="tx1"/>
                </a:solidFill>
                <a:latin typeface="+mn-lt"/>
                <a:ea typeface="+mn-ea"/>
                <a:cs typeface="+mn-cs"/>
              </a:rPr>
              <a:t>dialog box, </a:t>
            </a:r>
            <a:r>
              <a:rPr lang="en-US" sz="1200" b="0" kern="1200" dirty="0" smtClean="0">
                <a:solidFill>
                  <a:schemeClr val="tx1"/>
                </a:solidFill>
                <a:latin typeface="+mn-lt"/>
                <a:ea typeface="+mn-ea"/>
                <a:cs typeface="+mn-cs"/>
              </a:rPr>
              <a:t>select</a:t>
            </a:r>
            <a:r>
              <a:rPr lang="en-US" sz="1200" b="0" kern="1200" baseline="0" dirty="0" smtClean="0">
                <a:solidFill>
                  <a:schemeClr val="tx1"/>
                </a:solidFill>
                <a:latin typeface="+mn-lt"/>
                <a:ea typeface="+mn-ea"/>
                <a:cs typeface="+mn-cs"/>
              </a:rPr>
              <a:t> a picture, and then click </a:t>
            </a:r>
            <a:r>
              <a:rPr lang="en-US" sz="1200" b="1" kern="1200" baseline="0" dirty="0" smtClean="0">
                <a:solidFill>
                  <a:schemeClr val="tx1"/>
                </a:solidFill>
                <a:latin typeface="+mn-lt"/>
                <a:ea typeface="+mn-ea"/>
                <a:cs typeface="+mn-cs"/>
              </a:rPr>
              <a:t>Insert</a:t>
            </a:r>
            <a:r>
              <a:rPr lang="en-US" sz="1200" b="0" kern="1200" baseline="0" dirty="0" smtClean="0">
                <a:solidFill>
                  <a:schemeClr val="tx1"/>
                </a:solidFill>
                <a:latin typeface="+mn-lt"/>
                <a:ea typeface="+mn-ea"/>
                <a:cs typeface="+mn-cs"/>
              </a:rPr>
              <a:t>.</a:t>
            </a:r>
          </a:p>
        </p:txBody>
      </p:sp>
      <p:sp>
        <p:nvSpPr>
          <p:cNvPr id="5" name="Slide Image Placeholder 4"/>
          <p:cNvSpPr>
            <a:spLocks noGrp="1" noRot="1" noChangeAspect="1"/>
          </p:cNvSpPr>
          <p:nvPr>
            <p:ph type="sldImg"/>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sz="1400" b="1" dirty="0" smtClean="0"/>
              <a:t>Custom animation effects: shrink transparent shapes</a:t>
            </a:r>
          </a:p>
          <a:p>
            <a:r>
              <a:rPr lang="en-US" sz="1400" dirty="0" smtClean="0"/>
              <a:t>(Intermediate)</a:t>
            </a:r>
          </a:p>
          <a:p>
            <a:endParaRPr lang="en-US" sz="1200" dirty="0" smtClean="0"/>
          </a:p>
          <a:p>
            <a:endParaRPr lang="en-US" sz="1200" dirty="0" smtClean="0"/>
          </a:p>
          <a:p>
            <a:r>
              <a:rPr lang="en-US" sz="1200" b="1" kern="1200" dirty="0" smtClean="0">
                <a:solidFill>
                  <a:schemeClr val="tx1"/>
                </a:solidFill>
                <a:latin typeface="+mn-lt"/>
                <a:ea typeface="+mn-ea"/>
                <a:cs typeface="+mn-cs"/>
              </a:rPr>
              <a:t>Tip: </a:t>
            </a:r>
            <a:r>
              <a:rPr lang="en-US" sz="1200" kern="1200" dirty="0" smtClean="0">
                <a:solidFill>
                  <a:schemeClr val="tx1"/>
                </a:solidFill>
                <a:latin typeface="+mn-lt"/>
                <a:ea typeface="+mn-ea"/>
                <a:cs typeface="+mn-cs"/>
              </a:rPr>
              <a:t>You will need to use drawing guides to reproduce the effects on this slide. </a:t>
            </a:r>
          </a:p>
          <a:p>
            <a:endParaRPr lang="en-US" sz="1200" dirty="0" smtClean="0"/>
          </a:p>
          <a:p>
            <a:endParaRPr lang="en-US" sz="1200" dirty="0" smtClean="0"/>
          </a:p>
          <a:p>
            <a:r>
              <a:rPr lang="en-US" sz="1200" kern="1200" dirty="0" smtClean="0">
                <a:solidFill>
                  <a:schemeClr val="tx1"/>
                </a:solidFill>
                <a:latin typeface="+mn-lt"/>
                <a:ea typeface="+mn-ea"/>
                <a:cs typeface="+mn-cs"/>
              </a:rPr>
              <a:t>To display and set the drawing guides, do the following: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 the </a:t>
            </a:r>
            <a:r>
              <a:rPr lang="en-US" sz="1200" b="1" i="0" dirty="0" smtClean="0"/>
              <a:t>Home</a:t>
            </a:r>
            <a:r>
              <a:rPr lang="en-US" sz="1200" i="0" dirty="0" smtClean="0"/>
              <a:t> tab, in the</a:t>
            </a:r>
            <a:r>
              <a:rPr lang="en-US" sz="1200" i="0" baseline="0" dirty="0" smtClean="0"/>
              <a:t> </a:t>
            </a:r>
            <a:r>
              <a:rPr lang="en-US" sz="1200" b="1" i="0" baseline="0" dirty="0" smtClean="0"/>
              <a:t>Slides</a:t>
            </a:r>
            <a:r>
              <a:rPr lang="en-US" sz="1200" i="0" baseline="0" dirty="0" smtClean="0"/>
              <a:t> group, click </a:t>
            </a:r>
            <a:r>
              <a:rPr lang="en-US" sz="1200" b="1" i="0" baseline="0" dirty="0" smtClean="0"/>
              <a:t>Layout</a:t>
            </a:r>
            <a:r>
              <a:rPr lang="en-US" sz="1200" i="0" baseline="0" dirty="0" smtClean="0"/>
              <a:t>, and then click </a:t>
            </a:r>
            <a:r>
              <a:rPr lang="en-US" sz="1200" b="1" i="0" baseline="0" dirty="0" smtClean="0"/>
              <a:t>Blank</a:t>
            </a:r>
            <a:r>
              <a:rPr lang="en-US" sz="1200" i="0" baseline="0" dirty="0" smtClean="0"/>
              <a: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do the following:</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Grid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settings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Spacing</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0.25</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Display</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guides</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on screen</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slide, </a:t>
            </a:r>
            <a:r>
              <a:rPr lang="en-US" sz="1200" b="0" i="0" kern="1200" baseline="0" dirty="0" smtClean="0">
                <a:solidFill>
                  <a:schemeClr val="tx1"/>
                </a:solidFill>
                <a:latin typeface="+mn-lt"/>
                <a:ea typeface="+mn-ea"/>
                <a:cs typeface="+mn-cs"/>
              </a:rPr>
              <a:t>press and hold CTRL, select the vertical guide, and then drag it left to the 2.00 position. </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Note:</a:t>
            </a:r>
            <a:r>
              <a:rPr lang="en-US" sz="1200" kern="1200" dirty="0" smtClean="0">
                <a:solidFill>
                  <a:schemeClr val="tx1"/>
                </a:solidFill>
                <a:latin typeface="+mn-lt"/>
                <a:ea typeface="+mn-ea"/>
                <a:cs typeface="+mn-cs"/>
              </a:rPr>
              <a:t> One horizontal and one vertical guide will display on the slide at 0.00, the default position. As you drag the guides, the cursor will display the new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vertical guide, and then drag it left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up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down to the 1.25 position. </a:t>
            </a:r>
            <a:endParaRPr lang="en-US" sz="1200" b="0" i="1" kern="1200" baseline="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endParaRPr lang="en-US" sz="1200" dirty="0" smtClean="0"/>
          </a:p>
          <a:p>
            <a:endParaRPr lang="en-US" sz="1200" dirty="0" smtClean="0"/>
          </a:p>
          <a:p>
            <a:r>
              <a:rPr lang="en-US" sz="1200" dirty="0" smtClean="0"/>
              <a:t>To</a:t>
            </a:r>
            <a:r>
              <a:rPr lang="en-US" sz="1200" baseline="0" dirty="0" smtClean="0"/>
              <a:t> reproduce the animated shape effects on this slide, do the following:</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On the </a:t>
            </a:r>
            <a:r>
              <a:rPr lang="en-US" sz="1200" b="1" i="0" baseline="0" dirty="0" smtClean="0">
                <a:latin typeface="+mn-lt"/>
              </a:rPr>
              <a:t>Home</a:t>
            </a:r>
            <a:r>
              <a:rPr lang="en-US" sz="1200" b="0" i="0" baseline="0" dirty="0" smtClean="0">
                <a:latin typeface="+mn-lt"/>
              </a:rPr>
              <a:t> tab, in the </a:t>
            </a:r>
            <a:r>
              <a:rPr lang="en-US" sz="1200" b="1" i="0" baseline="0" dirty="0" smtClean="0">
                <a:latin typeface="+mn-lt"/>
              </a:rPr>
              <a:t>Drawing</a:t>
            </a:r>
            <a:r>
              <a:rPr lang="en-US" sz="1200" b="0" i="0" baseline="0" dirty="0" smtClean="0">
                <a:latin typeface="+mn-lt"/>
              </a:rPr>
              <a:t> group, click </a:t>
            </a:r>
            <a:r>
              <a:rPr lang="en-US" sz="1200" b="1" i="0" baseline="0" dirty="0" smtClean="0">
                <a:latin typeface="+mn-lt"/>
              </a:rPr>
              <a:t>Shapes</a:t>
            </a:r>
            <a:r>
              <a:rPr lang="en-US" sz="1200" b="0" i="0" baseline="0" dirty="0" smtClean="0">
                <a:latin typeface="+mn-lt"/>
              </a:rPr>
              <a:t>, and then under </a:t>
            </a:r>
            <a:r>
              <a:rPr lang="en-US" sz="1200" b="1" i="0" baseline="0" dirty="0" smtClean="0">
                <a:latin typeface="+mn-lt"/>
              </a:rPr>
              <a:t>Rectangle</a:t>
            </a:r>
            <a:r>
              <a:rPr lang="en-US" sz="1200" b="0" i="0" baseline="0" dirty="0" smtClean="0">
                <a:latin typeface="+mn-lt"/>
              </a:rPr>
              <a:t> click </a:t>
            </a:r>
            <a:r>
              <a:rPr lang="en-US" sz="1200" b="1" i="0" baseline="0" dirty="0" smtClean="0">
                <a:latin typeface="+mn-lt"/>
              </a:rPr>
              <a:t>Rounded Diagonal Corner Rectangle </a:t>
            </a:r>
            <a:r>
              <a:rPr lang="en-US" sz="1200" b="0" i="0" baseline="0" dirty="0" smtClean="0">
                <a:latin typeface="+mn-lt"/>
              </a:rPr>
              <a:t>(ninth option from the left). On the slide, drag to draw a rectangle.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Select the rectangle. Under </a:t>
            </a:r>
            <a:r>
              <a:rPr lang="en-US" sz="1200" b="1" i="0" baseline="0" dirty="0" smtClean="0">
                <a:latin typeface="+mn-lt"/>
              </a:rPr>
              <a:t>Drawing Tools</a:t>
            </a:r>
            <a:r>
              <a:rPr lang="en-US" sz="1200" b="0" i="0" baseline="0" dirty="0" smtClean="0">
                <a:latin typeface="+mn-lt"/>
              </a:rPr>
              <a:t>, on the </a:t>
            </a:r>
            <a:r>
              <a:rPr lang="en-US" sz="1200" b="1" i="0" baseline="0" dirty="0" smtClean="0">
                <a:latin typeface="+mn-lt"/>
              </a:rPr>
              <a:t>Format</a:t>
            </a:r>
            <a:r>
              <a:rPr lang="en-US" sz="1200" b="0" i="0" baseline="0" dirty="0" smtClean="0">
                <a:latin typeface="+mn-lt"/>
              </a:rPr>
              <a:t> tab, in the </a:t>
            </a:r>
            <a:r>
              <a:rPr lang="en-US" sz="1200" b="1" i="0" baseline="0" dirty="0" smtClean="0">
                <a:latin typeface="+mn-lt"/>
              </a:rPr>
              <a:t>Size</a:t>
            </a:r>
            <a:r>
              <a:rPr lang="en-US" sz="1200" b="0" i="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Height</a:t>
            </a:r>
            <a:r>
              <a:rPr lang="en-US" sz="1200" b="0" i="0" baseline="0" dirty="0" smtClean="0">
                <a:latin typeface="+mn-lt"/>
              </a:rPr>
              <a:t> box, enter </a:t>
            </a:r>
            <a:r>
              <a:rPr lang="en-US" sz="1200" b="1" i="0" baseline="0" dirty="0" smtClean="0">
                <a:latin typeface="+mn-lt"/>
              </a:rPr>
              <a:t>8.1”</a:t>
            </a:r>
            <a:r>
              <a:rPr lang="en-US" sz="1200" b="0" i="0" baseline="0" dirty="0" smtClean="0">
                <a:latin typeface="+mn-lt"/>
              </a:rPr>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Width</a:t>
            </a:r>
            <a:r>
              <a:rPr lang="en-US" sz="1200" b="0" i="0" baseline="0" dirty="0" smtClean="0">
                <a:latin typeface="+mn-lt"/>
              </a:rPr>
              <a:t> box, enter </a:t>
            </a:r>
            <a:r>
              <a:rPr lang="en-US" sz="1200" b="1" i="0" baseline="0" dirty="0" smtClean="0">
                <a:latin typeface="+mn-lt"/>
              </a:rPr>
              <a:t>10.5”</a:t>
            </a:r>
            <a:r>
              <a:rPr lang="en-US" sz="1200" b="0" i="0" baseline="0" dirty="0" smtClean="0">
                <a:latin typeface="+mn-lt"/>
              </a:rPr>
              <a:t>.</a:t>
            </a:r>
          </a:p>
          <a:p>
            <a:pPr marL="228600" lvl="0" indent="-228600">
              <a:buFont typeface="+mj-lt"/>
              <a:buAutoNum type="arabicPeriod"/>
            </a:pPr>
            <a:r>
              <a:rPr lang="en-US" sz="1200" b="0" kern="1200" baseline="0" dirty="0" smtClean="0">
                <a:solidFill>
                  <a:schemeClr val="tx1"/>
                </a:solidFill>
                <a:latin typeface="+mn-lt"/>
                <a:ea typeface="+mn-ea"/>
                <a:cs typeface="+mn-cs"/>
              </a:rPr>
              <a:t>Under the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Shapes Styles </a:t>
            </a:r>
            <a:r>
              <a:rPr lang="en-US" sz="1200" b="0" kern="1200" baseline="0" dirty="0" smtClean="0">
                <a:solidFill>
                  <a:schemeClr val="tx1"/>
                </a:solidFill>
                <a:latin typeface="+mn-lt"/>
                <a:ea typeface="+mn-ea"/>
                <a:cs typeface="+mn-cs"/>
              </a:rPr>
              <a:t>group, click the arrow next to </a:t>
            </a:r>
            <a:r>
              <a:rPr lang="en-US" sz="1200" b="1" kern="1200" baseline="0" dirty="0" smtClean="0">
                <a:solidFill>
                  <a:schemeClr val="tx1"/>
                </a:solidFill>
                <a:latin typeface="+mn-lt"/>
                <a:ea typeface="+mn-ea"/>
                <a:cs typeface="+mn-cs"/>
              </a:rPr>
              <a:t>Shape Outline</a:t>
            </a:r>
            <a:r>
              <a:rPr lang="en-US" sz="1200" b="0" kern="1200" baseline="0" dirty="0" smtClean="0">
                <a:solidFill>
                  <a:schemeClr val="tx1"/>
                </a:solidFill>
                <a:latin typeface="+mn-lt"/>
                <a:ea typeface="+mn-ea"/>
                <a:cs typeface="+mn-cs"/>
              </a:rPr>
              <a:t>, and then click </a:t>
            </a:r>
            <a:r>
              <a:rPr lang="en-US" sz="1200" b="1" kern="1200" baseline="0" dirty="0" smtClean="0">
                <a:solidFill>
                  <a:schemeClr val="tx1"/>
                </a:solidFill>
                <a:latin typeface="+mn-lt"/>
                <a:ea typeface="+mn-ea"/>
                <a:cs typeface="+mn-cs"/>
              </a:rPr>
              <a:t>No Outline</a:t>
            </a:r>
            <a:r>
              <a:rPr lang="en-US" sz="1200" b="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to Slide</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Emphasis</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Emphasis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Grow/Shrink</a:t>
            </a:r>
            <a:r>
              <a:rPr lang="en-US" sz="1200" b="0" baseline="0" dirty="0" smtClean="0"/>
              <a:t>.</a:t>
            </a:r>
            <a:r>
              <a:rPr lang="en-US" sz="1200" b="1"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animation effect (grow/shrink effect for the rectangle). Click the arrow next to the selected effect, and then click </a:t>
            </a:r>
            <a:r>
              <a:rPr lang="en-US" sz="1200" b="1" baseline="0" dirty="0" smtClean="0"/>
              <a:t>Effect Options</a:t>
            </a:r>
            <a:r>
              <a:rPr lang="en-US" sz="1200" baseline="0" dirty="0" smtClean="0"/>
              <a:t>. In the </a:t>
            </a:r>
            <a:r>
              <a:rPr lang="en-US" sz="1200" b="1" baseline="0" dirty="0" smtClean="0"/>
              <a:t>Grow/Shrink</a:t>
            </a:r>
            <a:r>
              <a:rPr lang="en-US" sz="1200" baseline="0" dirty="0" smtClean="0"/>
              <a:t> dialog box, do the following:</a:t>
            </a:r>
          </a:p>
          <a:p>
            <a:pPr marL="1143000" lvl="2" indent="-228600">
              <a:buFont typeface="Arial" pitchFamily="34" charset="0"/>
              <a:buChar char="•"/>
            </a:pPr>
            <a:r>
              <a:rPr lang="en-US" sz="1200" b="0" baseline="0" dirty="0" smtClean="0"/>
              <a:t>On the </a:t>
            </a:r>
            <a:r>
              <a:rPr lang="en-US" sz="1200" b="1" baseline="0" dirty="0" smtClean="0"/>
              <a:t>Effect</a:t>
            </a:r>
            <a:r>
              <a:rPr lang="en-US" sz="1200" b="0" baseline="0" dirty="0" smtClean="0"/>
              <a:t> tab, in the </a:t>
            </a:r>
            <a:r>
              <a:rPr lang="en-US" sz="1200" b="1" dirty="0" smtClean="0"/>
              <a:t>Size </a:t>
            </a:r>
            <a:r>
              <a:rPr lang="en-US" sz="1200" b="0" dirty="0" smtClean="0"/>
              <a:t>list,</a:t>
            </a:r>
            <a:r>
              <a:rPr lang="en-US" sz="1200" b="0" baseline="0" dirty="0" smtClean="0"/>
              <a:t> in the </a:t>
            </a:r>
            <a:r>
              <a:rPr lang="en-US" sz="1200" b="1" baseline="0" dirty="0" smtClean="0"/>
              <a:t>Custom</a:t>
            </a:r>
            <a:r>
              <a:rPr lang="en-US" sz="1200" b="0" baseline="0" dirty="0" smtClean="0"/>
              <a:t> box, enter </a:t>
            </a:r>
            <a:r>
              <a:rPr lang="en-US" sz="1200" b="1" baseline="0" dirty="0" smtClean="0"/>
              <a:t>37%</a:t>
            </a:r>
            <a:r>
              <a:rPr lang="en-US" sz="1200" b="0" baseline="0" dirty="0" smtClean="0"/>
              <a:t>, and then press ENTER. </a:t>
            </a:r>
          </a:p>
          <a:p>
            <a:pPr marL="1143000" lvl="2" indent="-228600">
              <a:buFont typeface="Arial" pitchFamily="34" charset="0"/>
              <a:buChar char="•"/>
            </a:pPr>
            <a:r>
              <a:rPr lang="en-US" sz="1200" b="0" baseline="0" dirty="0" smtClean="0"/>
              <a:t>On the </a:t>
            </a:r>
            <a:r>
              <a:rPr lang="en-US" sz="1200" b="1" baseline="0" dirty="0" smtClean="0"/>
              <a:t>Timing</a:t>
            </a:r>
            <a:r>
              <a:rPr lang="en-US" sz="1200" b="0" baseline="0" dirty="0" smtClean="0"/>
              <a:t> tab, do the following:</a:t>
            </a:r>
          </a:p>
          <a:p>
            <a:pPr marL="1600200" lvl="3"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600200" lvl="3"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1.5 seconds</a:t>
            </a:r>
            <a:r>
              <a:rPr lang="en-US" sz="1200" b="0" baseline="0" dirty="0" smtClean="0"/>
              <a:t>.</a:t>
            </a:r>
            <a:endParaRPr lang="en-US" sz="1200" b="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Motion Paths</a:t>
            </a:r>
            <a:r>
              <a:rPr lang="en-US" sz="1200" b="0" baseline="0" dirty="0" smtClean="0"/>
              <a:t>,</a:t>
            </a:r>
            <a:r>
              <a:rPr lang="en-US" sz="1200" b="1" baseline="0" dirty="0" smtClean="0"/>
              <a:t> </a:t>
            </a:r>
            <a:r>
              <a:rPr lang="en-US" sz="1200" b="0" baseline="0" dirty="0" smtClean="0"/>
              <a:t>and then click </a:t>
            </a:r>
            <a:r>
              <a:rPr lang="en-US" sz="1200" b="1" baseline="0" dirty="0" smtClean="0"/>
              <a:t>Left</a:t>
            </a:r>
            <a:r>
              <a:rPr lang="en-US" sz="1200" b="0"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animation effect (left motion path for the rectangle). </a:t>
            </a:r>
            <a:r>
              <a:rPr lang="en-US" sz="1200" baseline="0" dirty="0" smtClean="0"/>
              <a:t>Click the arrow next to the selected effect, and then click </a:t>
            </a:r>
            <a:r>
              <a:rPr lang="en-US" sz="1200" b="1" baseline="0" dirty="0" smtClean="0"/>
              <a:t>Timing</a:t>
            </a:r>
            <a:r>
              <a:rPr lang="en-US" sz="1200" baseline="0" dirty="0" smtClean="0"/>
              <a:t>. In the </a:t>
            </a:r>
            <a:r>
              <a:rPr lang="en-US" sz="1200" b="1" baseline="0" dirty="0" smtClean="0"/>
              <a:t>Left</a:t>
            </a:r>
            <a:r>
              <a:rPr lang="en-US" sz="1200" baseline="0" dirty="0" smtClean="0"/>
              <a:t> dialog box, </a:t>
            </a:r>
            <a:r>
              <a:rPr lang="en-US" sz="1200" b="0" baseline="0" dirty="0" smtClean="0"/>
              <a:t>on the </a:t>
            </a:r>
            <a:r>
              <a:rPr lang="en-US" sz="1200" b="1" baseline="0" dirty="0" smtClean="0"/>
              <a:t>Timing</a:t>
            </a:r>
            <a:r>
              <a:rPr lang="en-US" sz="1200" b="0" baseline="0" dirty="0" smtClean="0"/>
              <a:t> tab, </a:t>
            </a:r>
            <a:r>
              <a:rPr lang="en-US" sz="1200" baseline="0" dirty="0" smtClean="0"/>
              <a:t>do the following:</a:t>
            </a:r>
          </a:p>
          <a:p>
            <a:pPr marL="1143000" lvl="2"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143000" lvl="2" indent="-228600">
              <a:buFont typeface="Arial" pitchFamily="34" charset="0"/>
              <a:buChar char="•"/>
            </a:pPr>
            <a:r>
              <a:rPr lang="en-US" sz="1200" b="0" dirty="0" smtClean="0"/>
              <a:t>In the </a:t>
            </a:r>
            <a:r>
              <a:rPr lang="en-US" sz="1200" b="1" dirty="0" smtClean="0"/>
              <a:t>Delay</a:t>
            </a:r>
            <a:r>
              <a:rPr lang="en-US" sz="1200" b="0" dirty="0" smtClean="0"/>
              <a:t> box, enter </a:t>
            </a:r>
            <a:r>
              <a:rPr lang="en-US" sz="1200" b="1" dirty="0" smtClean="0"/>
              <a:t>0.7</a:t>
            </a:r>
            <a:r>
              <a:rPr lang="en-US" sz="1200" b="0" dirty="0" smtClean="0"/>
              <a:t>.</a:t>
            </a:r>
          </a:p>
          <a:p>
            <a:pPr marL="1143000" lvl="2"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0.8 seconds</a:t>
            </a:r>
            <a:r>
              <a:rPr lang="en-US" sz="1200" b="0" baseline="0" dirty="0" smtClean="0"/>
              <a:t>.</a:t>
            </a:r>
          </a:p>
          <a:p>
            <a:pPr marL="228600" lvl="0" indent="-228600">
              <a:buFont typeface="+mj-lt"/>
              <a:buAutoNum type="arabicPeriod"/>
            </a:pPr>
            <a:r>
              <a:rPr lang="en-US" sz="1200" b="0" baseline="0" dirty="0" smtClean="0"/>
              <a:t>On the slide, select the motion path. Point to the endpoint (red arrow) until the cursor becomes a two-headed arrow, and then drag the endpoint to the intersection of the 2.00 top horizontal and the 2.00 left vertical drawing guides.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rectangle.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duplicate rectangle. 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With the second rectangle still selected, under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bottom right corner of the </a:t>
            </a:r>
            <a:r>
              <a:rPr lang="en-US" sz="1200" b="1" kern="1200" baseline="0" dirty="0" smtClean="0">
                <a:solidFill>
                  <a:schemeClr val="tx1"/>
                </a:solidFill>
                <a:latin typeface="+mn-lt"/>
                <a:ea typeface="+mn-ea"/>
                <a:cs typeface="+mn-cs"/>
              </a:rPr>
              <a:t>Shape Styles </a:t>
            </a:r>
            <a:r>
              <a:rPr lang="en-US" sz="1200" b="0" kern="1200" baseline="0" dirty="0" smtClean="0">
                <a:solidFill>
                  <a:schemeClr val="tx1"/>
                </a:solidFill>
                <a:latin typeface="+mn-lt"/>
                <a:ea typeface="+mn-ea"/>
                <a:cs typeface="+mn-cs"/>
              </a:rPr>
              <a:t>group, click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launcher. In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click </a:t>
            </a:r>
            <a:r>
              <a:rPr lang="en-US" sz="1200" b="1" kern="1200" baseline="0" dirty="0" smtClean="0">
                <a:solidFill>
                  <a:schemeClr val="tx1"/>
                </a:solidFill>
                <a:latin typeface="+mn-lt"/>
                <a:ea typeface="+mn-ea"/>
                <a:cs typeface="+mn-cs"/>
              </a:rPr>
              <a:t>Fill </a:t>
            </a:r>
            <a:r>
              <a:rPr lang="en-US" sz="1200" b="0" kern="1200" baseline="0" dirty="0" smtClean="0">
                <a:solidFill>
                  <a:schemeClr val="tx1"/>
                </a:solidFill>
                <a:latin typeface="+mn-lt"/>
                <a:ea typeface="+mn-ea"/>
                <a:cs typeface="+mn-cs"/>
              </a:rPr>
              <a:t>in the left pane, select </a:t>
            </a:r>
            <a:r>
              <a:rPr lang="en-US" sz="1200" b="1" kern="1200" baseline="0" dirty="0" smtClean="0">
                <a:solidFill>
                  <a:schemeClr val="tx1"/>
                </a:solidFill>
                <a:latin typeface="+mn-lt"/>
                <a:ea typeface="+mn-ea"/>
                <a:cs typeface="+mn-cs"/>
              </a:rPr>
              <a:t>Solid fill </a:t>
            </a: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Fill</a:t>
            </a:r>
            <a:r>
              <a:rPr lang="en-US" sz="1200" b="0" kern="1200" baseline="0" dirty="0" smtClean="0">
                <a:solidFill>
                  <a:schemeClr val="tx1"/>
                </a:solidFill>
                <a:latin typeface="+mn-lt"/>
                <a:ea typeface="+mn-ea"/>
                <a:cs typeface="+mn-cs"/>
              </a:rPr>
              <a:t> pane,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 Click the button next to </a:t>
            </a:r>
            <a:r>
              <a:rPr lang="en-US" sz="1200" b="1" kern="1200" baseline="0" dirty="0" smtClean="0">
                <a:solidFill>
                  <a:schemeClr val="tx1"/>
                </a:solidFill>
                <a:latin typeface="+mn-lt"/>
                <a:ea typeface="+mn-ea"/>
                <a:cs typeface="+mn-cs"/>
              </a:rPr>
              <a:t>Color</a:t>
            </a:r>
            <a:r>
              <a:rPr lang="en-US" sz="1200" b="0" kern="1200" baseline="0" dirty="0" smtClean="0">
                <a:solidFill>
                  <a:schemeClr val="tx1"/>
                </a:solidFill>
                <a:latin typeface="+mn-lt"/>
                <a:ea typeface="+mn-ea"/>
                <a:cs typeface="+mn-cs"/>
              </a:rPr>
              <a:t>, and then under </a:t>
            </a:r>
            <a:r>
              <a:rPr lang="en-US" sz="1200" b="1" kern="1200" baseline="0" dirty="0" smtClean="0">
                <a:solidFill>
                  <a:schemeClr val="tx1"/>
                </a:solidFill>
                <a:latin typeface="+mn-lt"/>
                <a:ea typeface="+mn-ea"/>
                <a:cs typeface="+mn-cs"/>
              </a:rPr>
              <a:t>Theme Colors </a:t>
            </a:r>
            <a:r>
              <a:rPr lang="en-US" sz="1200" b="0" kern="1200" baseline="0" dirty="0" smtClean="0">
                <a:solidFill>
                  <a:schemeClr val="tx1"/>
                </a:solidFill>
                <a:latin typeface="+mn-lt"/>
                <a:ea typeface="+mn-ea"/>
                <a:cs typeface="+mn-cs"/>
              </a:rPr>
              <a:t>click </a:t>
            </a:r>
            <a:r>
              <a:rPr lang="en-US" sz="1200" b="1" kern="1200" baseline="0" dirty="0" smtClean="0">
                <a:solidFill>
                  <a:schemeClr val="tx1"/>
                </a:solidFill>
                <a:latin typeface="+mn-lt"/>
                <a:ea typeface="+mn-ea"/>
                <a:cs typeface="+mn-cs"/>
              </a:rPr>
              <a:t>White, Background 1 </a:t>
            </a:r>
            <a:r>
              <a:rPr lang="en-US" sz="1200" b="0" kern="1200" baseline="0" dirty="0" smtClean="0">
                <a:solidFill>
                  <a:schemeClr val="tx1"/>
                </a:solidFill>
                <a:latin typeface="+mn-lt"/>
                <a:ea typeface="+mn-ea"/>
                <a:cs typeface="+mn-cs"/>
              </a:rPr>
              <a:t>(first row, first option from the left).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Transparency</a:t>
            </a:r>
            <a:r>
              <a:rPr lang="en-US" sz="1200" b="0" kern="1200" baseline="0" dirty="0" smtClean="0">
                <a:solidFill>
                  <a:schemeClr val="tx1"/>
                </a:solidFill>
                <a:latin typeface="+mn-lt"/>
                <a:ea typeface="+mn-ea"/>
                <a:cs typeface="+mn-cs"/>
              </a:rPr>
              <a:t> box, enter </a:t>
            </a:r>
            <a:r>
              <a:rPr lang="en-US" sz="1200" b="1" kern="1200" baseline="0" dirty="0" smtClean="0">
                <a:solidFill>
                  <a:schemeClr val="tx1"/>
                </a:solidFill>
                <a:latin typeface="+mn-lt"/>
                <a:ea typeface="+mn-ea"/>
                <a:cs typeface="+mn-cs"/>
              </a:rPr>
              <a:t>50%</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In the </a:t>
            </a:r>
            <a:r>
              <a:rPr lang="en-US" sz="1200" b="1" baseline="0" dirty="0" smtClean="0"/>
              <a:t>Custom Animation </a:t>
            </a:r>
            <a:r>
              <a:rPr lang="en-US" sz="1200" b="0" baseline="0" dirty="0" smtClean="0"/>
              <a:t>task pane, </a:t>
            </a:r>
            <a:r>
              <a:rPr lang="en-US" sz="1200" b="0" i="0" baseline="0" dirty="0" smtClean="0"/>
              <a:t>select the fourth animation effect (motion path for the second rectangle). On the slide, point to the endpoint (red arrow) until the cursor becomes a two-headed arrow, </a:t>
            </a:r>
            <a:r>
              <a:rPr lang="en-US" sz="1200" b="0" baseline="0" dirty="0" smtClean="0"/>
              <a:t>and then drag the endpoint to the intersection of the 1.25 bottom horizontal and the 2.00 left vertical drawing guides.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kern="1200" baseline="0" dirty="0" smtClean="0">
              <a:solidFill>
                <a:schemeClr val="tx1"/>
              </a:solidFill>
              <a:latin typeface="+mn-lt"/>
              <a:ea typeface="+mn-ea"/>
              <a:cs typeface="+mn-cs"/>
            </a:endParaRPr>
          </a:p>
          <a:p>
            <a:endParaRPr lang="en-US"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To reproduce the animated text effects on this slide, do the following: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a:t>
            </a:r>
            <a:r>
              <a:rPr lang="en-US" sz="1200" i="0" baseline="0" dirty="0" smtClean="0"/>
              <a:t> the </a:t>
            </a:r>
            <a:r>
              <a:rPr lang="en-US" sz="1200" b="1" i="0" baseline="0" dirty="0" smtClean="0"/>
              <a:t>Insert</a:t>
            </a:r>
            <a:r>
              <a:rPr lang="en-US" sz="1200" i="0" baseline="0" dirty="0" smtClean="0"/>
              <a:t> tab, in the </a:t>
            </a:r>
            <a:r>
              <a:rPr lang="en-US" sz="1200" b="1" i="0" baseline="0" dirty="0" smtClean="0"/>
              <a:t>Text</a:t>
            </a:r>
            <a:r>
              <a:rPr lang="en-US" sz="1200" i="0" baseline="0" dirty="0" smtClean="0"/>
              <a:t> group, click </a:t>
            </a:r>
            <a:r>
              <a:rPr lang="en-US" sz="1200" b="1" i="0" baseline="0" dirty="0" smtClean="0"/>
              <a:t>Text Box</a:t>
            </a:r>
            <a:r>
              <a:rPr lang="en-US" sz="1200" i="0" baseline="0" dirty="0" smtClean="0"/>
              <a:t>, and then on the slide, drag to draw the text box.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Enter text in the text box, and then select the text. O</a:t>
            </a:r>
            <a:r>
              <a:rPr lang="en-US" sz="1200" i="0" dirty="0" smtClean="0"/>
              <a:t>n the </a:t>
            </a:r>
            <a:r>
              <a:rPr lang="en-US" sz="1200" b="1" i="0" dirty="0" smtClean="0"/>
              <a:t>Home</a:t>
            </a:r>
            <a:r>
              <a:rPr lang="en-US" sz="1200" i="0" baseline="0" dirty="0" smtClean="0"/>
              <a:t> tab, in the </a:t>
            </a:r>
            <a:r>
              <a:rPr lang="en-US" sz="1200" b="1" i="0" baseline="0" dirty="0" smtClean="0"/>
              <a:t>Font</a:t>
            </a:r>
            <a:r>
              <a:rPr lang="en-US" sz="1200" i="0" baseline="0" dirty="0" smtClean="0"/>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a:t>
            </a:r>
            <a:r>
              <a:rPr lang="en-US" sz="1200" i="0" baseline="0" dirty="0" smtClean="0"/>
              <a:t> list, select </a:t>
            </a:r>
            <a:r>
              <a:rPr lang="en-US" sz="1200" b="1" dirty="0" smtClean="0"/>
              <a:t>Gill Sans MT</a:t>
            </a:r>
            <a:r>
              <a:rPr lang="en-US" sz="1200" b="0" dirty="0" smtClean="0"/>
              <a:t>.</a:t>
            </a:r>
            <a:endParaRPr lang="en-US" sz="1200" i="0"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 Size </a:t>
            </a:r>
            <a:r>
              <a:rPr lang="en-US" sz="1200" i="0" baseline="0" dirty="0" smtClean="0"/>
              <a:t>box, enter </a:t>
            </a:r>
            <a:r>
              <a:rPr lang="en-US" sz="1200" b="1" i="0" baseline="0" dirty="0" smtClean="0"/>
              <a:t>26</a:t>
            </a:r>
            <a:r>
              <a:rPr lang="en-US" sz="1200" b="0" i="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Paragraph</a:t>
            </a:r>
            <a:r>
              <a:rPr lang="en-US" sz="1200" i="0" baseline="0" dirty="0" smtClean="0"/>
              <a:t> group, click </a:t>
            </a:r>
            <a:r>
              <a:rPr lang="en-US" sz="1200" b="1" i="0" baseline="0" dirty="0" smtClean="0"/>
              <a:t>Center </a:t>
            </a:r>
            <a:r>
              <a:rPr lang="en-US" sz="1200" b="0" i="0" baseline="0" dirty="0" smtClean="0"/>
              <a:t>to center the text in the text box</a:t>
            </a:r>
            <a:r>
              <a:rPr lang="en-US" sz="1200" i="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text box until it is centered at the intersection of the </a:t>
            </a:r>
            <a:r>
              <a:rPr lang="en-US" sz="1200" b="0" baseline="0" dirty="0" smtClean="0"/>
              <a:t>2.00 top horizontal and the 2.00 left vertical drawing guides. </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text box still selected, in the </a:t>
            </a:r>
            <a:r>
              <a:rPr lang="en-US" sz="1200" b="1" i="0" baseline="0" dirty="0" smtClean="0"/>
              <a:t>Custom Animation </a:t>
            </a:r>
            <a:r>
              <a:rPr lang="en-US" sz="1200" i="0" baseline="0" dirty="0" smtClean="0"/>
              <a:t>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i="0"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a:t>
            </a:r>
            <a:r>
              <a:rPr lang="en-US" sz="1200" b="1" i="0" baseline="0" dirty="0" smtClean="0"/>
              <a:t>Entrance</a:t>
            </a:r>
            <a:r>
              <a:rPr lang="en-US" sz="1200" b="1" baseline="0" dirty="0" smtClean="0"/>
              <a:t> Effect </a:t>
            </a:r>
            <a:r>
              <a:rPr lang="en-US" sz="1200" b="0" baseline="0" dirty="0" smtClean="0"/>
              <a:t>dialog box, under </a:t>
            </a:r>
            <a:r>
              <a:rPr lang="en-US" sz="1200" b="1" baseline="0" dirty="0" smtClean="0"/>
              <a:t>Subtle</a:t>
            </a:r>
            <a:r>
              <a:rPr lang="en-US" sz="1200" b="0" baseline="0" dirty="0" smtClean="0"/>
              <a:t>, click </a:t>
            </a:r>
            <a:r>
              <a:rPr lang="en-US" sz="1200" b="1" i="0" baseline="0" dirty="0" smtClean="0"/>
              <a:t>Fade</a:t>
            </a:r>
            <a:r>
              <a:rPr lang="en-US" sz="1200" b="0" baseline="0" dirty="0" smtClean="0"/>
              <a:t>.</a:t>
            </a:r>
            <a:r>
              <a:rPr lang="en-US" sz="1200" b="1"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fifth animation effect (fade effect for the first text box). Under </a:t>
            </a:r>
            <a:r>
              <a:rPr lang="en-US" sz="1200" b="1" i="0" baseline="0" dirty="0" smtClean="0"/>
              <a:t>Modify: Fade</a:t>
            </a:r>
            <a:r>
              <a:rPr lang="en-US" sz="1200" i="0" baseline="0" dirty="0" smtClean="0"/>
              <a:t>,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Start</a:t>
            </a:r>
            <a:r>
              <a:rPr lang="en-US" sz="1200" i="0" baseline="0" dirty="0" smtClean="0"/>
              <a:t> list, select </a:t>
            </a:r>
            <a:r>
              <a:rPr lang="en-US" sz="1200" b="1" i="0" baseline="0" dirty="0" smtClean="0"/>
              <a:t>After Previous</a:t>
            </a:r>
            <a:r>
              <a:rPr lang="en-US" sz="1200" i="0"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Speed</a:t>
            </a:r>
            <a:r>
              <a:rPr lang="en-US" sz="1200" i="0" baseline="0" dirty="0" smtClean="0"/>
              <a:t> list, select </a:t>
            </a:r>
            <a:r>
              <a:rPr lang="en-US" sz="1200" b="1" i="0" baseline="0" dirty="0" smtClean="0"/>
              <a:t>Medium</a:t>
            </a:r>
            <a:r>
              <a:rPr lang="en-US" sz="1200" i="0" baseline="0" dirty="0" smtClean="0"/>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On the slide, select the text box.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Click in the second, duplicate text box, and then edit the text.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text in the second text box.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 and </a:t>
            </a:r>
            <a:r>
              <a:rPr lang="en-US" sz="1200" i="0" baseline="0" dirty="0" smtClean="0"/>
              <a:t>then click </a:t>
            </a:r>
            <a:r>
              <a:rPr lang="en-US" sz="1200" b="1" i="0" baseline="0" dirty="0" smtClean="0"/>
              <a:t>Black, Text 1 </a:t>
            </a:r>
            <a:r>
              <a:rPr lang="en-US" sz="1200" b="0" i="0" baseline="0" dirty="0" smtClean="0"/>
              <a:t>(first row, second option from the left)</a:t>
            </a:r>
            <a:r>
              <a:rPr lang="en-US" sz="1200" i="0" baseline="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second text box until it is centered at the intersection of the </a:t>
            </a:r>
            <a:r>
              <a:rPr lang="en-US" sz="1200" b="0" baseline="0" dirty="0" smtClean="0"/>
              <a:t>1.25 bottom horizontal and the 2.00 left vertical drawing guides.</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second text box still selected, in the </a:t>
            </a:r>
            <a:r>
              <a:rPr lang="en-US" sz="1200" b="1" i="0" baseline="0" dirty="0" smtClean="0"/>
              <a:t>Custom Animation </a:t>
            </a:r>
            <a:r>
              <a:rPr lang="en-US" sz="1200" i="0" baseline="0" dirty="0" smtClean="0"/>
              <a:t>task pane, select the sixth animation effect (fade effect for the second text box). Click the arrow next to the selected effect, and then click </a:t>
            </a:r>
            <a:r>
              <a:rPr lang="en-US" sz="1200" b="1" i="0" baseline="0" dirty="0" smtClean="0"/>
              <a:t>Timing</a:t>
            </a:r>
            <a:r>
              <a:rPr lang="en-US" sz="1200" i="0" baseline="0" dirty="0" smtClean="0"/>
              <a:t>. In the </a:t>
            </a:r>
            <a:r>
              <a:rPr lang="en-US" sz="1200" b="1" i="0" baseline="0" dirty="0" smtClean="0"/>
              <a:t>Fade </a:t>
            </a:r>
            <a:r>
              <a:rPr lang="en-US" sz="1200" i="0" baseline="0" dirty="0" smtClean="0"/>
              <a:t>dialog box, on the </a:t>
            </a:r>
            <a:r>
              <a:rPr lang="en-US" sz="1200" b="1" i="0" baseline="0" dirty="0" smtClean="0"/>
              <a:t>Timing</a:t>
            </a:r>
            <a:r>
              <a:rPr lang="en-US" sz="1200" i="0" baseline="0" dirty="0" smtClean="0"/>
              <a:t> tab, in the </a:t>
            </a:r>
            <a:r>
              <a:rPr lang="en-US" sz="1200" b="1" i="0" baseline="0" dirty="0" smtClean="0"/>
              <a:t>Delay</a:t>
            </a:r>
            <a:r>
              <a:rPr lang="en-US" sz="1200" i="0" baseline="0" dirty="0" smtClean="0"/>
              <a:t> box, enter </a:t>
            </a:r>
            <a:r>
              <a:rPr lang="en-US" sz="1200" b="1" i="0" baseline="0" dirty="0" smtClean="0"/>
              <a:t>1</a:t>
            </a:r>
            <a:r>
              <a:rPr lang="en-US" sz="1200" i="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Right-click off the slide,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Grid and Guides </a:t>
            </a:r>
            <a:r>
              <a:rPr lang="en-US" sz="1200" kern="1200" dirty="0" smtClean="0">
                <a:solidFill>
                  <a:schemeClr val="tx1"/>
                </a:solidFill>
                <a:latin typeface="+mn-lt"/>
                <a:ea typeface="+mn-ea"/>
                <a:cs typeface="+mn-cs"/>
              </a:rPr>
              <a:t>dialog box, 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Display drawing guides on screen</a:t>
            </a:r>
            <a:r>
              <a:rPr lang="en-US" sz="1200" kern="1200" dirty="0" smtClean="0">
                <a:solidFill>
                  <a:schemeClr val="tx1"/>
                </a:solidFill>
                <a:latin typeface="+mn-lt"/>
                <a:ea typeface="+mn-ea"/>
                <a:cs typeface="+mn-cs"/>
              </a:rPr>
              <a:t>.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dirty="0" smtClean="0"/>
          </a:p>
          <a:p>
            <a:endParaRPr lang="en-US" sz="1200" dirty="0" smtClean="0"/>
          </a:p>
          <a:p>
            <a:r>
              <a:rPr lang="en-US" sz="1200" dirty="0" smtClean="0"/>
              <a:t>To modify the color of</a:t>
            </a:r>
            <a:r>
              <a:rPr lang="en-US" sz="1200" baseline="0" dirty="0" smtClean="0"/>
              <a:t> the objects on the slide, do the following:</a:t>
            </a:r>
            <a:endParaRPr lang="en-US" sz="1200" dirty="0" smtClean="0"/>
          </a:p>
          <a:p>
            <a:pPr marL="228600" lvl="0" indent="-228600">
              <a:buFont typeface="+mj-lt"/>
              <a:buAutoNum type="arabicPeriod"/>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Selection and Visibility </a:t>
            </a:r>
            <a:r>
              <a:rPr lang="en-US" sz="1200" b="0" i="0" kern="1200" baseline="0" dirty="0" smtClean="0">
                <a:solidFill>
                  <a:schemeClr val="tx1"/>
                </a:solidFill>
                <a:latin typeface="+mn-lt"/>
                <a:ea typeface="+mn-ea"/>
                <a:cs typeface="+mn-cs"/>
              </a:rPr>
              <a:t>pane, select the first rectangle you created on the slide. Under the </a:t>
            </a:r>
            <a:r>
              <a:rPr lang="en-US" sz="1200" b="1" i="0" kern="1200" baseline="0" dirty="0" smtClean="0">
                <a:solidFill>
                  <a:schemeClr val="tx1"/>
                </a:solidFill>
                <a:latin typeface="+mn-lt"/>
                <a:ea typeface="+mn-ea"/>
                <a:cs typeface="+mn-cs"/>
              </a:rPr>
              <a:t>Drawing</a:t>
            </a:r>
            <a:r>
              <a:rPr lang="en-US" sz="1200" b="0" i="0" kern="1200" baseline="0" dirty="0" smtClean="0">
                <a:solidFill>
                  <a:schemeClr val="tx1"/>
                </a:solidFill>
                <a:latin typeface="+mn-lt"/>
                <a:ea typeface="+mn-ea"/>
                <a:cs typeface="+mn-cs"/>
              </a:rPr>
              <a:t> </a:t>
            </a:r>
            <a:r>
              <a:rPr lang="en-US" sz="1200" b="1" i="0" kern="1200" baseline="0" dirty="0" smtClean="0">
                <a:solidFill>
                  <a:schemeClr val="tx1"/>
                </a:solidFill>
                <a:latin typeface="+mn-lt"/>
                <a:ea typeface="+mn-ea"/>
                <a:cs typeface="+mn-cs"/>
              </a:rPr>
              <a:t>Tools</a:t>
            </a:r>
            <a:r>
              <a:rPr lang="en-US" sz="1200" b="0" i="0" kern="1200" baseline="0" dirty="0" smtClean="0">
                <a:solidFill>
                  <a:schemeClr val="tx1"/>
                </a:solidFill>
                <a:latin typeface="+mn-lt"/>
                <a:ea typeface="+mn-ea"/>
                <a:cs typeface="+mn-cs"/>
              </a:rPr>
              <a:t>, on the </a:t>
            </a:r>
            <a:r>
              <a:rPr lang="en-US" sz="1200" b="1" i="0" kern="1200" baseline="0" dirty="0" smtClean="0">
                <a:solidFill>
                  <a:schemeClr val="tx1"/>
                </a:solidFill>
                <a:latin typeface="+mn-lt"/>
                <a:ea typeface="+mn-ea"/>
                <a:cs typeface="+mn-cs"/>
              </a:rPr>
              <a:t>Format</a:t>
            </a:r>
            <a:r>
              <a:rPr lang="en-US" sz="1200" b="0" i="0" kern="1200" baseline="0" dirty="0" smtClean="0">
                <a:solidFill>
                  <a:schemeClr val="tx1"/>
                </a:solidFill>
                <a:latin typeface="+mn-lt"/>
                <a:ea typeface="+mn-ea"/>
                <a:cs typeface="+mn-cs"/>
              </a:rPr>
              <a:t> tab, in the bottom right corner in the </a:t>
            </a:r>
            <a:r>
              <a:rPr lang="en-US" sz="1200" b="1" i="0" kern="1200" baseline="0" dirty="0" smtClean="0">
                <a:solidFill>
                  <a:schemeClr val="tx1"/>
                </a:solidFill>
                <a:latin typeface="+mn-lt"/>
                <a:ea typeface="+mn-ea"/>
                <a:cs typeface="+mn-cs"/>
              </a:rPr>
              <a:t>Shapes Styles </a:t>
            </a:r>
            <a:r>
              <a:rPr lang="en-US" sz="1200" b="0" i="0" kern="1200" baseline="0" dirty="0" smtClean="0">
                <a:solidFill>
                  <a:schemeClr val="tx1"/>
                </a:solidFill>
                <a:latin typeface="+mn-lt"/>
                <a:ea typeface="+mn-ea"/>
                <a:cs typeface="+mn-cs"/>
              </a:rPr>
              <a:t>group, click the </a:t>
            </a:r>
            <a:r>
              <a:rPr lang="en-US" sz="1200" b="1" i="0" kern="1200" baseline="0" dirty="0" smtClean="0">
                <a:solidFill>
                  <a:schemeClr val="tx1"/>
                </a:solidFill>
                <a:latin typeface="+mn-lt"/>
                <a:ea typeface="+mn-ea"/>
                <a:cs typeface="+mn-cs"/>
              </a:rPr>
              <a:t>Format Shape </a:t>
            </a:r>
            <a:r>
              <a:rPr lang="en-US" sz="1200" b="0" i="0" kern="1200" baseline="0" dirty="0" smtClean="0">
                <a:solidFill>
                  <a:schemeClr val="tx1"/>
                </a:solidFill>
                <a:latin typeface="+mn-lt"/>
                <a:ea typeface="+mn-ea"/>
                <a:cs typeface="+mn-cs"/>
              </a:rPr>
              <a:t>dialog box launcher. In the </a:t>
            </a:r>
            <a:r>
              <a:rPr lang="en-US" sz="1200" b="1" i="0" kern="1200" baseline="0" dirty="0" smtClean="0">
                <a:solidFill>
                  <a:schemeClr val="tx1"/>
                </a:solidFill>
                <a:latin typeface="+mn-lt"/>
                <a:ea typeface="+mn-ea"/>
                <a:cs typeface="+mn-cs"/>
              </a:rPr>
              <a:t>Format Shape</a:t>
            </a:r>
            <a:r>
              <a:rPr lang="en-US" sz="1200" b="0" i="0" kern="1200" baseline="0" dirty="0" smtClean="0">
                <a:solidFill>
                  <a:schemeClr val="tx1"/>
                </a:solidFill>
                <a:latin typeface="+mn-lt"/>
                <a:ea typeface="+mn-ea"/>
                <a:cs typeface="+mn-cs"/>
              </a:rPr>
              <a:t> dialog box, click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in the left pane, select </a:t>
            </a:r>
            <a:r>
              <a:rPr lang="en-US" sz="1200" b="1" i="0" kern="1200" baseline="0" dirty="0" smtClean="0">
                <a:solidFill>
                  <a:schemeClr val="tx1"/>
                </a:solidFill>
                <a:latin typeface="+mn-lt"/>
                <a:ea typeface="+mn-ea"/>
                <a:cs typeface="+mn-cs"/>
              </a:rPr>
              <a:t>Solid fill </a:t>
            </a: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b="0" i="0" kern="1200" baseline="0" dirty="0" smtClean="0">
                <a:solidFill>
                  <a:schemeClr val="tx1"/>
                </a:solidFill>
                <a:latin typeface="+mn-lt"/>
                <a:ea typeface="+mn-ea"/>
                <a:cs typeface="+mn-cs"/>
              </a:rPr>
              <a:t>Click the button next to </a:t>
            </a:r>
            <a:r>
              <a:rPr lang="en-US" sz="1200" b="1" i="0" kern="1200" baseline="0" dirty="0" smtClean="0">
                <a:solidFill>
                  <a:schemeClr val="tx1"/>
                </a:solidFill>
                <a:latin typeface="+mn-lt"/>
                <a:ea typeface="+mn-ea"/>
                <a:cs typeface="+mn-cs"/>
              </a:rPr>
              <a:t>Colors</a:t>
            </a:r>
            <a:r>
              <a:rPr lang="en-US" sz="1200" b="0" i="0" kern="1200" baseline="0" dirty="0" smtClean="0">
                <a:solidFill>
                  <a:schemeClr val="tx1"/>
                </a:solidFill>
                <a:latin typeface="+mn-lt"/>
                <a:ea typeface="+mn-ea"/>
                <a:cs typeface="+mn-cs"/>
              </a:rPr>
              <a:t>, and then under </a:t>
            </a:r>
            <a:r>
              <a:rPr lang="en-US" sz="1200" b="1" i="0" kern="1200" baseline="0" dirty="0" smtClean="0">
                <a:solidFill>
                  <a:schemeClr val="tx1"/>
                </a:solidFill>
                <a:latin typeface="+mn-lt"/>
                <a:ea typeface="+mn-ea"/>
                <a:cs typeface="+mn-cs"/>
              </a:rPr>
              <a:t>Theme Colors </a:t>
            </a: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Black, Text 1 </a:t>
            </a:r>
            <a:r>
              <a:rPr lang="en-US" sz="1200" b="0" i="0" kern="1200" baseline="0" dirty="0" smtClean="0">
                <a:solidFill>
                  <a:schemeClr val="tx1"/>
                </a:solidFill>
                <a:latin typeface="+mn-lt"/>
                <a:ea typeface="+mn-ea"/>
                <a:cs typeface="+mn-cs"/>
              </a:rPr>
              <a:t>(first row, second option from the left). </a:t>
            </a:r>
          </a:p>
          <a:p>
            <a:pPr marL="685800" lvl="1" indent="-228600">
              <a:buFont typeface="Arial" pitchFamily="34" charset="0"/>
              <a:buChar char="•"/>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Transparency</a:t>
            </a:r>
            <a:r>
              <a:rPr lang="en-US" sz="1200" b="0" i="0" kern="1200" baseline="0" dirty="0" smtClean="0">
                <a:solidFill>
                  <a:schemeClr val="tx1"/>
                </a:solidFill>
                <a:latin typeface="+mn-lt"/>
                <a:ea typeface="+mn-ea"/>
                <a:cs typeface="+mn-cs"/>
              </a:rPr>
              <a:t> box, enter </a:t>
            </a:r>
            <a:r>
              <a:rPr lang="en-US" sz="1200" b="1" i="0" kern="1200" baseline="0" dirty="0" smtClean="0">
                <a:solidFill>
                  <a:schemeClr val="tx1"/>
                </a:solidFill>
                <a:latin typeface="+mn-lt"/>
                <a:ea typeface="+mn-ea"/>
                <a:cs typeface="+mn-cs"/>
              </a:rPr>
              <a:t>50%</a:t>
            </a:r>
            <a:r>
              <a:rPr lang="en-US" sz="1200" b="0" i="0" kern="1200" baseline="0" dirty="0" smtClean="0">
                <a:solidFill>
                  <a:schemeClr val="tx1"/>
                </a:solidFill>
                <a:latin typeface="+mn-lt"/>
                <a:ea typeface="+mn-ea"/>
                <a:cs typeface="+mn-cs"/>
              </a:rPr>
              <a:t>.</a:t>
            </a:r>
          </a:p>
          <a:p>
            <a:pPr marL="228600" indent="-228600">
              <a:buFont typeface="+mj-lt"/>
              <a:buAutoNum type="arabicPeriod"/>
            </a:pPr>
            <a:r>
              <a:rPr lang="en-US" sz="1200" dirty="0" smtClean="0"/>
              <a:t>On the slide, select the text in the first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White, Background 1 </a:t>
            </a:r>
            <a:r>
              <a:rPr lang="en-US" sz="1200" i="0" baseline="0" dirty="0" smtClean="0"/>
              <a:t>(first row, first option from the left).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the slide, select the text in the second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Black, Text 1, Lighter 15% </a:t>
            </a:r>
            <a:r>
              <a:rPr lang="en-US" sz="1200" i="0" baseline="0" dirty="0" smtClean="0"/>
              <a:t>(fifth row, second option from the left). </a:t>
            </a:r>
          </a:p>
          <a:p>
            <a:endParaRPr lang="en-US" sz="1200" dirty="0" smtClean="0"/>
          </a:p>
          <a:p>
            <a:endParaRPr lang="en-US" sz="1200" dirty="0" smtClean="0"/>
          </a:p>
          <a:p>
            <a:r>
              <a:rPr lang="en-US" sz="1200" kern="1200" dirty="0" smtClean="0">
                <a:solidFill>
                  <a:schemeClr val="tx1"/>
                </a:solidFill>
                <a:latin typeface="+mn-lt"/>
                <a:ea typeface="+mn-ea"/>
                <a:cs typeface="+mn-cs"/>
              </a:rPr>
              <a:t>To reproduce the background effects on this slide, do the following: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Design</a:t>
            </a:r>
            <a:r>
              <a:rPr lang="en-US" sz="1200" kern="1200" dirty="0" smtClean="0">
                <a:solidFill>
                  <a:schemeClr val="tx1"/>
                </a:solidFill>
                <a:latin typeface="+mn-lt"/>
                <a:ea typeface="+mn-ea"/>
                <a:cs typeface="+mn-cs"/>
              </a:rPr>
              <a:t> tab, in the bottom</a:t>
            </a:r>
            <a:r>
              <a:rPr lang="en-US" sz="1200" kern="1200" baseline="0" dirty="0" smtClean="0">
                <a:solidFill>
                  <a:schemeClr val="tx1"/>
                </a:solidFill>
                <a:latin typeface="+mn-lt"/>
                <a:ea typeface="+mn-ea"/>
                <a:cs typeface="+mn-cs"/>
              </a:rPr>
              <a:t> right corner of the </a:t>
            </a:r>
            <a:r>
              <a:rPr lang="en-US" sz="1200" b="1" kern="1200" baseline="0" dirty="0" smtClean="0">
                <a:solidFill>
                  <a:schemeClr val="tx1"/>
                </a:solidFill>
                <a:latin typeface="+mn-lt"/>
                <a:ea typeface="+mn-ea"/>
                <a:cs typeface="+mn-cs"/>
              </a:rPr>
              <a:t>Background</a:t>
            </a:r>
            <a:r>
              <a:rPr lang="en-US" sz="1200" kern="1200" baseline="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Background </a:t>
            </a:r>
            <a:r>
              <a:rPr lang="en-US" sz="1200" b="0" kern="1200" dirty="0" smtClean="0">
                <a:solidFill>
                  <a:schemeClr val="tx1"/>
                </a:solidFill>
                <a:latin typeface="+mn-lt"/>
                <a:ea typeface="+mn-ea"/>
                <a:cs typeface="+mn-cs"/>
              </a:rPr>
              <a:t>dialog box launcher.</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Picture</a:t>
            </a:r>
            <a:r>
              <a:rPr lang="en-US" sz="1200" b="1" kern="1200" baseline="0" dirty="0" smtClean="0">
                <a:solidFill>
                  <a:schemeClr val="tx1"/>
                </a:solidFill>
                <a:latin typeface="+mn-lt"/>
                <a:ea typeface="+mn-ea"/>
                <a:cs typeface="+mn-cs"/>
              </a:rPr>
              <a:t> or texture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under </a:t>
            </a:r>
            <a:r>
              <a:rPr lang="en-US" sz="1200" b="1" kern="1200" dirty="0" smtClean="0">
                <a:solidFill>
                  <a:schemeClr val="tx1"/>
                </a:solidFill>
                <a:latin typeface="+mn-lt"/>
                <a:ea typeface="+mn-ea"/>
                <a:cs typeface="+mn-cs"/>
              </a:rPr>
              <a:t>Insert from</a:t>
            </a:r>
            <a:r>
              <a:rPr lang="en-US" sz="120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 click </a:t>
            </a:r>
            <a:r>
              <a:rPr lang="en-US" sz="1200" b="1" kern="1200" baseline="0" dirty="0" smtClean="0">
                <a:solidFill>
                  <a:schemeClr val="tx1"/>
                </a:solidFill>
                <a:latin typeface="+mn-lt"/>
                <a:ea typeface="+mn-ea"/>
                <a:cs typeface="+mn-cs"/>
              </a:rPr>
              <a:t>File</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Insert Picture </a:t>
            </a:r>
            <a:r>
              <a:rPr lang="en-US" sz="1200" b="0" kern="1200" baseline="0" dirty="0" smtClean="0">
                <a:solidFill>
                  <a:schemeClr val="tx1"/>
                </a:solidFill>
                <a:latin typeface="+mn-lt"/>
                <a:ea typeface="+mn-ea"/>
                <a:cs typeface="+mn-cs"/>
              </a:rPr>
              <a:t>dialog box, </a:t>
            </a:r>
            <a:r>
              <a:rPr lang="en-US" sz="1200" b="0" kern="1200" dirty="0" smtClean="0">
                <a:solidFill>
                  <a:schemeClr val="tx1"/>
                </a:solidFill>
                <a:latin typeface="+mn-lt"/>
                <a:ea typeface="+mn-ea"/>
                <a:cs typeface="+mn-cs"/>
              </a:rPr>
              <a:t>select</a:t>
            </a:r>
            <a:r>
              <a:rPr lang="en-US" sz="1200" b="0" kern="1200" baseline="0" dirty="0" smtClean="0">
                <a:solidFill>
                  <a:schemeClr val="tx1"/>
                </a:solidFill>
                <a:latin typeface="+mn-lt"/>
                <a:ea typeface="+mn-ea"/>
                <a:cs typeface="+mn-cs"/>
              </a:rPr>
              <a:t> a picture, and then click </a:t>
            </a:r>
            <a:r>
              <a:rPr lang="en-US" sz="1200" b="1" kern="1200" baseline="0" dirty="0" smtClean="0">
                <a:solidFill>
                  <a:schemeClr val="tx1"/>
                </a:solidFill>
                <a:latin typeface="+mn-lt"/>
                <a:ea typeface="+mn-ea"/>
                <a:cs typeface="+mn-cs"/>
              </a:rPr>
              <a:t>Insert</a:t>
            </a:r>
            <a:r>
              <a:rPr lang="en-US" sz="1200" b="0" kern="1200" baseline="0" dirty="0" smtClean="0">
                <a:solidFill>
                  <a:schemeClr val="tx1"/>
                </a:solidFill>
                <a:latin typeface="+mn-lt"/>
                <a:ea typeface="+mn-ea"/>
                <a:cs typeface="+mn-cs"/>
              </a:rPr>
              <a:t>.</a:t>
            </a:r>
          </a:p>
        </p:txBody>
      </p:sp>
      <p:sp>
        <p:nvSpPr>
          <p:cNvPr id="5" name="Slide Image Placeholder 4"/>
          <p:cNvSpPr>
            <a:spLocks noGrp="1" noRot="1" noChangeAspect="1"/>
          </p:cNvSpPr>
          <p:nvPr>
            <p:ph type="sldImg"/>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sz="1400" b="1" dirty="0" smtClean="0"/>
              <a:t>Custom animation effects: shrink transparent shapes</a:t>
            </a:r>
          </a:p>
          <a:p>
            <a:r>
              <a:rPr lang="en-US" sz="1400" dirty="0" smtClean="0"/>
              <a:t>(Intermediate)</a:t>
            </a:r>
          </a:p>
          <a:p>
            <a:endParaRPr lang="en-US" sz="1200" dirty="0" smtClean="0"/>
          </a:p>
          <a:p>
            <a:endParaRPr lang="en-US" sz="1200" dirty="0" smtClean="0"/>
          </a:p>
          <a:p>
            <a:r>
              <a:rPr lang="en-US" sz="1200" b="1" kern="1200" dirty="0" smtClean="0">
                <a:solidFill>
                  <a:schemeClr val="tx1"/>
                </a:solidFill>
                <a:latin typeface="+mn-lt"/>
                <a:ea typeface="+mn-ea"/>
                <a:cs typeface="+mn-cs"/>
              </a:rPr>
              <a:t>Tip: </a:t>
            </a:r>
            <a:r>
              <a:rPr lang="en-US" sz="1200" kern="1200" dirty="0" smtClean="0">
                <a:solidFill>
                  <a:schemeClr val="tx1"/>
                </a:solidFill>
                <a:latin typeface="+mn-lt"/>
                <a:ea typeface="+mn-ea"/>
                <a:cs typeface="+mn-cs"/>
              </a:rPr>
              <a:t>You will need to use drawing guides to reproduce the effects on this slide. </a:t>
            </a:r>
          </a:p>
          <a:p>
            <a:endParaRPr lang="en-US" sz="1200" dirty="0" smtClean="0"/>
          </a:p>
          <a:p>
            <a:endParaRPr lang="en-US" sz="1200" dirty="0" smtClean="0"/>
          </a:p>
          <a:p>
            <a:r>
              <a:rPr lang="en-US" sz="1200" kern="1200" dirty="0" smtClean="0">
                <a:solidFill>
                  <a:schemeClr val="tx1"/>
                </a:solidFill>
                <a:latin typeface="+mn-lt"/>
                <a:ea typeface="+mn-ea"/>
                <a:cs typeface="+mn-cs"/>
              </a:rPr>
              <a:t>To display and set the drawing guides, do the following: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 the </a:t>
            </a:r>
            <a:r>
              <a:rPr lang="en-US" sz="1200" b="1" i="0" dirty="0" smtClean="0"/>
              <a:t>Home</a:t>
            </a:r>
            <a:r>
              <a:rPr lang="en-US" sz="1200" i="0" dirty="0" smtClean="0"/>
              <a:t> tab, in the</a:t>
            </a:r>
            <a:r>
              <a:rPr lang="en-US" sz="1200" i="0" baseline="0" dirty="0" smtClean="0"/>
              <a:t> </a:t>
            </a:r>
            <a:r>
              <a:rPr lang="en-US" sz="1200" b="1" i="0" baseline="0" dirty="0" smtClean="0"/>
              <a:t>Slides</a:t>
            </a:r>
            <a:r>
              <a:rPr lang="en-US" sz="1200" i="0" baseline="0" dirty="0" smtClean="0"/>
              <a:t> group, click </a:t>
            </a:r>
            <a:r>
              <a:rPr lang="en-US" sz="1200" b="1" i="0" baseline="0" dirty="0" smtClean="0"/>
              <a:t>Layout</a:t>
            </a:r>
            <a:r>
              <a:rPr lang="en-US" sz="1200" i="0" baseline="0" dirty="0" smtClean="0"/>
              <a:t>, and then click </a:t>
            </a:r>
            <a:r>
              <a:rPr lang="en-US" sz="1200" b="1" i="0" baseline="0" dirty="0" smtClean="0"/>
              <a:t>Blank</a:t>
            </a:r>
            <a:r>
              <a:rPr lang="en-US" sz="1200" i="0" baseline="0" dirty="0" smtClean="0"/>
              <a:t>.</a:t>
            </a:r>
            <a:endParaRPr lang="en-US" sz="1200" kern="120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do the following:</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Grid</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settings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Spacing</a:t>
            </a:r>
            <a:r>
              <a:rPr lang="en-US" sz="1200" kern="1200" dirty="0" smtClean="0">
                <a:solidFill>
                  <a:schemeClr val="tx1"/>
                </a:solidFill>
                <a:latin typeface="+mn-lt"/>
                <a:ea typeface="+mn-ea"/>
                <a:cs typeface="+mn-cs"/>
              </a:rPr>
              <a:t> box, enter </a:t>
            </a:r>
            <a:r>
              <a:rPr lang="en-US" sz="1200" b="1" kern="1200" dirty="0" smtClean="0">
                <a:solidFill>
                  <a:schemeClr val="tx1"/>
                </a:solidFill>
                <a:latin typeface="+mn-lt"/>
                <a:ea typeface="+mn-ea"/>
                <a:cs typeface="+mn-cs"/>
              </a:rPr>
              <a:t>0.25</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select </a:t>
            </a:r>
            <a:r>
              <a:rPr lang="en-US" sz="1200" b="1" kern="1200" dirty="0" smtClean="0">
                <a:solidFill>
                  <a:schemeClr val="tx1"/>
                </a:solidFill>
                <a:latin typeface="+mn-lt"/>
                <a:ea typeface="+mn-ea"/>
                <a:cs typeface="+mn-cs"/>
              </a:rPr>
              <a:t>Display</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drawing</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guides</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on screen</a:t>
            </a:r>
            <a:r>
              <a:rPr lang="en-US" sz="1200" b="0"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slide, </a:t>
            </a:r>
            <a:r>
              <a:rPr lang="en-US" sz="1200" b="0" i="0" kern="1200" baseline="0" dirty="0" smtClean="0">
                <a:solidFill>
                  <a:schemeClr val="tx1"/>
                </a:solidFill>
                <a:latin typeface="+mn-lt"/>
                <a:ea typeface="+mn-ea"/>
                <a:cs typeface="+mn-cs"/>
              </a:rPr>
              <a:t>press and hold CTRL, select the vertical guide, and then drag it left to the 2.00 position. </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Note:</a:t>
            </a:r>
            <a:r>
              <a:rPr lang="en-US" sz="1200" kern="1200" dirty="0" smtClean="0">
                <a:solidFill>
                  <a:schemeClr val="tx1"/>
                </a:solidFill>
                <a:latin typeface="+mn-lt"/>
                <a:ea typeface="+mn-ea"/>
                <a:cs typeface="+mn-cs"/>
              </a:rPr>
              <a:t> One horizontal and one vertical guide will display on the slide at 0.00, the default position. As you drag the guides, the cursor will display the new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vertical guide, and then drag it left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up to the 2.00 position.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kern="1200" baseline="0" dirty="0" smtClean="0">
                <a:solidFill>
                  <a:schemeClr val="tx1"/>
                </a:solidFill>
                <a:latin typeface="+mn-lt"/>
                <a:ea typeface="+mn-ea"/>
                <a:cs typeface="+mn-cs"/>
              </a:rPr>
              <a:t>Press and hold CTRL, select the horizontal guide, and then drag it down to the 1.25 position. </a:t>
            </a:r>
            <a:endParaRPr lang="en-US" sz="1200" b="0" i="1" kern="1200" baseline="0" dirty="0" smtClean="0">
              <a:solidFill>
                <a:schemeClr val="tx1"/>
              </a:solidFill>
              <a:latin typeface="+mn-lt"/>
              <a:ea typeface="+mn-ea"/>
              <a:cs typeface="+mn-cs"/>
            </a:endParaRP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a:t>
            </a:r>
            <a:r>
              <a:rPr lang="en-US" sz="1200" b="1"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dialog box, under </a:t>
            </a:r>
            <a:r>
              <a:rPr lang="en-US" sz="1200" b="1" kern="1200" dirty="0" smtClean="0">
                <a:solidFill>
                  <a:schemeClr val="tx1"/>
                </a:solidFill>
                <a:latin typeface="+mn-lt"/>
                <a:ea typeface="+mn-ea"/>
                <a:cs typeface="+mn-cs"/>
              </a:rPr>
              <a:t>Snap to</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Snap objects to grid</a:t>
            </a:r>
            <a:r>
              <a:rPr lang="en-US" sz="1200" kern="1200" dirty="0" smtClean="0">
                <a:solidFill>
                  <a:schemeClr val="tx1"/>
                </a:solidFill>
                <a:latin typeface="+mn-lt"/>
                <a:ea typeface="+mn-ea"/>
                <a:cs typeface="+mn-cs"/>
              </a:rPr>
              <a:t>.</a:t>
            </a:r>
          </a:p>
          <a:p>
            <a:endParaRPr lang="en-US" sz="1200" dirty="0" smtClean="0"/>
          </a:p>
          <a:p>
            <a:endParaRPr lang="en-US" sz="1200" dirty="0" smtClean="0"/>
          </a:p>
          <a:p>
            <a:r>
              <a:rPr lang="en-US" sz="1200" dirty="0" smtClean="0"/>
              <a:t>To</a:t>
            </a:r>
            <a:r>
              <a:rPr lang="en-US" sz="1200" baseline="0" dirty="0" smtClean="0"/>
              <a:t> reproduce the animated shape effects on this slide, do the following:</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On the </a:t>
            </a:r>
            <a:r>
              <a:rPr lang="en-US" sz="1200" b="1" i="0" baseline="0" dirty="0" smtClean="0">
                <a:latin typeface="+mn-lt"/>
              </a:rPr>
              <a:t>Home</a:t>
            </a:r>
            <a:r>
              <a:rPr lang="en-US" sz="1200" b="0" i="0" baseline="0" dirty="0" smtClean="0">
                <a:latin typeface="+mn-lt"/>
              </a:rPr>
              <a:t> tab, in the </a:t>
            </a:r>
            <a:r>
              <a:rPr lang="en-US" sz="1200" b="1" i="0" baseline="0" dirty="0" smtClean="0">
                <a:latin typeface="+mn-lt"/>
              </a:rPr>
              <a:t>Drawing</a:t>
            </a:r>
            <a:r>
              <a:rPr lang="en-US" sz="1200" b="0" i="0" baseline="0" dirty="0" smtClean="0">
                <a:latin typeface="+mn-lt"/>
              </a:rPr>
              <a:t> group, click </a:t>
            </a:r>
            <a:r>
              <a:rPr lang="en-US" sz="1200" b="1" i="0" baseline="0" dirty="0" smtClean="0">
                <a:latin typeface="+mn-lt"/>
              </a:rPr>
              <a:t>Shapes</a:t>
            </a:r>
            <a:r>
              <a:rPr lang="en-US" sz="1200" b="0" i="0" baseline="0" dirty="0" smtClean="0">
                <a:latin typeface="+mn-lt"/>
              </a:rPr>
              <a:t>, and then under </a:t>
            </a:r>
            <a:r>
              <a:rPr lang="en-US" sz="1200" b="1" i="0" baseline="0" dirty="0" smtClean="0">
                <a:latin typeface="+mn-lt"/>
              </a:rPr>
              <a:t>Rectangle</a:t>
            </a:r>
            <a:r>
              <a:rPr lang="en-US" sz="1200" b="0" i="0" baseline="0" dirty="0" smtClean="0">
                <a:latin typeface="+mn-lt"/>
              </a:rPr>
              <a:t> click </a:t>
            </a:r>
            <a:r>
              <a:rPr lang="en-US" sz="1200" b="1" i="0" baseline="0" dirty="0" smtClean="0">
                <a:latin typeface="+mn-lt"/>
              </a:rPr>
              <a:t>Rounded Diagonal Corner Rectangle </a:t>
            </a:r>
            <a:r>
              <a:rPr lang="en-US" sz="1200" b="0" i="0" baseline="0" dirty="0" smtClean="0">
                <a:latin typeface="+mn-lt"/>
              </a:rPr>
              <a:t>(ninth option from the left). On the slide, drag to draw a rectangle.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Select the rectangle. Under </a:t>
            </a:r>
            <a:r>
              <a:rPr lang="en-US" sz="1200" b="1" i="0" baseline="0" dirty="0" smtClean="0">
                <a:latin typeface="+mn-lt"/>
              </a:rPr>
              <a:t>Drawing Tools</a:t>
            </a:r>
            <a:r>
              <a:rPr lang="en-US" sz="1200" b="0" i="0" baseline="0" dirty="0" smtClean="0">
                <a:latin typeface="+mn-lt"/>
              </a:rPr>
              <a:t>, on the </a:t>
            </a:r>
            <a:r>
              <a:rPr lang="en-US" sz="1200" b="1" i="0" baseline="0" dirty="0" smtClean="0">
                <a:latin typeface="+mn-lt"/>
              </a:rPr>
              <a:t>Format</a:t>
            </a:r>
            <a:r>
              <a:rPr lang="en-US" sz="1200" b="0" i="0" baseline="0" dirty="0" smtClean="0">
                <a:latin typeface="+mn-lt"/>
              </a:rPr>
              <a:t> tab, in the </a:t>
            </a:r>
            <a:r>
              <a:rPr lang="en-US" sz="1200" b="1" i="0" baseline="0" dirty="0" smtClean="0">
                <a:latin typeface="+mn-lt"/>
              </a:rPr>
              <a:t>Size</a:t>
            </a:r>
            <a:r>
              <a:rPr lang="en-US" sz="1200" b="0" i="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Height</a:t>
            </a:r>
            <a:r>
              <a:rPr lang="en-US" sz="1200" b="0" i="0" baseline="0" dirty="0" smtClean="0">
                <a:latin typeface="+mn-lt"/>
              </a:rPr>
              <a:t> box, enter </a:t>
            </a:r>
            <a:r>
              <a:rPr lang="en-US" sz="1200" b="1" i="0" baseline="0" dirty="0" smtClean="0">
                <a:latin typeface="+mn-lt"/>
              </a:rPr>
              <a:t>8.1”</a:t>
            </a:r>
            <a:r>
              <a:rPr lang="en-US" sz="1200" b="0" i="0" baseline="0" dirty="0" smtClean="0">
                <a:latin typeface="+mn-lt"/>
              </a:rPr>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In the </a:t>
            </a:r>
            <a:r>
              <a:rPr lang="en-US" sz="1200" b="1" i="0" baseline="0" dirty="0" smtClean="0">
                <a:latin typeface="+mn-lt"/>
              </a:rPr>
              <a:t>Shape Width</a:t>
            </a:r>
            <a:r>
              <a:rPr lang="en-US" sz="1200" b="0" i="0" baseline="0" dirty="0" smtClean="0">
                <a:latin typeface="+mn-lt"/>
              </a:rPr>
              <a:t> box, enter </a:t>
            </a:r>
            <a:r>
              <a:rPr lang="en-US" sz="1200" b="1" i="0" baseline="0" dirty="0" smtClean="0">
                <a:latin typeface="+mn-lt"/>
              </a:rPr>
              <a:t>10.5”</a:t>
            </a:r>
            <a:r>
              <a:rPr lang="en-US" sz="1200" b="0" i="0" baseline="0" dirty="0" smtClean="0">
                <a:latin typeface="+mn-lt"/>
              </a:rPr>
              <a:t>.</a:t>
            </a:r>
          </a:p>
          <a:p>
            <a:pPr marL="228600" lvl="0" indent="-228600">
              <a:buFont typeface="+mj-lt"/>
              <a:buAutoNum type="arabicPeriod"/>
            </a:pPr>
            <a:r>
              <a:rPr lang="en-US" sz="1200" b="0" kern="1200" baseline="0" dirty="0" smtClean="0">
                <a:solidFill>
                  <a:schemeClr val="tx1"/>
                </a:solidFill>
                <a:latin typeface="+mn-lt"/>
                <a:ea typeface="+mn-ea"/>
                <a:cs typeface="+mn-cs"/>
              </a:rPr>
              <a:t>Under the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Shapes Styles </a:t>
            </a:r>
            <a:r>
              <a:rPr lang="en-US" sz="1200" b="0" kern="1200" baseline="0" dirty="0" smtClean="0">
                <a:solidFill>
                  <a:schemeClr val="tx1"/>
                </a:solidFill>
                <a:latin typeface="+mn-lt"/>
                <a:ea typeface="+mn-ea"/>
                <a:cs typeface="+mn-cs"/>
              </a:rPr>
              <a:t>group, click the arrow next to </a:t>
            </a:r>
            <a:r>
              <a:rPr lang="en-US" sz="1200" b="1" kern="1200" baseline="0" dirty="0" smtClean="0">
                <a:solidFill>
                  <a:schemeClr val="tx1"/>
                </a:solidFill>
                <a:latin typeface="+mn-lt"/>
                <a:ea typeface="+mn-ea"/>
                <a:cs typeface="+mn-cs"/>
              </a:rPr>
              <a:t>Shape Outline</a:t>
            </a:r>
            <a:r>
              <a:rPr lang="en-US" sz="1200" b="0" kern="1200" baseline="0" dirty="0" smtClean="0">
                <a:solidFill>
                  <a:schemeClr val="tx1"/>
                </a:solidFill>
                <a:latin typeface="+mn-lt"/>
                <a:ea typeface="+mn-ea"/>
                <a:cs typeface="+mn-cs"/>
              </a:rPr>
              <a:t>, and then click </a:t>
            </a:r>
            <a:r>
              <a:rPr lang="en-US" sz="1200" b="1" kern="1200" baseline="0" dirty="0" smtClean="0">
                <a:solidFill>
                  <a:schemeClr val="tx1"/>
                </a:solidFill>
                <a:latin typeface="+mn-lt"/>
                <a:ea typeface="+mn-ea"/>
                <a:cs typeface="+mn-cs"/>
              </a:rPr>
              <a:t>No Outline</a:t>
            </a:r>
            <a:r>
              <a:rPr lang="en-US" sz="1200" b="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to Slide</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Emphasis</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Emphasis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Grow/Shrink</a:t>
            </a:r>
            <a:r>
              <a:rPr lang="en-US" sz="1200" b="0" baseline="0" dirty="0" smtClean="0"/>
              <a:t>.</a:t>
            </a:r>
            <a:r>
              <a:rPr lang="en-US" sz="1200" b="1"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animation effect (grow/shrink effect for the rectangle). Click the arrow next to the selected effect, and then click </a:t>
            </a:r>
            <a:r>
              <a:rPr lang="en-US" sz="1200" b="1" baseline="0" dirty="0" smtClean="0"/>
              <a:t>Effect Options</a:t>
            </a:r>
            <a:r>
              <a:rPr lang="en-US" sz="1200" baseline="0" dirty="0" smtClean="0"/>
              <a:t>. In the </a:t>
            </a:r>
            <a:r>
              <a:rPr lang="en-US" sz="1200" b="1" baseline="0" dirty="0" smtClean="0"/>
              <a:t>Grow/Shrink</a:t>
            </a:r>
            <a:r>
              <a:rPr lang="en-US" sz="1200" baseline="0" dirty="0" smtClean="0"/>
              <a:t> dialog box, do the following:</a:t>
            </a:r>
          </a:p>
          <a:p>
            <a:pPr marL="1143000" lvl="2" indent="-228600">
              <a:buFont typeface="Arial" pitchFamily="34" charset="0"/>
              <a:buChar char="•"/>
            </a:pPr>
            <a:r>
              <a:rPr lang="en-US" sz="1200" b="0" baseline="0" dirty="0" smtClean="0"/>
              <a:t>On the </a:t>
            </a:r>
            <a:r>
              <a:rPr lang="en-US" sz="1200" b="1" baseline="0" dirty="0" smtClean="0"/>
              <a:t>Effect</a:t>
            </a:r>
            <a:r>
              <a:rPr lang="en-US" sz="1200" b="0" baseline="0" dirty="0" smtClean="0"/>
              <a:t> tab, in the </a:t>
            </a:r>
            <a:r>
              <a:rPr lang="en-US" sz="1200" b="1" dirty="0" smtClean="0"/>
              <a:t>Size </a:t>
            </a:r>
            <a:r>
              <a:rPr lang="en-US" sz="1200" b="0" dirty="0" smtClean="0"/>
              <a:t>list,</a:t>
            </a:r>
            <a:r>
              <a:rPr lang="en-US" sz="1200" b="0" baseline="0" dirty="0" smtClean="0"/>
              <a:t> in the </a:t>
            </a:r>
            <a:r>
              <a:rPr lang="en-US" sz="1200" b="1" baseline="0" dirty="0" smtClean="0"/>
              <a:t>Custom</a:t>
            </a:r>
            <a:r>
              <a:rPr lang="en-US" sz="1200" b="0" baseline="0" dirty="0" smtClean="0"/>
              <a:t> box, enter </a:t>
            </a:r>
            <a:r>
              <a:rPr lang="en-US" sz="1200" b="1" baseline="0" dirty="0" smtClean="0"/>
              <a:t>37%</a:t>
            </a:r>
            <a:r>
              <a:rPr lang="en-US" sz="1200" b="0" baseline="0" dirty="0" smtClean="0"/>
              <a:t>, and then press ENTER. </a:t>
            </a:r>
          </a:p>
          <a:p>
            <a:pPr marL="1143000" lvl="2" indent="-228600">
              <a:buFont typeface="Arial" pitchFamily="34" charset="0"/>
              <a:buChar char="•"/>
            </a:pPr>
            <a:r>
              <a:rPr lang="en-US" sz="1200" b="0" baseline="0" dirty="0" smtClean="0"/>
              <a:t>On the </a:t>
            </a:r>
            <a:r>
              <a:rPr lang="en-US" sz="1200" b="1" baseline="0" dirty="0" smtClean="0"/>
              <a:t>Timing</a:t>
            </a:r>
            <a:r>
              <a:rPr lang="en-US" sz="1200" b="0" baseline="0" dirty="0" smtClean="0"/>
              <a:t> tab, do the following:</a:t>
            </a:r>
          </a:p>
          <a:p>
            <a:pPr marL="1600200" lvl="3"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600200" lvl="3"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1.5 seconds</a:t>
            </a:r>
            <a:r>
              <a:rPr lang="en-US" sz="1200" b="0" baseline="0" dirty="0" smtClean="0"/>
              <a:t>.</a:t>
            </a:r>
            <a:endParaRPr lang="en-US" sz="1200" b="0" dirty="0" smtClean="0"/>
          </a:p>
          <a:p>
            <a:pPr marL="228600" indent="-228600">
              <a:buFont typeface="+mj-lt"/>
              <a:buAutoNum type="arabicPeriod"/>
            </a:pPr>
            <a:r>
              <a:rPr lang="en-US" sz="1200" b="0" baseline="0" dirty="0" smtClean="0"/>
              <a:t>On the slide, select the rectangle.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Motion Paths</a:t>
            </a:r>
            <a:r>
              <a:rPr lang="en-US" sz="1200" b="0" baseline="0" dirty="0" smtClean="0"/>
              <a:t>,</a:t>
            </a:r>
            <a:r>
              <a:rPr lang="en-US" sz="1200" b="1" baseline="0" dirty="0" smtClean="0"/>
              <a:t> </a:t>
            </a:r>
            <a:r>
              <a:rPr lang="en-US" sz="1200" b="0" baseline="0" dirty="0" smtClean="0"/>
              <a:t>and then click </a:t>
            </a:r>
            <a:r>
              <a:rPr lang="en-US" sz="1200" b="1" baseline="0" dirty="0" smtClean="0"/>
              <a:t>Left</a:t>
            </a:r>
            <a:r>
              <a:rPr lang="en-US" sz="1200" b="0" baseline="0" dirty="0" smtClean="0"/>
              <a:t>. </a:t>
            </a:r>
          </a:p>
          <a:p>
            <a:pPr marL="685800" marR="0" lvl="2"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animation effect (left motion path for the rectangle). </a:t>
            </a:r>
            <a:r>
              <a:rPr lang="en-US" sz="1200" baseline="0" dirty="0" smtClean="0"/>
              <a:t>Click the arrow next to the selected effect, and then click </a:t>
            </a:r>
            <a:r>
              <a:rPr lang="en-US" sz="1200" b="1" baseline="0" dirty="0" smtClean="0"/>
              <a:t>Timing</a:t>
            </a:r>
            <a:r>
              <a:rPr lang="en-US" sz="1200" baseline="0" dirty="0" smtClean="0"/>
              <a:t>. In the </a:t>
            </a:r>
            <a:r>
              <a:rPr lang="en-US" sz="1200" b="1" baseline="0" dirty="0" smtClean="0"/>
              <a:t>Left</a:t>
            </a:r>
            <a:r>
              <a:rPr lang="en-US" sz="1200" baseline="0" dirty="0" smtClean="0"/>
              <a:t> dialog box, </a:t>
            </a:r>
            <a:r>
              <a:rPr lang="en-US" sz="1200" b="0" baseline="0" dirty="0" smtClean="0"/>
              <a:t>on the </a:t>
            </a:r>
            <a:r>
              <a:rPr lang="en-US" sz="1200" b="1" baseline="0" dirty="0" smtClean="0"/>
              <a:t>Timing</a:t>
            </a:r>
            <a:r>
              <a:rPr lang="en-US" sz="1200" b="0" baseline="0" dirty="0" smtClean="0"/>
              <a:t> tab, </a:t>
            </a:r>
            <a:r>
              <a:rPr lang="en-US" sz="1200" baseline="0" dirty="0" smtClean="0"/>
              <a:t>do the following:</a:t>
            </a:r>
          </a:p>
          <a:p>
            <a:pPr marL="1143000" lvl="2"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143000" lvl="2" indent="-228600">
              <a:buFont typeface="Arial" pitchFamily="34" charset="0"/>
              <a:buChar char="•"/>
            </a:pPr>
            <a:r>
              <a:rPr lang="en-US" sz="1200" b="0" dirty="0" smtClean="0"/>
              <a:t>In the </a:t>
            </a:r>
            <a:r>
              <a:rPr lang="en-US" sz="1200" b="1" dirty="0" smtClean="0"/>
              <a:t>Delay</a:t>
            </a:r>
            <a:r>
              <a:rPr lang="en-US" sz="1200" b="0" dirty="0" smtClean="0"/>
              <a:t> box, enter </a:t>
            </a:r>
            <a:r>
              <a:rPr lang="en-US" sz="1200" b="1" dirty="0" smtClean="0"/>
              <a:t>0.7</a:t>
            </a:r>
            <a:r>
              <a:rPr lang="en-US" sz="1200" b="0" dirty="0" smtClean="0"/>
              <a:t>.</a:t>
            </a:r>
          </a:p>
          <a:p>
            <a:pPr marL="1143000" lvl="2"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0.8 seconds</a:t>
            </a:r>
            <a:r>
              <a:rPr lang="en-US" sz="1200" b="0" baseline="0" dirty="0" smtClean="0"/>
              <a:t>.</a:t>
            </a:r>
          </a:p>
          <a:p>
            <a:pPr marL="228600" lvl="0" indent="-228600">
              <a:buFont typeface="+mj-lt"/>
              <a:buAutoNum type="arabicPeriod"/>
            </a:pPr>
            <a:r>
              <a:rPr lang="en-US" sz="1200" b="0" baseline="0" dirty="0" smtClean="0"/>
              <a:t>On the slide, select the motion path. Point to the endpoint (red arrow) until the cursor becomes a two-headed arrow, and then drag the endpoint to the intersection of the 2.00 top horizontal and the 2.00 left vertical drawing guides.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Select the rectangle.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duplicate rectangle. On the </a:t>
            </a:r>
            <a:r>
              <a:rPr lang="en-US" sz="1200" b="1" i="0" baseline="0" dirty="0" smtClean="0"/>
              <a:t>Home</a:t>
            </a:r>
            <a:r>
              <a:rPr lang="en-US" sz="1200" i="0" baseline="0" dirty="0" smtClean="0"/>
              <a:t> tab, in the </a:t>
            </a:r>
            <a:r>
              <a:rPr lang="en-US" sz="1200" b="1" i="0" baseline="0" dirty="0" smtClean="0"/>
              <a:t>Drawing</a:t>
            </a:r>
            <a:r>
              <a:rPr lang="en-US" sz="1200" i="0" baseline="0" dirty="0" smtClean="0"/>
              <a:t> group, click </a:t>
            </a:r>
            <a:r>
              <a:rPr lang="en-US" sz="1200" b="1" i="0" baseline="0" dirty="0" smtClean="0"/>
              <a:t>Arrange</a:t>
            </a:r>
            <a:r>
              <a:rPr lang="en-US" sz="1200" i="0" baseline="0" dirty="0" smtClean="0"/>
              <a:t>, point to </a:t>
            </a:r>
            <a:r>
              <a:rPr lang="en-US" sz="1200" b="1" i="0" baseline="0" dirty="0" smtClean="0"/>
              <a:t>Align</a:t>
            </a:r>
            <a:r>
              <a:rPr lang="en-US" sz="1200" i="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Center</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Click </a:t>
            </a:r>
            <a:r>
              <a:rPr lang="en-US" sz="1200" b="1" i="0" baseline="0" dirty="0" smtClean="0">
                <a:latin typeface="+mn-lt"/>
              </a:rPr>
              <a:t>Align Middle</a:t>
            </a:r>
            <a:r>
              <a:rPr lang="en-US" sz="1200" b="0" i="0" baseline="0" dirty="0" smtClean="0">
                <a:latin typeface="+mn-lt"/>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With the second rectangle still selected, under </a:t>
            </a:r>
            <a:r>
              <a:rPr lang="en-US" sz="1200" b="1" kern="1200" baseline="0" dirty="0" smtClean="0">
                <a:solidFill>
                  <a:schemeClr val="tx1"/>
                </a:solidFill>
                <a:latin typeface="+mn-lt"/>
                <a:ea typeface="+mn-ea"/>
                <a:cs typeface="+mn-cs"/>
              </a:rPr>
              <a:t>Drawing Tools</a:t>
            </a:r>
            <a:r>
              <a:rPr lang="en-US" sz="1200" b="0" kern="1200" baseline="0" dirty="0" smtClean="0">
                <a:solidFill>
                  <a:schemeClr val="tx1"/>
                </a:solidFill>
                <a:latin typeface="+mn-lt"/>
                <a:ea typeface="+mn-ea"/>
                <a:cs typeface="+mn-cs"/>
              </a:rPr>
              <a:t>,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bottom right corner of the </a:t>
            </a:r>
            <a:r>
              <a:rPr lang="en-US" sz="1200" b="1" kern="1200" baseline="0" dirty="0" smtClean="0">
                <a:solidFill>
                  <a:schemeClr val="tx1"/>
                </a:solidFill>
                <a:latin typeface="+mn-lt"/>
                <a:ea typeface="+mn-ea"/>
                <a:cs typeface="+mn-cs"/>
              </a:rPr>
              <a:t>Shape Styles </a:t>
            </a:r>
            <a:r>
              <a:rPr lang="en-US" sz="1200" b="0" kern="1200" baseline="0" dirty="0" smtClean="0">
                <a:solidFill>
                  <a:schemeClr val="tx1"/>
                </a:solidFill>
                <a:latin typeface="+mn-lt"/>
                <a:ea typeface="+mn-ea"/>
                <a:cs typeface="+mn-cs"/>
              </a:rPr>
              <a:t>group, click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launcher. In the </a:t>
            </a:r>
            <a:r>
              <a:rPr lang="en-US" sz="1200" b="1" kern="1200" baseline="0" dirty="0" smtClean="0">
                <a:solidFill>
                  <a:schemeClr val="tx1"/>
                </a:solidFill>
                <a:latin typeface="+mn-lt"/>
                <a:ea typeface="+mn-ea"/>
                <a:cs typeface="+mn-cs"/>
              </a:rPr>
              <a:t>Format Shape </a:t>
            </a:r>
            <a:r>
              <a:rPr lang="en-US" sz="1200" b="0" kern="1200" baseline="0" dirty="0" smtClean="0">
                <a:solidFill>
                  <a:schemeClr val="tx1"/>
                </a:solidFill>
                <a:latin typeface="+mn-lt"/>
                <a:ea typeface="+mn-ea"/>
                <a:cs typeface="+mn-cs"/>
              </a:rPr>
              <a:t>dialog box, click </a:t>
            </a:r>
            <a:r>
              <a:rPr lang="en-US" sz="1200" b="1" kern="1200" baseline="0" dirty="0" smtClean="0">
                <a:solidFill>
                  <a:schemeClr val="tx1"/>
                </a:solidFill>
                <a:latin typeface="+mn-lt"/>
                <a:ea typeface="+mn-ea"/>
                <a:cs typeface="+mn-cs"/>
              </a:rPr>
              <a:t>Fill </a:t>
            </a:r>
            <a:r>
              <a:rPr lang="en-US" sz="1200" b="0" kern="1200" baseline="0" dirty="0" smtClean="0">
                <a:solidFill>
                  <a:schemeClr val="tx1"/>
                </a:solidFill>
                <a:latin typeface="+mn-lt"/>
                <a:ea typeface="+mn-ea"/>
                <a:cs typeface="+mn-cs"/>
              </a:rPr>
              <a:t>in the left pane, select </a:t>
            </a:r>
            <a:r>
              <a:rPr lang="en-US" sz="1200" b="1" kern="1200" baseline="0" dirty="0" smtClean="0">
                <a:solidFill>
                  <a:schemeClr val="tx1"/>
                </a:solidFill>
                <a:latin typeface="+mn-lt"/>
                <a:ea typeface="+mn-ea"/>
                <a:cs typeface="+mn-cs"/>
              </a:rPr>
              <a:t>Solid fill </a:t>
            </a: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Fill</a:t>
            </a:r>
            <a:r>
              <a:rPr lang="en-US" sz="1200" b="0" kern="1200" baseline="0" dirty="0" smtClean="0">
                <a:solidFill>
                  <a:schemeClr val="tx1"/>
                </a:solidFill>
                <a:latin typeface="+mn-lt"/>
                <a:ea typeface="+mn-ea"/>
                <a:cs typeface="+mn-cs"/>
              </a:rPr>
              <a:t> pane,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 Click the button next to </a:t>
            </a:r>
            <a:r>
              <a:rPr lang="en-US" sz="1200" b="1" kern="1200" baseline="0" dirty="0" smtClean="0">
                <a:solidFill>
                  <a:schemeClr val="tx1"/>
                </a:solidFill>
                <a:latin typeface="+mn-lt"/>
                <a:ea typeface="+mn-ea"/>
                <a:cs typeface="+mn-cs"/>
              </a:rPr>
              <a:t>Color</a:t>
            </a:r>
            <a:r>
              <a:rPr lang="en-US" sz="1200" b="0" kern="1200" baseline="0" dirty="0" smtClean="0">
                <a:solidFill>
                  <a:schemeClr val="tx1"/>
                </a:solidFill>
                <a:latin typeface="+mn-lt"/>
                <a:ea typeface="+mn-ea"/>
                <a:cs typeface="+mn-cs"/>
              </a:rPr>
              <a:t>, and then under </a:t>
            </a:r>
            <a:r>
              <a:rPr lang="en-US" sz="1200" b="1" kern="1200" baseline="0" dirty="0" smtClean="0">
                <a:solidFill>
                  <a:schemeClr val="tx1"/>
                </a:solidFill>
                <a:latin typeface="+mn-lt"/>
                <a:ea typeface="+mn-ea"/>
                <a:cs typeface="+mn-cs"/>
              </a:rPr>
              <a:t>Theme Colors </a:t>
            </a:r>
            <a:r>
              <a:rPr lang="en-US" sz="1200" b="0" kern="1200" baseline="0" dirty="0" smtClean="0">
                <a:solidFill>
                  <a:schemeClr val="tx1"/>
                </a:solidFill>
                <a:latin typeface="+mn-lt"/>
                <a:ea typeface="+mn-ea"/>
                <a:cs typeface="+mn-cs"/>
              </a:rPr>
              <a:t>click </a:t>
            </a:r>
            <a:r>
              <a:rPr lang="en-US" sz="1200" b="1" kern="1200" baseline="0" dirty="0" smtClean="0">
                <a:solidFill>
                  <a:schemeClr val="tx1"/>
                </a:solidFill>
                <a:latin typeface="+mn-lt"/>
                <a:ea typeface="+mn-ea"/>
                <a:cs typeface="+mn-cs"/>
              </a:rPr>
              <a:t>White, Background 1 </a:t>
            </a:r>
            <a:r>
              <a:rPr lang="en-US" sz="1200" b="0" kern="1200" baseline="0" dirty="0" smtClean="0">
                <a:solidFill>
                  <a:schemeClr val="tx1"/>
                </a:solidFill>
                <a:latin typeface="+mn-lt"/>
                <a:ea typeface="+mn-ea"/>
                <a:cs typeface="+mn-cs"/>
              </a:rPr>
              <a:t>(first row, first option from the left).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Transparency</a:t>
            </a:r>
            <a:r>
              <a:rPr lang="en-US" sz="1200" b="0" kern="1200" baseline="0" dirty="0" smtClean="0">
                <a:solidFill>
                  <a:schemeClr val="tx1"/>
                </a:solidFill>
                <a:latin typeface="+mn-lt"/>
                <a:ea typeface="+mn-ea"/>
                <a:cs typeface="+mn-cs"/>
              </a:rPr>
              <a:t> box, enter </a:t>
            </a:r>
            <a:r>
              <a:rPr lang="en-US" sz="1200" b="1" kern="1200" baseline="0" dirty="0" smtClean="0">
                <a:solidFill>
                  <a:schemeClr val="tx1"/>
                </a:solidFill>
                <a:latin typeface="+mn-lt"/>
                <a:ea typeface="+mn-ea"/>
                <a:cs typeface="+mn-cs"/>
              </a:rPr>
              <a:t>50%</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In the </a:t>
            </a:r>
            <a:r>
              <a:rPr lang="en-US" sz="1200" b="1" baseline="0" dirty="0" smtClean="0"/>
              <a:t>Custom Animation </a:t>
            </a:r>
            <a:r>
              <a:rPr lang="en-US" sz="1200" b="0" baseline="0" dirty="0" smtClean="0"/>
              <a:t>task pane, </a:t>
            </a:r>
            <a:r>
              <a:rPr lang="en-US" sz="1200" b="0" i="0" baseline="0" dirty="0" smtClean="0"/>
              <a:t>select the fourth animation effect (motion path for the second rectangle). On the slide, point to the endpoint (red arrow) until the cursor becomes a two-headed arrow, </a:t>
            </a:r>
            <a:r>
              <a:rPr lang="en-US" sz="1200" b="0" baseline="0" dirty="0" smtClean="0"/>
              <a:t>and then drag the endpoint to the intersection of the 1.25 bottom horizontal and the 2.00 left vertical drawing guides.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kern="1200" baseline="0" dirty="0" smtClean="0">
              <a:solidFill>
                <a:schemeClr val="tx1"/>
              </a:solidFill>
              <a:latin typeface="+mn-lt"/>
              <a:ea typeface="+mn-ea"/>
              <a:cs typeface="+mn-cs"/>
            </a:endParaRPr>
          </a:p>
          <a:p>
            <a:endParaRPr lang="en-US"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To reproduce the animated text effects on this slide, do the following: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t>On</a:t>
            </a:r>
            <a:r>
              <a:rPr lang="en-US" sz="1200" i="0" baseline="0" dirty="0" smtClean="0"/>
              <a:t> the </a:t>
            </a:r>
            <a:r>
              <a:rPr lang="en-US" sz="1200" b="1" i="0" baseline="0" dirty="0" smtClean="0"/>
              <a:t>Insert</a:t>
            </a:r>
            <a:r>
              <a:rPr lang="en-US" sz="1200" i="0" baseline="0" dirty="0" smtClean="0"/>
              <a:t> tab, in the </a:t>
            </a:r>
            <a:r>
              <a:rPr lang="en-US" sz="1200" b="1" i="0" baseline="0" dirty="0" smtClean="0"/>
              <a:t>Text</a:t>
            </a:r>
            <a:r>
              <a:rPr lang="en-US" sz="1200" i="0" baseline="0" dirty="0" smtClean="0"/>
              <a:t> group, click </a:t>
            </a:r>
            <a:r>
              <a:rPr lang="en-US" sz="1200" b="1" i="0" baseline="0" dirty="0" smtClean="0"/>
              <a:t>Text Box</a:t>
            </a:r>
            <a:r>
              <a:rPr lang="en-US" sz="1200" i="0" baseline="0" dirty="0" smtClean="0"/>
              <a:t>, and then on the slide, drag to draw the text box.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Enter text in the text box, and then select the text. O</a:t>
            </a:r>
            <a:r>
              <a:rPr lang="en-US" sz="1200" i="0" dirty="0" smtClean="0"/>
              <a:t>n the </a:t>
            </a:r>
            <a:r>
              <a:rPr lang="en-US" sz="1200" b="1" i="0" dirty="0" smtClean="0"/>
              <a:t>Home</a:t>
            </a:r>
            <a:r>
              <a:rPr lang="en-US" sz="1200" i="0" baseline="0" dirty="0" smtClean="0"/>
              <a:t> tab, in the </a:t>
            </a:r>
            <a:r>
              <a:rPr lang="en-US" sz="1200" b="1" i="0" baseline="0" dirty="0" smtClean="0"/>
              <a:t>Font</a:t>
            </a:r>
            <a:r>
              <a:rPr lang="en-US" sz="1200" i="0" baseline="0" dirty="0" smtClean="0"/>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a:t>
            </a:r>
            <a:r>
              <a:rPr lang="en-US" sz="1200" i="0" baseline="0" dirty="0" smtClean="0"/>
              <a:t> list, select </a:t>
            </a:r>
            <a:r>
              <a:rPr lang="en-US" sz="1200" b="1" dirty="0" smtClean="0"/>
              <a:t>Gill Sans MT</a:t>
            </a:r>
            <a:r>
              <a:rPr lang="en-US" sz="1200" b="0" dirty="0" smtClean="0"/>
              <a:t>.</a:t>
            </a:r>
            <a:endParaRPr lang="en-US" sz="1200" i="0"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Font Size </a:t>
            </a:r>
            <a:r>
              <a:rPr lang="en-US" sz="1200" i="0" baseline="0" dirty="0" smtClean="0"/>
              <a:t>box, enter </a:t>
            </a:r>
            <a:r>
              <a:rPr lang="en-US" sz="1200" b="1" i="0" baseline="0" dirty="0" smtClean="0"/>
              <a:t>26</a:t>
            </a:r>
            <a:r>
              <a:rPr lang="en-US" sz="1200" b="0" i="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a:t>
            </a:r>
            <a:r>
              <a:rPr lang="en-US" sz="1200" b="1" i="0" baseline="0" dirty="0" smtClean="0"/>
              <a:t>Home</a:t>
            </a:r>
            <a:r>
              <a:rPr lang="en-US" sz="1200" i="0" baseline="0" dirty="0" smtClean="0"/>
              <a:t> tab, in the </a:t>
            </a:r>
            <a:r>
              <a:rPr lang="en-US" sz="1200" b="1" i="0" baseline="0" dirty="0" smtClean="0"/>
              <a:t>Paragraph</a:t>
            </a:r>
            <a:r>
              <a:rPr lang="en-US" sz="1200" i="0" baseline="0" dirty="0" smtClean="0"/>
              <a:t> group, click </a:t>
            </a:r>
            <a:r>
              <a:rPr lang="en-US" sz="1200" b="1" i="0" baseline="0" dirty="0" smtClean="0"/>
              <a:t>Center </a:t>
            </a:r>
            <a:r>
              <a:rPr lang="en-US" sz="1200" b="0" i="0" baseline="0" dirty="0" smtClean="0"/>
              <a:t>to center the text in the text box</a:t>
            </a:r>
            <a:r>
              <a:rPr lang="en-US" sz="1200" i="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text box until it is centered at the intersection of the </a:t>
            </a:r>
            <a:r>
              <a:rPr lang="en-US" sz="1200" b="0" baseline="0" dirty="0" smtClean="0"/>
              <a:t>2.00 top horizontal and the 2.00 left vertical drawing guides. </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text box still selected, in the </a:t>
            </a:r>
            <a:r>
              <a:rPr lang="en-US" sz="1200" b="1" i="0" baseline="0" dirty="0" smtClean="0"/>
              <a:t>Custom Animation </a:t>
            </a:r>
            <a:r>
              <a:rPr lang="en-US" sz="1200" i="0" baseline="0" dirty="0" smtClean="0"/>
              <a:t>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i="0"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a:t>
            </a:r>
            <a:r>
              <a:rPr lang="en-US" sz="1200" b="1" i="0" baseline="0" dirty="0" smtClean="0"/>
              <a:t>Entrance</a:t>
            </a:r>
            <a:r>
              <a:rPr lang="en-US" sz="1200" b="1" baseline="0" dirty="0" smtClean="0"/>
              <a:t> Effect </a:t>
            </a:r>
            <a:r>
              <a:rPr lang="en-US" sz="1200" b="0" baseline="0" dirty="0" smtClean="0"/>
              <a:t>dialog box, under </a:t>
            </a:r>
            <a:r>
              <a:rPr lang="en-US" sz="1200" b="1" baseline="0" dirty="0" smtClean="0"/>
              <a:t>Subtle</a:t>
            </a:r>
            <a:r>
              <a:rPr lang="en-US" sz="1200" b="0" baseline="0" dirty="0" smtClean="0"/>
              <a:t>, click </a:t>
            </a:r>
            <a:r>
              <a:rPr lang="en-US" sz="1200" b="1" i="0" baseline="0" dirty="0" smtClean="0"/>
              <a:t>Fade</a:t>
            </a:r>
            <a:r>
              <a:rPr lang="en-US" sz="1200" b="0" baseline="0" dirty="0" smtClean="0"/>
              <a:t>.</a:t>
            </a:r>
            <a:r>
              <a:rPr lang="en-US" sz="1200" b="1"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fifth animation effect (fade effect for the first text box). Under </a:t>
            </a:r>
            <a:r>
              <a:rPr lang="en-US" sz="1200" b="1" i="0" baseline="0" dirty="0" smtClean="0"/>
              <a:t>Modify: Fade</a:t>
            </a:r>
            <a:r>
              <a:rPr lang="en-US" sz="1200" i="0" baseline="0" dirty="0" smtClean="0"/>
              <a:t>,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Start</a:t>
            </a:r>
            <a:r>
              <a:rPr lang="en-US" sz="1200" i="0" baseline="0" dirty="0" smtClean="0"/>
              <a:t> list, select </a:t>
            </a:r>
            <a:r>
              <a:rPr lang="en-US" sz="1200" b="1" i="0" baseline="0" dirty="0" smtClean="0"/>
              <a:t>After Previous</a:t>
            </a:r>
            <a:r>
              <a:rPr lang="en-US" sz="1200" i="0" baseline="0" dirty="0" smtClean="0"/>
              <a:t>.</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t>In the </a:t>
            </a:r>
            <a:r>
              <a:rPr lang="en-US" sz="1200" b="1" i="0" baseline="0" dirty="0" smtClean="0"/>
              <a:t>Speed</a:t>
            </a:r>
            <a:r>
              <a:rPr lang="en-US" sz="1200" i="0" baseline="0" dirty="0" smtClean="0"/>
              <a:t> list, select </a:t>
            </a:r>
            <a:r>
              <a:rPr lang="en-US" sz="1200" b="1" i="0" baseline="0" dirty="0" smtClean="0"/>
              <a:t>Medium</a:t>
            </a:r>
            <a:r>
              <a:rPr lang="en-US" sz="1200" i="0" baseline="0" dirty="0" smtClean="0"/>
              <a:t>.</a:t>
            </a:r>
            <a:endParaRPr lang="en-US" sz="120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On the slide, select the text box.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Click in the second, duplicate text box, and then edit the text.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Select the text in the second text box.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 and </a:t>
            </a:r>
            <a:r>
              <a:rPr lang="en-US" sz="1200" i="0" baseline="0" dirty="0" smtClean="0"/>
              <a:t>then click </a:t>
            </a:r>
            <a:r>
              <a:rPr lang="en-US" sz="1200" b="1" i="0" baseline="0" dirty="0" smtClean="0"/>
              <a:t>Black, Text 1 </a:t>
            </a:r>
            <a:r>
              <a:rPr lang="en-US" sz="1200" b="0" i="0" baseline="0" dirty="0" smtClean="0"/>
              <a:t>(first row, second option from the left)</a:t>
            </a:r>
            <a:r>
              <a:rPr lang="en-US" sz="1200" i="0" baseline="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On the slide, drag the second text box until it is centered at the intersection of the </a:t>
            </a:r>
            <a:r>
              <a:rPr lang="en-US" sz="1200" b="0" baseline="0" dirty="0" smtClean="0"/>
              <a:t>1.25 bottom horizontal and the 2.00 left vertical drawing guides.</a:t>
            </a:r>
            <a:endParaRPr lang="en-US" sz="1200" i="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With the second text box still selected, in the </a:t>
            </a:r>
            <a:r>
              <a:rPr lang="en-US" sz="1200" b="1" i="0" baseline="0" dirty="0" smtClean="0"/>
              <a:t>Custom Animation </a:t>
            </a:r>
            <a:r>
              <a:rPr lang="en-US" sz="1200" i="0" baseline="0" dirty="0" smtClean="0"/>
              <a:t>task pane, select the sixth animation effect (fade effect for the second text box). Click the arrow next to the selected effect, and then click </a:t>
            </a:r>
            <a:r>
              <a:rPr lang="en-US" sz="1200" b="1" i="0" baseline="0" dirty="0" smtClean="0"/>
              <a:t>Timing</a:t>
            </a:r>
            <a:r>
              <a:rPr lang="en-US" sz="1200" i="0" baseline="0" dirty="0" smtClean="0"/>
              <a:t>. In the </a:t>
            </a:r>
            <a:r>
              <a:rPr lang="en-US" sz="1200" b="1" i="0" baseline="0" dirty="0" smtClean="0"/>
              <a:t>Fade </a:t>
            </a:r>
            <a:r>
              <a:rPr lang="en-US" sz="1200" i="0" baseline="0" dirty="0" smtClean="0"/>
              <a:t>dialog box, on the </a:t>
            </a:r>
            <a:r>
              <a:rPr lang="en-US" sz="1200" b="1" i="0" baseline="0" dirty="0" smtClean="0"/>
              <a:t>Timing</a:t>
            </a:r>
            <a:r>
              <a:rPr lang="en-US" sz="1200" i="0" baseline="0" dirty="0" smtClean="0"/>
              <a:t> tab, in the </a:t>
            </a:r>
            <a:r>
              <a:rPr lang="en-US" sz="1200" b="1" i="0" baseline="0" dirty="0" smtClean="0"/>
              <a:t>Delay</a:t>
            </a:r>
            <a:r>
              <a:rPr lang="en-US" sz="1200" i="0" baseline="0" dirty="0" smtClean="0"/>
              <a:t> box, enter </a:t>
            </a:r>
            <a:r>
              <a:rPr lang="en-US" sz="1200" b="1" i="0" baseline="0" dirty="0" smtClean="0"/>
              <a:t>1</a:t>
            </a:r>
            <a:r>
              <a:rPr lang="en-US" sz="1200" i="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Right-click off the slide, and then click </a:t>
            </a:r>
            <a:r>
              <a:rPr lang="en-US" sz="1200" b="1" kern="1200" dirty="0" smtClean="0">
                <a:solidFill>
                  <a:schemeClr val="tx1"/>
                </a:solidFill>
                <a:latin typeface="+mn-lt"/>
                <a:ea typeface="+mn-ea"/>
                <a:cs typeface="+mn-cs"/>
              </a:rPr>
              <a:t>Grid and Guides</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Grid and Guides </a:t>
            </a:r>
            <a:r>
              <a:rPr lang="en-US" sz="1200" kern="1200" dirty="0" smtClean="0">
                <a:solidFill>
                  <a:schemeClr val="tx1"/>
                </a:solidFill>
                <a:latin typeface="+mn-lt"/>
                <a:ea typeface="+mn-ea"/>
                <a:cs typeface="+mn-cs"/>
              </a:rPr>
              <a:t>dialog box, under </a:t>
            </a:r>
            <a:r>
              <a:rPr lang="en-US" sz="1200" b="1" kern="1200" dirty="0" smtClean="0">
                <a:solidFill>
                  <a:schemeClr val="tx1"/>
                </a:solidFill>
                <a:latin typeface="+mn-lt"/>
                <a:ea typeface="+mn-ea"/>
                <a:cs typeface="+mn-cs"/>
              </a:rPr>
              <a:t>Guide settings</a:t>
            </a:r>
            <a:r>
              <a:rPr lang="en-US" sz="1200" kern="1200" dirty="0" smtClean="0">
                <a:solidFill>
                  <a:schemeClr val="tx1"/>
                </a:solidFill>
                <a:latin typeface="+mn-lt"/>
                <a:ea typeface="+mn-ea"/>
                <a:cs typeface="+mn-cs"/>
              </a:rPr>
              <a:t>, clear </a:t>
            </a:r>
            <a:r>
              <a:rPr lang="en-US" sz="1200" b="1" kern="1200" dirty="0" smtClean="0">
                <a:solidFill>
                  <a:schemeClr val="tx1"/>
                </a:solidFill>
                <a:latin typeface="+mn-lt"/>
                <a:ea typeface="+mn-ea"/>
                <a:cs typeface="+mn-cs"/>
              </a:rPr>
              <a:t>Display drawing guides on screen</a:t>
            </a:r>
            <a:r>
              <a:rPr lang="en-US" sz="1200" kern="1200" dirty="0" smtClean="0">
                <a:solidFill>
                  <a:schemeClr val="tx1"/>
                </a:solidFill>
                <a:latin typeface="+mn-lt"/>
                <a:ea typeface="+mn-ea"/>
                <a:cs typeface="+mn-cs"/>
              </a:rPr>
              <a:t>. </a:t>
            </a:r>
            <a:endParaRPr lang="en-US" sz="1200" b="1"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dirty="0" smtClean="0"/>
          </a:p>
          <a:p>
            <a:endParaRPr lang="en-US" sz="1200" dirty="0" smtClean="0"/>
          </a:p>
          <a:p>
            <a:r>
              <a:rPr lang="en-US" sz="1200" dirty="0" smtClean="0"/>
              <a:t>To modify the color of</a:t>
            </a:r>
            <a:r>
              <a:rPr lang="en-US" sz="1200" baseline="0" dirty="0" smtClean="0"/>
              <a:t> the objects on the slide, do the following:</a:t>
            </a:r>
            <a:endParaRPr lang="en-US" sz="1200" dirty="0" smtClean="0"/>
          </a:p>
          <a:p>
            <a:pPr marL="228600" lvl="0" indent="-228600">
              <a:buFont typeface="+mj-lt"/>
              <a:buAutoNum type="arabicPeriod"/>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Selection and Visibility </a:t>
            </a:r>
            <a:r>
              <a:rPr lang="en-US" sz="1200" b="0" i="0" kern="1200" baseline="0" dirty="0" smtClean="0">
                <a:solidFill>
                  <a:schemeClr val="tx1"/>
                </a:solidFill>
                <a:latin typeface="+mn-lt"/>
                <a:ea typeface="+mn-ea"/>
                <a:cs typeface="+mn-cs"/>
              </a:rPr>
              <a:t>pane, select the first rectangle you created on the slide. Under the </a:t>
            </a:r>
            <a:r>
              <a:rPr lang="en-US" sz="1200" b="1" i="0" kern="1200" baseline="0" dirty="0" smtClean="0">
                <a:solidFill>
                  <a:schemeClr val="tx1"/>
                </a:solidFill>
                <a:latin typeface="+mn-lt"/>
                <a:ea typeface="+mn-ea"/>
                <a:cs typeface="+mn-cs"/>
              </a:rPr>
              <a:t>Drawing</a:t>
            </a:r>
            <a:r>
              <a:rPr lang="en-US" sz="1200" b="0" i="0" kern="1200" baseline="0" dirty="0" smtClean="0">
                <a:solidFill>
                  <a:schemeClr val="tx1"/>
                </a:solidFill>
                <a:latin typeface="+mn-lt"/>
                <a:ea typeface="+mn-ea"/>
                <a:cs typeface="+mn-cs"/>
              </a:rPr>
              <a:t> </a:t>
            </a:r>
            <a:r>
              <a:rPr lang="en-US" sz="1200" b="1" i="0" kern="1200" baseline="0" dirty="0" smtClean="0">
                <a:solidFill>
                  <a:schemeClr val="tx1"/>
                </a:solidFill>
                <a:latin typeface="+mn-lt"/>
                <a:ea typeface="+mn-ea"/>
                <a:cs typeface="+mn-cs"/>
              </a:rPr>
              <a:t>Tools</a:t>
            </a:r>
            <a:r>
              <a:rPr lang="en-US" sz="1200" b="0" i="0" kern="1200" baseline="0" dirty="0" smtClean="0">
                <a:solidFill>
                  <a:schemeClr val="tx1"/>
                </a:solidFill>
                <a:latin typeface="+mn-lt"/>
                <a:ea typeface="+mn-ea"/>
                <a:cs typeface="+mn-cs"/>
              </a:rPr>
              <a:t>, on the </a:t>
            </a:r>
            <a:r>
              <a:rPr lang="en-US" sz="1200" b="1" i="0" kern="1200" baseline="0" dirty="0" smtClean="0">
                <a:solidFill>
                  <a:schemeClr val="tx1"/>
                </a:solidFill>
                <a:latin typeface="+mn-lt"/>
                <a:ea typeface="+mn-ea"/>
                <a:cs typeface="+mn-cs"/>
              </a:rPr>
              <a:t>Format</a:t>
            </a:r>
            <a:r>
              <a:rPr lang="en-US" sz="1200" b="0" i="0" kern="1200" baseline="0" dirty="0" smtClean="0">
                <a:solidFill>
                  <a:schemeClr val="tx1"/>
                </a:solidFill>
                <a:latin typeface="+mn-lt"/>
                <a:ea typeface="+mn-ea"/>
                <a:cs typeface="+mn-cs"/>
              </a:rPr>
              <a:t> tab, in the bottom right corner in the </a:t>
            </a:r>
            <a:r>
              <a:rPr lang="en-US" sz="1200" b="1" i="0" kern="1200" baseline="0" dirty="0" smtClean="0">
                <a:solidFill>
                  <a:schemeClr val="tx1"/>
                </a:solidFill>
                <a:latin typeface="+mn-lt"/>
                <a:ea typeface="+mn-ea"/>
                <a:cs typeface="+mn-cs"/>
              </a:rPr>
              <a:t>Shapes Styles </a:t>
            </a:r>
            <a:r>
              <a:rPr lang="en-US" sz="1200" b="0" i="0" kern="1200" baseline="0" dirty="0" smtClean="0">
                <a:solidFill>
                  <a:schemeClr val="tx1"/>
                </a:solidFill>
                <a:latin typeface="+mn-lt"/>
                <a:ea typeface="+mn-ea"/>
                <a:cs typeface="+mn-cs"/>
              </a:rPr>
              <a:t>group, click the </a:t>
            </a:r>
            <a:r>
              <a:rPr lang="en-US" sz="1200" b="1" i="0" kern="1200" baseline="0" dirty="0" smtClean="0">
                <a:solidFill>
                  <a:schemeClr val="tx1"/>
                </a:solidFill>
                <a:latin typeface="+mn-lt"/>
                <a:ea typeface="+mn-ea"/>
                <a:cs typeface="+mn-cs"/>
              </a:rPr>
              <a:t>Format Shape </a:t>
            </a:r>
            <a:r>
              <a:rPr lang="en-US" sz="1200" b="0" i="0" kern="1200" baseline="0" dirty="0" smtClean="0">
                <a:solidFill>
                  <a:schemeClr val="tx1"/>
                </a:solidFill>
                <a:latin typeface="+mn-lt"/>
                <a:ea typeface="+mn-ea"/>
                <a:cs typeface="+mn-cs"/>
              </a:rPr>
              <a:t>dialog box launcher. In the </a:t>
            </a:r>
            <a:r>
              <a:rPr lang="en-US" sz="1200" b="1" i="0" kern="1200" baseline="0" dirty="0" smtClean="0">
                <a:solidFill>
                  <a:schemeClr val="tx1"/>
                </a:solidFill>
                <a:latin typeface="+mn-lt"/>
                <a:ea typeface="+mn-ea"/>
                <a:cs typeface="+mn-cs"/>
              </a:rPr>
              <a:t>Format Shape</a:t>
            </a:r>
            <a:r>
              <a:rPr lang="en-US" sz="1200" b="0" i="0" kern="1200" baseline="0" dirty="0" smtClean="0">
                <a:solidFill>
                  <a:schemeClr val="tx1"/>
                </a:solidFill>
                <a:latin typeface="+mn-lt"/>
                <a:ea typeface="+mn-ea"/>
                <a:cs typeface="+mn-cs"/>
              </a:rPr>
              <a:t> dialog box, click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in the left pane, select </a:t>
            </a:r>
            <a:r>
              <a:rPr lang="en-US" sz="1200" b="1" i="0" kern="1200" baseline="0" dirty="0" smtClean="0">
                <a:solidFill>
                  <a:schemeClr val="tx1"/>
                </a:solidFill>
                <a:latin typeface="+mn-lt"/>
                <a:ea typeface="+mn-ea"/>
                <a:cs typeface="+mn-cs"/>
              </a:rPr>
              <a:t>Solid fill </a:t>
            </a: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Fill</a:t>
            </a:r>
            <a:r>
              <a:rPr lang="en-US" sz="1200" b="0" i="0" kern="1200" baseline="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b="0" i="0" kern="1200" baseline="0" dirty="0" smtClean="0">
                <a:solidFill>
                  <a:schemeClr val="tx1"/>
                </a:solidFill>
                <a:latin typeface="+mn-lt"/>
                <a:ea typeface="+mn-ea"/>
                <a:cs typeface="+mn-cs"/>
              </a:rPr>
              <a:t>Click the button next to </a:t>
            </a:r>
            <a:r>
              <a:rPr lang="en-US" sz="1200" b="1" i="0" kern="1200" baseline="0" dirty="0" smtClean="0">
                <a:solidFill>
                  <a:schemeClr val="tx1"/>
                </a:solidFill>
                <a:latin typeface="+mn-lt"/>
                <a:ea typeface="+mn-ea"/>
                <a:cs typeface="+mn-cs"/>
              </a:rPr>
              <a:t>Colors</a:t>
            </a:r>
            <a:r>
              <a:rPr lang="en-US" sz="1200" b="0" i="0" kern="1200" baseline="0" dirty="0" smtClean="0">
                <a:solidFill>
                  <a:schemeClr val="tx1"/>
                </a:solidFill>
                <a:latin typeface="+mn-lt"/>
                <a:ea typeface="+mn-ea"/>
                <a:cs typeface="+mn-cs"/>
              </a:rPr>
              <a:t>, and then under </a:t>
            </a:r>
            <a:r>
              <a:rPr lang="en-US" sz="1200" b="1" i="0" kern="1200" baseline="0" dirty="0" smtClean="0">
                <a:solidFill>
                  <a:schemeClr val="tx1"/>
                </a:solidFill>
                <a:latin typeface="+mn-lt"/>
                <a:ea typeface="+mn-ea"/>
                <a:cs typeface="+mn-cs"/>
              </a:rPr>
              <a:t>Theme Colors </a:t>
            </a: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Black, Text 1 </a:t>
            </a:r>
            <a:r>
              <a:rPr lang="en-US" sz="1200" b="0" i="0" kern="1200" baseline="0" dirty="0" smtClean="0">
                <a:solidFill>
                  <a:schemeClr val="tx1"/>
                </a:solidFill>
                <a:latin typeface="+mn-lt"/>
                <a:ea typeface="+mn-ea"/>
                <a:cs typeface="+mn-cs"/>
              </a:rPr>
              <a:t>(first row, second option from the left). </a:t>
            </a:r>
          </a:p>
          <a:p>
            <a:pPr marL="685800" lvl="1" indent="-228600">
              <a:buFont typeface="Arial" pitchFamily="34" charset="0"/>
              <a:buChar char="•"/>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Transparency</a:t>
            </a:r>
            <a:r>
              <a:rPr lang="en-US" sz="1200" b="0" i="0" kern="1200" baseline="0" dirty="0" smtClean="0">
                <a:solidFill>
                  <a:schemeClr val="tx1"/>
                </a:solidFill>
                <a:latin typeface="+mn-lt"/>
                <a:ea typeface="+mn-ea"/>
                <a:cs typeface="+mn-cs"/>
              </a:rPr>
              <a:t> box, enter </a:t>
            </a:r>
            <a:r>
              <a:rPr lang="en-US" sz="1200" b="1" i="0" kern="1200" baseline="0" dirty="0" smtClean="0">
                <a:solidFill>
                  <a:schemeClr val="tx1"/>
                </a:solidFill>
                <a:latin typeface="+mn-lt"/>
                <a:ea typeface="+mn-ea"/>
                <a:cs typeface="+mn-cs"/>
              </a:rPr>
              <a:t>50%</a:t>
            </a:r>
            <a:r>
              <a:rPr lang="en-US" sz="1200" b="0" i="0" kern="1200" baseline="0" dirty="0" smtClean="0">
                <a:solidFill>
                  <a:schemeClr val="tx1"/>
                </a:solidFill>
                <a:latin typeface="+mn-lt"/>
                <a:ea typeface="+mn-ea"/>
                <a:cs typeface="+mn-cs"/>
              </a:rPr>
              <a:t>.</a:t>
            </a:r>
          </a:p>
          <a:p>
            <a:pPr marL="228600" indent="-228600">
              <a:buFont typeface="+mj-lt"/>
              <a:buAutoNum type="arabicPeriod"/>
            </a:pPr>
            <a:r>
              <a:rPr lang="en-US" sz="1200" dirty="0" smtClean="0"/>
              <a:t>On the slide, select the text in the first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White, Background 1 </a:t>
            </a:r>
            <a:r>
              <a:rPr lang="en-US" sz="1200" i="0" baseline="0" dirty="0" smtClean="0"/>
              <a:t>(first row, first option from the left).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 the slide, select the text in the second text box</a:t>
            </a:r>
            <a:r>
              <a:rPr lang="en-US" sz="1200" i="0" baseline="0" dirty="0" smtClean="0"/>
              <a:t>. On the </a:t>
            </a:r>
            <a:r>
              <a:rPr lang="en-US" sz="1200" b="1" i="0" baseline="0" dirty="0" smtClean="0"/>
              <a:t>Home</a:t>
            </a:r>
            <a:r>
              <a:rPr lang="en-US" sz="1200" i="0" baseline="0" dirty="0" smtClean="0"/>
              <a:t> tab, in the </a:t>
            </a:r>
            <a:r>
              <a:rPr lang="en-US" sz="1200" b="1" i="0" baseline="0" dirty="0" smtClean="0"/>
              <a:t>Font</a:t>
            </a:r>
            <a:r>
              <a:rPr lang="en-US" sz="1200" i="0" baseline="0" dirty="0" smtClean="0"/>
              <a:t> group, click the arrow next to </a:t>
            </a:r>
            <a:r>
              <a:rPr lang="en-US" sz="1200" b="1" i="0" baseline="0" dirty="0" smtClean="0"/>
              <a:t>Font Color</a:t>
            </a:r>
            <a:r>
              <a:rPr lang="en-US" sz="1200" b="0" i="0" baseline="0" dirty="0" smtClean="0"/>
              <a:t>,</a:t>
            </a:r>
            <a:r>
              <a:rPr lang="en-US" sz="1200" b="1" i="0" baseline="0" dirty="0" smtClean="0"/>
              <a:t> </a:t>
            </a:r>
            <a:r>
              <a:rPr lang="en-US" sz="1200" i="0" baseline="0" dirty="0" smtClean="0"/>
              <a:t>and then under </a:t>
            </a:r>
            <a:r>
              <a:rPr lang="en-US" sz="1200" b="1" i="0" baseline="0" dirty="0" smtClean="0"/>
              <a:t>Theme Colors</a:t>
            </a:r>
            <a:r>
              <a:rPr lang="en-US" sz="1200" i="0" baseline="0" dirty="0" smtClean="0"/>
              <a:t> click </a:t>
            </a:r>
            <a:r>
              <a:rPr lang="en-US" sz="1200" b="1" i="0" baseline="0" dirty="0" smtClean="0"/>
              <a:t>Black, Text 1, Lighter 15% </a:t>
            </a:r>
            <a:r>
              <a:rPr lang="en-US" sz="1200" i="0" baseline="0" dirty="0" smtClean="0"/>
              <a:t>(fifth row, second option from the left). </a:t>
            </a:r>
          </a:p>
          <a:p>
            <a:endParaRPr lang="en-US" sz="1200" dirty="0" smtClean="0"/>
          </a:p>
          <a:p>
            <a:endParaRPr lang="en-US" sz="1200" dirty="0" smtClean="0"/>
          </a:p>
          <a:p>
            <a:r>
              <a:rPr lang="en-US" sz="1200" kern="1200" dirty="0" smtClean="0">
                <a:solidFill>
                  <a:schemeClr val="tx1"/>
                </a:solidFill>
                <a:latin typeface="+mn-lt"/>
                <a:ea typeface="+mn-ea"/>
                <a:cs typeface="+mn-cs"/>
              </a:rPr>
              <a:t>To reproduce the background effects on this slide, do the following: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On the </a:t>
            </a:r>
            <a:r>
              <a:rPr lang="en-US" sz="1200" b="1" kern="1200" dirty="0" smtClean="0">
                <a:solidFill>
                  <a:schemeClr val="tx1"/>
                </a:solidFill>
                <a:latin typeface="+mn-lt"/>
                <a:ea typeface="+mn-ea"/>
                <a:cs typeface="+mn-cs"/>
              </a:rPr>
              <a:t>Design</a:t>
            </a:r>
            <a:r>
              <a:rPr lang="en-US" sz="1200" kern="1200" dirty="0" smtClean="0">
                <a:solidFill>
                  <a:schemeClr val="tx1"/>
                </a:solidFill>
                <a:latin typeface="+mn-lt"/>
                <a:ea typeface="+mn-ea"/>
                <a:cs typeface="+mn-cs"/>
              </a:rPr>
              <a:t> tab, in the bottom</a:t>
            </a:r>
            <a:r>
              <a:rPr lang="en-US" sz="1200" kern="1200" baseline="0" dirty="0" smtClean="0">
                <a:solidFill>
                  <a:schemeClr val="tx1"/>
                </a:solidFill>
                <a:latin typeface="+mn-lt"/>
                <a:ea typeface="+mn-ea"/>
                <a:cs typeface="+mn-cs"/>
              </a:rPr>
              <a:t> right corner of the </a:t>
            </a:r>
            <a:r>
              <a:rPr lang="en-US" sz="1200" b="1" kern="1200" baseline="0" dirty="0" smtClean="0">
                <a:solidFill>
                  <a:schemeClr val="tx1"/>
                </a:solidFill>
                <a:latin typeface="+mn-lt"/>
                <a:ea typeface="+mn-ea"/>
                <a:cs typeface="+mn-cs"/>
              </a:rPr>
              <a:t>Background</a:t>
            </a:r>
            <a:r>
              <a:rPr lang="en-US" sz="1200" kern="1200" baseline="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Format Background </a:t>
            </a:r>
            <a:r>
              <a:rPr lang="en-US" sz="1200" b="0" kern="1200" dirty="0" smtClean="0">
                <a:solidFill>
                  <a:schemeClr val="tx1"/>
                </a:solidFill>
                <a:latin typeface="+mn-lt"/>
                <a:ea typeface="+mn-ea"/>
                <a:cs typeface="+mn-cs"/>
              </a:rPr>
              <a:t>dialog box launcher.</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Picture</a:t>
            </a:r>
            <a:r>
              <a:rPr lang="en-US" sz="1200" b="1" kern="1200" baseline="0" dirty="0" smtClean="0">
                <a:solidFill>
                  <a:schemeClr val="tx1"/>
                </a:solidFill>
                <a:latin typeface="+mn-lt"/>
                <a:ea typeface="+mn-ea"/>
                <a:cs typeface="+mn-cs"/>
              </a:rPr>
              <a:t> or texture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under </a:t>
            </a:r>
            <a:r>
              <a:rPr lang="en-US" sz="1200" b="1" kern="1200" dirty="0" smtClean="0">
                <a:solidFill>
                  <a:schemeClr val="tx1"/>
                </a:solidFill>
                <a:latin typeface="+mn-lt"/>
                <a:ea typeface="+mn-ea"/>
                <a:cs typeface="+mn-cs"/>
              </a:rPr>
              <a:t>Insert from</a:t>
            </a:r>
            <a:r>
              <a:rPr lang="en-US" sz="120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 click </a:t>
            </a:r>
            <a:r>
              <a:rPr lang="en-US" sz="1200" b="1" kern="1200" baseline="0" dirty="0" smtClean="0">
                <a:solidFill>
                  <a:schemeClr val="tx1"/>
                </a:solidFill>
                <a:latin typeface="+mn-lt"/>
                <a:ea typeface="+mn-ea"/>
                <a:cs typeface="+mn-cs"/>
              </a:rPr>
              <a:t>File</a:t>
            </a:r>
            <a:r>
              <a:rPr lang="en-US" sz="1200" b="0" kern="1200" baseline="0" dirty="0" smtClean="0">
                <a:solidFill>
                  <a:schemeClr val="tx1"/>
                </a:solidFill>
                <a:latin typeface="+mn-lt"/>
                <a:ea typeface="+mn-ea"/>
                <a:cs typeface="+mn-cs"/>
              </a:rPr>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In the </a:t>
            </a:r>
            <a:r>
              <a:rPr lang="en-US" sz="1200" b="1" kern="1200" baseline="0" dirty="0" smtClean="0">
                <a:solidFill>
                  <a:schemeClr val="tx1"/>
                </a:solidFill>
                <a:latin typeface="+mn-lt"/>
                <a:ea typeface="+mn-ea"/>
                <a:cs typeface="+mn-cs"/>
              </a:rPr>
              <a:t>Insert Picture </a:t>
            </a:r>
            <a:r>
              <a:rPr lang="en-US" sz="1200" b="0" kern="1200" baseline="0" dirty="0" smtClean="0">
                <a:solidFill>
                  <a:schemeClr val="tx1"/>
                </a:solidFill>
                <a:latin typeface="+mn-lt"/>
                <a:ea typeface="+mn-ea"/>
                <a:cs typeface="+mn-cs"/>
              </a:rPr>
              <a:t>dialog box, </a:t>
            </a:r>
            <a:r>
              <a:rPr lang="en-US" sz="1200" b="0" kern="1200" dirty="0" smtClean="0">
                <a:solidFill>
                  <a:schemeClr val="tx1"/>
                </a:solidFill>
                <a:latin typeface="+mn-lt"/>
                <a:ea typeface="+mn-ea"/>
                <a:cs typeface="+mn-cs"/>
              </a:rPr>
              <a:t>select</a:t>
            </a:r>
            <a:r>
              <a:rPr lang="en-US" sz="1200" b="0" kern="1200" baseline="0" dirty="0" smtClean="0">
                <a:solidFill>
                  <a:schemeClr val="tx1"/>
                </a:solidFill>
                <a:latin typeface="+mn-lt"/>
                <a:ea typeface="+mn-ea"/>
                <a:cs typeface="+mn-cs"/>
              </a:rPr>
              <a:t> a picture, and then click </a:t>
            </a:r>
            <a:r>
              <a:rPr lang="en-US" sz="1200" b="1" kern="1200" baseline="0" dirty="0" smtClean="0">
                <a:solidFill>
                  <a:schemeClr val="tx1"/>
                </a:solidFill>
                <a:latin typeface="+mn-lt"/>
                <a:ea typeface="+mn-ea"/>
                <a:cs typeface="+mn-cs"/>
              </a:rPr>
              <a:t>Insert</a:t>
            </a:r>
            <a:r>
              <a:rPr lang="en-US" sz="1200" b="0" kern="1200" baseline="0" dirty="0" smtClean="0">
                <a:solidFill>
                  <a:schemeClr val="tx1"/>
                </a:solidFill>
                <a:latin typeface="+mn-lt"/>
                <a:ea typeface="+mn-ea"/>
                <a:cs typeface="+mn-cs"/>
              </a:rPr>
              <a:t>.</a:t>
            </a:r>
          </a:p>
        </p:txBody>
      </p:sp>
      <p:sp>
        <p:nvSpPr>
          <p:cNvPr id="5" name="Slide Image Placeholder 4"/>
          <p:cNvSpPr>
            <a:spLocks noGrp="1" noRot="1" noChangeAspect="1"/>
          </p:cNvSpPr>
          <p:nvPr>
            <p:ph type="sldImg"/>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6575" y="503238"/>
            <a:ext cx="3140075" cy="2354262"/>
          </a:xfrm>
        </p:spPr>
      </p:sp>
      <p:sp>
        <p:nvSpPr>
          <p:cNvPr id="3" name="Notes Placeholder 2"/>
          <p:cNvSpPr>
            <a:spLocks noGrp="1"/>
          </p:cNvSpPr>
          <p:nvPr>
            <p:ph type="body" idx="1"/>
          </p:nvPr>
        </p:nvSpPr>
        <p:spPr/>
        <p:txBody>
          <a:bodyPr>
            <a:normAutofit/>
          </a:bodyPr>
          <a:lstStyle/>
          <a:p>
            <a:r>
              <a:rPr lang="en-US" sz="1400" b="1" i="0" baseline="0" dirty="0" smtClean="0"/>
              <a:t>Framed pictures in a row in perspective </a:t>
            </a:r>
          </a:p>
          <a:p>
            <a:r>
              <a:rPr lang="en-US" sz="1400" b="0" baseline="0" dirty="0" smtClean="0"/>
              <a:t>(Intermediate)</a:t>
            </a:r>
          </a:p>
          <a:p>
            <a:endParaRPr lang="en-US" sz="1200" b="1" baseline="0" dirty="0" smtClean="0"/>
          </a:p>
          <a:p>
            <a:endParaRPr lang="en-US" sz="1200" b="1" baseline="0" dirty="0" smtClean="0"/>
          </a:p>
          <a:p>
            <a:r>
              <a:rPr lang="en-US" sz="1200" dirty="0" smtClean="0"/>
              <a:t>To reproduce the</a:t>
            </a:r>
            <a:r>
              <a:rPr lang="en-US" sz="1200" baseline="0" dirty="0" smtClean="0"/>
              <a:t> picture effects on this slide, do the following:</a:t>
            </a:r>
          </a:p>
          <a:p>
            <a:pPr marL="228600" indent="-228600">
              <a:buFont typeface="+mj-lt"/>
              <a:buAutoNum type="arabicPeriod"/>
            </a:pPr>
            <a:r>
              <a:rPr lang="en-US" sz="1200" baseline="0" dirty="0" smtClean="0"/>
              <a:t>On the </a:t>
            </a:r>
            <a:r>
              <a:rPr lang="en-US" sz="1200" b="1" baseline="0" dirty="0" smtClean="0"/>
              <a:t>Home</a:t>
            </a:r>
            <a:r>
              <a:rPr lang="en-US" sz="1200" baseline="0" dirty="0" smtClean="0"/>
              <a:t> tab, in the </a:t>
            </a:r>
            <a:r>
              <a:rPr lang="en-US" sz="1200" b="1" baseline="0" dirty="0" smtClean="0"/>
              <a:t>Slides</a:t>
            </a:r>
            <a:r>
              <a:rPr lang="en-US" sz="1200" baseline="0" dirty="0" smtClean="0"/>
              <a:t> group, click </a:t>
            </a:r>
            <a:r>
              <a:rPr lang="en-US" sz="1200" b="1" baseline="0" dirty="0" smtClean="0"/>
              <a:t>Layout</a:t>
            </a:r>
            <a:r>
              <a:rPr lang="en-US" sz="1200" baseline="0" dirty="0" smtClean="0"/>
              <a:t> and then click </a:t>
            </a:r>
            <a:r>
              <a:rPr lang="en-US" sz="1200" b="1" baseline="0" dirty="0" smtClean="0"/>
              <a:t>Blank</a:t>
            </a:r>
            <a:r>
              <a:rPr lang="en-US" sz="1200" baseline="0" dirty="0" smtClean="0"/>
              <a:t>. </a:t>
            </a:r>
          </a:p>
          <a:p>
            <a:pPr marL="228600" indent="-228600">
              <a:buFont typeface="+mj-lt"/>
              <a:buAutoNum type="arabicPeriod"/>
            </a:pPr>
            <a:r>
              <a:rPr lang="en-US" sz="1200" baseline="0" dirty="0" smtClean="0"/>
              <a:t>On the </a:t>
            </a:r>
            <a:r>
              <a:rPr lang="en-US" sz="1200" b="1" baseline="0" dirty="0" smtClean="0"/>
              <a:t>Insert</a:t>
            </a:r>
            <a:r>
              <a:rPr lang="en-US" sz="1200" baseline="0" dirty="0" smtClean="0"/>
              <a:t> tab, in the </a:t>
            </a:r>
            <a:r>
              <a:rPr lang="en-US" sz="1200" b="1" baseline="0" dirty="0" smtClean="0"/>
              <a:t>Illustrations</a:t>
            </a:r>
            <a:r>
              <a:rPr lang="en-US" sz="1200" baseline="0" dirty="0" smtClean="0"/>
              <a:t> group, click </a:t>
            </a:r>
            <a:r>
              <a:rPr lang="en-US" sz="1200" b="1" baseline="0" dirty="0" smtClean="0"/>
              <a:t>Picture</a:t>
            </a:r>
            <a:r>
              <a:rPr lang="en-US" sz="1200" baseline="0" dirty="0" smtClean="0"/>
              <a:t>. </a:t>
            </a:r>
          </a:p>
          <a:p>
            <a:pPr marL="228600" indent="-228600">
              <a:buFont typeface="+mj-lt"/>
              <a:buAutoNum type="arabicPeriod"/>
            </a:pPr>
            <a:r>
              <a:rPr lang="en-US" sz="1200" baseline="0" dirty="0" smtClean="0"/>
              <a:t>In the </a:t>
            </a:r>
            <a:r>
              <a:rPr lang="en-US" sz="1200" b="1" baseline="0" dirty="0" smtClean="0"/>
              <a:t>Insert Picture </a:t>
            </a:r>
            <a:r>
              <a:rPr lang="en-US" sz="1200" baseline="0" dirty="0" smtClean="0"/>
              <a:t>dialog box, select a picture and then click </a:t>
            </a:r>
            <a:r>
              <a:rPr lang="en-US" sz="1200" b="1" baseline="0" dirty="0" smtClean="0"/>
              <a:t>Insert</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t>Under </a:t>
            </a:r>
            <a:r>
              <a:rPr lang="en-US" sz="1200" b="1" i="0" baseline="0" dirty="0" smtClean="0"/>
              <a:t>Picture Tools</a:t>
            </a:r>
            <a:r>
              <a:rPr lang="en-US" sz="1200" i="0" baseline="0" dirty="0" smtClean="0"/>
              <a:t>, on the </a:t>
            </a:r>
            <a:r>
              <a:rPr lang="en-US" sz="1200" b="1" i="0" baseline="0" dirty="0" smtClean="0"/>
              <a:t>Format</a:t>
            </a:r>
            <a:r>
              <a:rPr lang="en-US" sz="1200" i="0" baseline="0" dirty="0" smtClean="0"/>
              <a:t> tab, in the bottom right corner of the </a:t>
            </a:r>
            <a:r>
              <a:rPr lang="en-US" sz="1200" b="1" i="0" baseline="0" dirty="0" smtClean="0"/>
              <a:t>Size</a:t>
            </a:r>
            <a:r>
              <a:rPr lang="en-US" sz="1200" i="0" baseline="0" dirty="0" smtClean="0"/>
              <a:t> group, click the </a:t>
            </a:r>
            <a:r>
              <a:rPr lang="en-US" sz="1200" b="1" dirty="0" smtClean="0"/>
              <a:t>Size and Position</a:t>
            </a:r>
            <a:r>
              <a:rPr lang="en-US" sz="1200" b="0" dirty="0" smtClean="0"/>
              <a:t> dialog</a:t>
            </a:r>
            <a:r>
              <a:rPr lang="en-US" sz="1200" b="0" baseline="0" dirty="0" smtClean="0"/>
              <a:t> box launcher. </a:t>
            </a:r>
            <a:r>
              <a:rPr lang="en-US" sz="1200" dirty="0" smtClean="0"/>
              <a:t>In the </a:t>
            </a:r>
            <a:r>
              <a:rPr lang="en-US" sz="1200" b="1" dirty="0" smtClean="0"/>
              <a:t>Size and Position </a:t>
            </a:r>
            <a:r>
              <a:rPr lang="en-US" sz="1200" dirty="0" smtClean="0"/>
              <a:t> dialog box</a:t>
            </a:r>
            <a:r>
              <a:rPr lang="en-US" sz="1200" baseline="0" dirty="0" smtClean="0"/>
              <a:t>, o</a:t>
            </a:r>
            <a:r>
              <a:rPr lang="en-US" sz="1200" dirty="0" smtClean="0"/>
              <a:t>n the </a:t>
            </a:r>
            <a:r>
              <a:rPr lang="en-US" sz="1200" b="1" dirty="0" smtClean="0"/>
              <a:t>Size</a:t>
            </a:r>
            <a:r>
              <a:rPr lang="en-US" sz="1200" dirty="0" smtClean="0"/>
              <a:t> tab, resize or crop the picture as needed so that</a:t>
            </a:r>
            <a:r>
              <a:rPr lang="en-US" sz="1200" baseline="0" dirty="0" smtClean="0"/>
              <a:t> under </a:t>
            </a:r>
            <a:r>
              <a:rPr lang="en-US" sz="1200" b="1" baseline="0" dirty="0" smtClean="0"/>
              <a:t>Size and rotate</a:t>
            </a:r>
            <a:r>
              <a:rPr lang="en-US" sz="1200" baseline="0" dirty="0" smtClean="0"/>
              <a:t>, the </a:t>
            </a:r>
            <a:r>
              <a:rPr lang="en-US" sz="1200" b="1" baseline="0" dirty="0" smtClean="0"/>
              <a:t>Height</a:t>
            </a:r>
            <a:r>
              <a:rPr lang="en-US" sz="1200" baseline="0" dirty="0" smtClean="0"/>
              <a:t> box is set to </a:t>
            </a:r>
            <a:r>
              <a:rPr lang="en-US" sz="1200" b="1" baseline="0" dirty="0" smtClean="0"/>
              <a:t>2”</a:t>
            </a:r>
            <a:r>
              <a:rPr lang="en-US" sz="1200" baseline="0" dirty="0" smtClean="0"/>
              <a:t> and the </a:t>
            </a:r>
            <a:r>
              <a:rPr lang="en-US" sz="1200" b="1" baseline="0" dirty="0" smtClean="0"/>
              <a:t>Width</a:t>
            </a:r>
            <a:r>
              <a:rPr lang="en-US" sz="1200" baseline="0" dirty="0" smtClean="0"/>
              <a:t> box is set to </a:t>
            </a:r>
            <a:r>
              <a:rPr lang="en-US" sz="1200" b="1" baseline="0" dirty="0" smtClean="0"/>
              <a:t>2.67”</a:t>
            </a:r>
            <a:r>
              <a:rPr lang="en-US" sz="1200" baseline="0" dirty="0" smtClean="0"/>
              <a:t>. Resize the picture under </a:t>
            </a:r>
            <a:r>
              <a:rPr lang="en-US" sz="1200" b="1" baseline="0" dirty="0" smtClean="0"/>
              <a:t>Size and rotate </a:t>
            </a:r>
            <a:r>
              <a:rPr lang="en-US" sz="1200" baseline="0" dirty="0" smtClean="0"/>
              <a:t>by entering values into the </a:t>
            </a:r>
            <a:r>
              <a:rPr lang="en-US" sz="1200" b="1" baseline="0" dirty="0" smtClean="0"/>
              <a:t>Height</a:t>
            </a:r>
            <a:r>
              <a:rPr lang="en-US" sz="1200" baseline="0" dirty="0" smtClean="0"/>
              <a:t> and </a:t>
            </a:r>
            <a:r>
              <a:rPr lang="en-US" sz="1200" b="1" baseline="0" dirty="0" smtClean="0"/>
              <a:t>Width</a:t>
            </a:r>
            <a:r>
              <a:rPr lang="en-US" sz="1200" baseline="0" dirty="0" smtClean="0"/>
              <a:t> boxes. Crop the picture under </a:t>
            </a:r>
            <a:r>
              <a:rPr lang="en-US" sz="1200" b="1" baseline="0" dirty="0" smtClean="0"/>
              <a:t>Crop from </a:t>
            </a:r>
            <a:r>
              <a:rPr lang="en-US" sz="1200" baseline="0" dirty="0" smtClean="0"/>
              <a:t>by entering values into the </a:t>
            </a:r>
            <a:r>
              <a:rPr lang="en-US" sz="1200" b="1" baseline="0" dirty="0" smtClean="0"/>
              <a:t>Left</a:t>
            </a:r>
            <a:r>
              <a:rPr lang="en-US" sz="1200" baseline="0" dirty="0" smtClean="0"/>
              <a:t>, </a:t>
            </a:r>
            <a:r>
              <a:rPr lang="en-US" sz="1200" b="1" baseline="0" dirty="0" smtClean="0"/>
              <a:t>Right</a:t>
            </a:r>
            <a:r>
              <a:rPr lang="en-US" sz="1200" baseline="0" dirty="0" smtClean="0"/>
              <a:t>, </a:t>
            </a:r>
            <a:r>
              <a:rPr lang="en-US" sz="1200" b="1" baseline="0" dirty="0" smtClean="0"/>
              <a:t>Top</a:t>
            </a:r>
            <a:r>
              <a:rPr lang="en-US" sz="1200" baseline="0" dirty="0" smtClean="0"/>
              <a:t>, and </a:t>
            </a:r>
            <a:r>
              <a:rPr lang="en-US" sz="1200" b="1" baseline="0" dirty="0" smtClean="0"/>
              <a:t>Bottom</a:t>
            </a:r>
            <a:r>
              <a:rPr lang="en-US" sz="1200" baseline="0" dirty="0" smtClean="0"/>
              <a:t> boxes. </a:t>
            </a:r>
            <a:endParaRPr lang="en-US" sz="1200" dirty="0" smtClean="0"/>
          </a:p>
          <a:p>
            <a:pPr marL="228600" indent="-228600">
              <a:buFont typeface="+mj-lt"/>
              <a:buAutoNum type="arabicPeriod"/>
            </a:pPr>
            <a:r>
              <a:rPr lang="en-US" sz="1200" baseline="0" dirty="0" smtClean="0"/>
              <a:t>Under </a:t>
            </a:r>
            <a:r>
              <a:rPr lang="en-US" sz="1200" b="1" baseline="0" dirty="0" smtClean="0"/>
              <a:t>Picture Tools</a:t>
            </a:r>
            <a:r>
              <a:rPr lang="en-US" sz="1200" baseline="0" dirty="0" smtClean="0"/>
              <a:t>, on the </a:t>
            </a:r>
            <a:r>
              <a:rPr lang="en-US" sz="1200" b="1" baseline="0" dirty="0" smtClean="0"/>
              <a:t>Format</a:t>
            </a:r>
            <a:r>
              <a:rPr lang="en-US" sz="1200" baseline="0" dirty="0" smtClean="0"/>
              <a:t> tab, in the </a:t>
            </a:r>
            <a:r>
              <a:rPr lang="en-US" sz="1200" b="1" baseline="0" dirty="0" smtClean="0"/>
              <a:t>Picture Styles </a:t>
            </a:r>
            <a:r>
              <a:rPr lang="en-US" sz="1200" baseline="0" dirty="0" smtClean="0"/>
              <a:t>group, click </a:t>
            </a:r>
            <a:r>
              <a:rPr lang="en-US" sz="1200" b="1" baseline="0" dirty="0" smtClean="0"/>
              <a:t>Reflected Beveled, Black</a:t>
            </a:r>
            <a:r>
              <a:rPr lang="en-US" sz="1200" b="0" baseline="0" dirty="0" smtClean="0"/>
              <a:t>.</a:t>
            </a:r>
            <a:endParaRPr lang="en-US" sz="1200" i="1" baseline="0" dirty="0" smtClean="0"/>
          </a:p>
          <a:p>
            <a:pPr marL="228600" indent="-228600">
              <a:buFont typeface="+mj-lt"/>
              <a:buAutoNum type="arabicPeriod"/>
            </a:pPr>
            <a:r>
              <a:rPr lang="en-US" sz="1200" baseline="0" dirty="0" smtClean="0"/>
              <a:t>Select the picture. On the </a:t>
            </a:r>
            <a:r>
              <a:rPr lang="en-US" sz="1200" b="1" baseline="0" dirty="0" smtClean="0"/>
              <a:t>Home</a:t>
            </a:r>
            <a:r>
              <a:rPr lang="en-US" sz="1200" baseline="0" dirty="0" smtClean="0"/>
              <a:t> tab, in the </a:t>
            </a:r>
            <a:r>
              <a:rPr lang="en-US" sz="1200" b="1" baseline="0" dirty="0" smtClean="0"/>
              <a:t>Clipboard</a:t>
            </a:r>
            <a:r>
              <a:rPr lang="en-US" sz="1200" baseline="0" dirty="0" smtClean="0"/>
              <a:t> group, click the arrow under </a:t>
            </a:r>
            <a:r>
              <a:rPr lang="en-US" sz="1200" b="1" baseline="0" dirty="0" smtClean="0"/>
              <a:t>Paste</a:t>
            </a:r>
            <a:r>
              <a:rPr lang="en-US" sz="1200" baseline="0" dirty="0" smtClean="0"/>
              <a:t>, and then click </a:t>
            </a:r>
            <a:r>
              <a:rPr lang="en-US" sz="1200" b="1" baseline="0" dirty="0" smtClean="0"/>
              <a:t>Duplicate</a:t>
            </a:r>
            <a:r>
              <a:rPr lang="en-US" sz="1200" baseline="0" dirty="0" smtClean="0"/>
              <a:t>. </a:t>
            </a:r>
          </a:p>
          <a:p>
            <a:pPr marL="228600" indent="-228600">
              <a:buFont typeface="+mj-lt"/>
              <a:buAutoNum type="arabicPeriod"/>
            </a:pPr>
            <a:r>
              <a:rPr lang="en-US" sz="1200" baseline="0" dirty="0" smtClean="0"/>
              <a:t>Right-click the duplicate picture, and then click </a:t>
            </a:r>
            <a:r>
              <a:rPr lang="en-US" sz="1200" b="1" baseline="0" dirty="0" smtClean="0"/>
              <a:t>Change Picture</a:t>
            </a:r>
            <a:r>
              <a:rPr lang="en-US" sz="1200" baseline="0" dirty="0" smtClean="0"/>
              <a:t>. In the </a:t>
            </a:r>
            <a:r>
              <a:rPr lang="en-US" sz="1200" b="1" baseline="0" dirty="0" smtClean="0"/>
              <a:t>Insert Picture </a:t>
            </a:r>
            <a:r>
              <a:rPr lang="en-US" sz="1200" baseline="0" dirty="0" smtClean="0"/>
              <a:t>dialog box, select a picture and click </a:t>
            </a:r>
            <a:r>
              <a:rPr lang="en-US" sz="1200" b="1" baseline="0" dirty="0" smtClean="0"/>
              <a:t>Insert</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If the inserted picture is a different height and width, adjust the width and height. </a:t>
            </a:r>
            <a:r>
              <a:rPr lang="en-US" sz="1200" i="0" baseline="0" dirty="0" smtClean="0"/>
              <a:t>Under </a:t>
            </a:r>
            <a:r>
              <a:rPr lang="en-US" sz="1200" b="1" i="0" baseline="0" dirty="0" smtClean="0"/>
              <a:t>Picture Tools</a:t>
            </a:r>
            <a:r>
              <a:rPr lang="en-US" sz="1200" i="0" baseline="0" dirty="0" smtClean="0"/>
              <a:t>, on the </a:t>
            </a:r>
            <a:r>
              <a:rPr lang="en-US" sz="1200" b="1" i="0" baseline="0" dirty="0" smtClean="0"/>
              <a:t>Format</a:t>
            </a:r>
            <a:r>
              <a:rPr lang="en-US" sz="1200" i="0" baseline="0" dirty="0" smtClean="0"/>
              <a:t> tab, in the bottom right corner of the </a:t>
            </a:r>
            <a:r>
              <a:rPr lang="en-US" sz="1200" b="1" i="0" baseline="0" dirty="0" smtClean="0"/>
              <a:t>Size</a:t>
            </a:r>
            <a:r>
              <a:rPr lang="en-US" sz="1200" i="0" baseline="0" dirty="0" smtClean="0"/>
              <a:t> group, click the </a:t>
            </a:r>
            <a:r>
              <a:rPr lang="en-US" sz="1200" b="1" dirty="0" smtClean="0"/>
              <a:t>Size and Position</a:t>
            </a:r>
            <a:r>
              <a:rPr lang="en-US" sz="1200" b="0" dirty="0" smtClean="0"/>
              <a:t> dialog</a:t>
            </a:r>
            <a:r>
              <a:rPr lang="en-US" sz="1200" b="0" baseline="0" dirty="0" smtClean="0"/>
              <a:t> box launcher. </a:t>
            </a:r>
            <a:r>
              <a:rPr lang="en-US" sz="1200" dirty="0" smtClean="0"/>
              <a:t>In the </a:t>
            </a:r>
            <a:r>
              <a:rPr lang="en-US" sz="1200" b="1" dirty="0" smtClean="0"/>
              <a:t>Size and Position </a:t>
            </a:r>
            <a:r>
              <a:rPr lang="en-US" sz="1200" dirty="0" smtClean="0"/>
              <a:t> dialog box</a:t>
            </a:r>
            <a:r>
              <a:rPr lang="en-US" sz="1200" baseline="0" dirty="0" smtClean="0"/>
              <a:t>, o</a:t>
            </a:r>
            <a:r>
              <a:rPr lang="en-US" sz="1200" dirty="0" smtClean="0"/>
              <a:t>n the </a:t>
            </a:r>
            <a:r>
              <a:rPr lang="en-US" sz="1200" b="1" dirty="0" smtClean="0"/>
              <a:t>Size</a:t>
            </a:r>
            <a:r>
              <a:rPr lang="en-US" sz="1200" dirty="0" smtClean="0"/>
              <a:t> tab, resize or crop the picture as needed so that</a:t>
            </a:r>
            <a:r>
              <a:rPr lang="en-US" sz="1200" baseline="0" dirty="0" smtClean="0"/>
              <a:t> under </a:t>
            </a:r>
            <a:r>
              <a:rPr lang="en-US" sz="1200" b="1" baseline="0" dirty="0" smtClean="0"/>
              <a:t>Size and rotate</a:t>
            </a:r>
            <a:r>
              <a:rPr lang="en-US" sz="1200" baseline="0" dirty="0" smtClean="0"/>
              <a:t>, the </a:t>
            </a:r>
            <a:r>
              <a:rPr lang="en-US" sz="1200" b="1" baseline="0" dirty="0" smtClean="0"/>
              <a:t>Height</a:t>
            </a:r>
            <a:r>
              <a:rPr lang="en-US" sz="1200" baseline="0" dirty="0" smtClean="0"/>
              <a:t> box is set to </a:t>
            </a:r>
            <a:r>
              <a:rPr lang="en-US" sz="1200" b="1" baseline="0" dirty="0" smtClean="0"/>
              <a:t>2”</a:t>
            </a:r>
            <a:r>
              <a:rPr lang="en-US" sz="1200" baseline="0" dirty="0" smtClean="0"/>
              <a:t> and the </a:t>
            </a:r>
            <a:r>
              <a:rPr lang="en-US" sz="1200" b="1" baseline="0" dirty="0" smtClean="0"/>
              <a:t>Width</a:t>
            </a:r>
            <a:r>
              <a:rPr lang="en-US" sz="1200" baseline="0" dirty="0" smtClean="0"/>
              <a:t> box is set to </a:t>
            </a:r>
            <a:r>
              <a:rPr lang="en-US" sz="1200" b="1" baseline="0" dirty="0" smtClean="0"/>
              <a:t>2.67”</a:t>
            </a:r>
            <a:r>
              <a:rPr lang="en-US" sz="1200" baseline="0" dirty="0" smtClean="0"/>
              <a:t>. Resize the picture under </a:t>
            </a:r>
            <a:r>
              <a:rPr lang="en-US" sz="1200" b="1" baseline="0" dirty="0" smtClean="0"/>
              <a:t>Size and rotate </a:t>
            </a:r>
            <a:r>
              <a:rPr lang="en-US" sz="1200" baseline="0" dirty="0" smtClean="0"/>
              <a:t>by entering values into the </a:t>
            </a:r>
            <a:r>
              <a:rPr lang="en-US" sz="1200" b="1" baseline="0" dirty="0" smtClean="0"/>
              <a:t>Height</a:t>
            </a:r>
            <a:r>
              <a:rPr lang="en-US" sz="1200" baseline="0" dirty="0" smtClean="0"/>
              <a:t> and </a:t>
            </a:r>
            <a:r>
              <a:rPr lang="en-US" sz="1200" b="1" baseline="0" dirty="0" smtClean="0"/>
              <a:t>Width</a:t>
            </a:r>
            <a:r>
              <a:rPr lang="en-US" sz="1200" baseline="0" dirty="0" smtClean="0"/>
              <a:t> boxes. Crop the picture under </a:t>
            </a:r>
            <a:r>
              <a:rPr lang="en-US" sz="1200" b="1" baseline="0" dirty="0" smtClean="0"/>
              <a:t>Crop from </a:t>
            </a:r>
            <a:r>
              <a:rPr lang="en-US" sz="1200" baseline="0" dirty="0" smtClean="0"/>
              <a:t>by entering values into the </a:t>
            </a:r>
            <a:r>
              <a:rPr lang="en-US" sz="1200" b="1" baseline="0" dirty="0" smtClean="0"/>
              <a:t>Left</a:t>
            </a:r>
            <a:r>
              <a:rPr lang="en-US" sz="1200" baseline="0" dirty="0" smtClean="0"/>
              <a:t>, </a:t>
            </a:r>
            <a:r>
              <a:rPr lang="en-US" sz="1200" b="1" baseline="0" dirty="0" smtClean="0"/>
              <a:t>Right</a:t>
            </a:r>
            <a:r>
              <a:rPr lang="en-US" sz="1200" baseline="0" dirty="0" smtClean="0"/>
              <a:t>, </a:t>
            </a:r>
            <a:r>
              <a:rPr lang="en-US" sz="1200" b="1" baseline="0" dirty="0" smtClean="0"/>
              <a:t>Top</a:t>
            </a:r>
            <a:r>
              <a:rPr lang="en-US" sz="1200" baseline="0" dirty="0" smtClean="0"/>
              <a:t>, and </a:t>
            </a:r>
            <a:r>
              <a:rPr lang="en-US" sz="1200" b="1" baseline="0" dirty="0" smtClean="0"/>
              <a:t>Bottom</a:t>
            </a:r>
            <a:r>
              <a:rPr lang="en-US" sz="1200" baseline="0" dirty="0" smtClean="0"/>
              <a:t> boxes. </a:t>
            </a:r>
            <a:endParaRPr lang="en-US" sz="1200" i="1" baseline="0" dirty="0" smtClean="0"/>
          </a:p>
          <a:p>
            <a:pPr marL="228600" indent="-228600">
              <a:buFont typeface="+mj-lt"/>
              <a:buAutoNum type="arabicPeriod"/>
            </a:pPr>
            <a:r>
              <a:rPr lang="en-US" sz="1200" baseline="0" dirty="0" smtClean="0"/>
              <a:t>Repeat the process in steps 6-8 to create another duplicate picture, for a total of three pictures. </a:t>
            </a:r>
          </a:p>
          <a:p>
            <a:pPr marL="228600" indent="-228600">
              <a:buFont typeface="+mj-lt"/>
              <a:buAutoNum type="arabicPeriod"/>
            </a:pPr>
            <a:r>
              <a:rPr lang="en-US" sz="1200" baseline="0" dirty="0" smtClean="0"/>
              <a:t>Drag the pictures to form a row across the slide. </a:t>
            </a:r>
          </a:p>
          <a:p>
            <a:pPr marL="228600" indent="-228600">
              <a:buFont typeface="+mj-lt"/>
              <a:buAutoNum type="arabicPeriod"/>
            </a:pPr>
            <a:r>
              <a:rPr lang="en-US" sz="1200" baseline="0" dirty="0" smtClean="0"/>
              <a:t>Press and hold SHIFT and select all three pictures. On the </a:t>
            </a:r>
            <a:r>
              <a:rPr lang="en-US" sz="1200" b="1" baseline="0" dirty="0" smtClean="0"/>
              <a:t>Home</a:t>
            </a:r>
            <a:r>
              <a:rPr lang="en-US" sz="1200" baseline="0" dirty="0" smtClean="0"/>
              <a:t> tab, in the </a:t>
            </a:r>
            <a:r>
              <a:rPr lang="en-US" sz="1200" b="1" baseline="0" dirty="0" smtClean="0"/>
              <a:t>Drawing</a:t>
            </a:r>
            <a:r>
              <a:rPr lang="en-US" sz="1200" baseline="0" dirty="0" smtClean="0"/>
              <a:t> group, click </a:t>
            </a:r>
            <a:r>
              <a:rPr lang="en-US" sz="1200" b="1" baseline="0" dirty="0" smtClean="0"/>
              <a:t>Arrange</a:t>
            </a:r>
            <a:r>
              <a:rPr lang="en-US" sz="1200" baseline="0" dirty="0" smtClean="0"/>
              <a:t>, and then do the following:</a:t>
            </a:r>
          </a:p>
          <a:p>
            <a:pPr marL="685800" lvl="1" indent="-228600">
              <a:buFont typeface="+mj-lt"/>
              <a:buAutoNum type="arabicPeriod"/>
            </a:pPr>
            <a:r>
              <a:rPr lang="en-US" sz="1200" baseline="0" dirty="0" smtClean="0"/>
              <a:t>Point to </a:t>
            </a:r>
            <a:r>
              <a:rPr lang="en-US" sz="1200" b="1" baseline="0" dirty="0" smtClean="0"/>
              <a:t>Align</a:t>
            </a:r>
            <a:r>
              <a:rPr lang="en-US" sz="1200" baseline="0" dirty="0" smtClean="0"/>
              <a:t>, and then click </a:t>
            </a:r>
            <a:r>
              <a:rPr lang="en-US" sz="1200" b="1" baseline="0" dirty="0" smtClean="0"/>
              <a:t>Align to Slide</a:t>
            </a:r>
            <a:r>
              <a:rPr lang="en-US" sz="1200" baseline="0" dirty="0" smtClean="0"/>
              <a:t>. </a:t>
            </a:r>
          </a:p>
          <a:p>
            <a:pPr marL="685800" lvl="1" indent="-228600">
              <a:buFont typeface="+mj-lt"/>
              <a:buAutoNum type="arabicPeriod"/>
            </a:pPr>
            <a:r>
              <a:rPr lang="en-US" sz="1200" baseline="0" dirty="0" smtClean="0"/>
              <a:t>Point to </a:t>
            </a:r>
            <a:r>
              <a:rPr lang="en-US" sz="1200" b="1" baseline="0" dirty="0" smtClean="0"/>
              <a:t>Align</a:t>
            </a:r>
            <a:r>
              <a:rPr lang="en-US" sz="1200" baseline="0" dirty="0" smtClean="0"/>
              <a:t>, and then click </a:t>
            </a:r>
            <a:r>
              <a:rPr lang="en-US" sz="1200" b="1" baseline="0" dirty="0" smtClean="0"/>
              <a:t>Align Middle</a:t>
            </a:r>
            <a:r>
              <a:rPr lang="en-US" sz="1200" baseline="0" dirty="0" smtClean="0"/>
              <a:t>.</a:t>
            </a:r>
          </a:p>
          <a:p>
            <a:pPr marL="685800" lvl="1" indent="-228600">
              <a:buFont typeface="+mj-lt"/>
              <a:buAutoNum type="arabicPeriod"/>
            </a:pPr>
            <a:r>
              <a:rPr lang="en-US" sz="1200" baseline="0" dirty="0" smtClean="0"/>
              <a:t>Point to </a:t>
            </a:r>
            <a:r>
              <a:rPr lang="en-US" sz="1200" b="1" baseline="0" dirty="0" smtClean="0"/>
              <a:t>Align</a:t>
            </a:r>
            <a:r>
              <a:rPr lang="en-US" sz="1200" baseline="0" dirty="0" smtClean="0"/>
              <a:t>, and then click </a:t>
            </a:r>
            <a:r>
              <a:rPr lang="en-US" sz="1200" b="1" baseline="0" dirty="0" smtClean="0"/>
              <a:t>Distribute Horizontally</a:t>
            </a:r>
            <a:r>
              <a:rPr lang="en-US" sz="1200" baseline="0" dirty="0" smtClean="0"/>
              <a:t>. </a:t>
            </a:r>
          </a:p>
          <a:p>
            <a:pPr marL="685800" lvl="1" indent="-228600">
              <a:buFont typeface="+mj-lt"/>
              <a:buAutoNum type="arabicPeriod"/>
            </a:pPr>
            <a:r>
              <a:rPr lang="en-US" sz="1200" baseline="0" dirty="0" smtClean="0"/>
              <a:t>Click </a:t>
            </a:r>
            <a:r>
              <a:rPr lang="en-US" sz="1200" b="1" baseline="0" dirty="0" smtClean="0"/>
              <a:t>Group</a:t>
            </a:r>
            <a:r>
              <a:rPr lang="en-US" sz="1200" baseline="0" dirty="0" smtClean="0"/>
              <a:t>. </a:t>
            </a:r>
          </a:p>
          <a:p>
            <a:pPr marL="228600" marR="0" indent="-228600" algn="l" defTabSz="914400" rtl="0" eaLnBrk="1" fontAlgn="auto" latinLnBrk="0" hangingPunct="1">
              <a:lnSpc>
                <a:spcPct val="90000"/>
              </a:lnSpc>
              <a:spcBef>
                <a:spcPts val="0"/>
              </a:spcBef>
              <a:spcAft>
                <a:spcPts val="600"/>
              </a:spcAft>
              <a:buClrTx/>
              <a:buSzTx/>
              <a:buFont typeface="+mj-lt"/>
              <a:buAutoNum type="arabicPeriod" startAt="12"/>
              <a:tabLst/>
              <a:defRPr/>
            </a:pPr>
            <a:r>
              <a:rPr lang="en-US" sz="1200" b="0" baseline="0" dirty="0" smtClean="0"/>
              <a:t>On the </a:t>
            </a:r>
            <a:r>
              <a:rPr lang="en-US" sz="1200" b="1" baseline="0" dirty="0" smtClean="0"/>
              <a:t>Home</a:t>
            </a:r>
            <a:r>
              <a:rPr lang="en-US" sz="1200" b="0" baseline="0" dirty="0" smtClean="0"/>
              <a:t> tab, in the </a:t>
            </a:r>
            <a:r>
              <a:rPr lang="en-US" sz="1200" b="1" baseline="0" dirty="0" smtClean="0"/>
              <a:t>Drawing</a:t>
            </a:r>
            <a:r>
              <a:rPr lang="en-US" sz="1200" b="0" baseline="0" dirty="0" smtClean="0"/>
              <a:t> group, click </a:t>
            </a:r>
            <a:r>
              <a:rPr lang="en-US" sz="1200" b="1" baseline="0" dirty="0" smtClean="0"/>
              <a:t>Shape Effects</a:t>
            </a:r>
            <a:r>
              <a:rPr lang="en-US" sz="1200" b="0" baseline="0" dirty="0" smtClean="0"/>
              <a:t>, point to </a:t>
            </a:r>
            <a:r>
              <a:rPr lang="en-US" sz="1200" b="1" baseline="0" dirty="0" smtClean="0"/>
              <a:t>3-D Rotation</a:t>
            </a:r>
            <a:r>
              <a:rPr lang="en-US" sz="1200" b="0" baseline="0" dirty="0" smtClean="0"/>
              <a:t>, and then under </a:t>
            </a:r>
            <a:r>
              <a:rPr lang="en-US" sz="1200" b="1" baseline="0" dirty="0" smtClean="0"/>
              <a:t>Perspective</a:t>
            </a:r>
            <a:r>
              <a:rPr lang="en-US" sz="1200" b="0" baseline="0" dirty="0" smtClean="0"/>
              <a:t> click </a:t>
            </a:r>
            <a:r>
              <a:rPr lang="en-US" sz="1200" b="1" baseline="0" dirty="0" smtClean="0"/>
              <a:t>Perspective Contrasting Left </a:t>
            </a:r>
            <a:r>
              <a:rPr lang="en-US" sz="1200" b="0" baseline="0" dirty="0" smtClean="0"/>
              <a:t>(second row, fourth option from the left). </a:t>
            </a:r>
          </a:p>
          <a:p>
            <a:pPr marL="228600" marR="0" indent="-228600" algn="l" defTabSz="914400" rtl="0" eaLnBrk="1" fontAlgn="auto" latinLnBrk="0" hangingPunct="1">
              <a:lnSpc>
                <a:spcPct val="90000"/>
              </a:lnSpc>
              <a:spcBef>
                <a:spcPts val="0"/>
              </a:spcBef>
              <a:spcAft>
                <a:spcPts val="600"/>
              </a:spcAft>
              <a:buClrTx/>
              <a:buSzTx/>
              <a:buFont typeface="+mj-lt"/>
              <a:buAutoNum type="arabicPeriod" startAt="12"/>
              <a:tabLst/>
              <a:defRPr/>
            </a:pPr>
            <a:r>
              <a:rPr lang="en-US" sz="1200" b="0" baseline="0" dirty="0" smtClean="0"/>
              <a:t>Drag the group</a:t>
            </a:r>
            <a:r>
              <a:rPr lang="en-US" sz="1200" baseline="0" dirty="0" smtClean="0"/>
              <a:t> to position it above the middle of the slide and also position it slightly </a:t>
            </a:r>
            <a:r>
              <a:rPr lang="en-US" sz="1200" b="0" baseline="0" dirty="0" smtClean="0"/>
              <a:t>to the left. </a:t>
            </a:r>
          </a:p>
          <a:p>
            <a:pPr marL="0" marR="0" indent="0" algn="l" defTabSz="914400" rtl="0" eaLnBrk="1" fontAlgn="auto" latinLnBrk="0" hangingPunct="1">
              <a:lnSpc>
                <a:spcPct val="90000"/>
              </a:lnSpc>
              <a:spcBef>
                <a:spcPts val="0"/>
              </a:spcBef>
              <a:spcAft>
                <a:spcPts val="600"/>
              </a:spcAft>
              <a:buClrTx/>
              <a:buSzTx/>
              <a:buFontTx/>
              <a:buNone/>
              <a:tabLst/>
              <a:defRPr/>
            </a:pPr>
            <a:endParaRPr lang="en-US" sz="1200" b="0" baseline="0" dirty="0" smtClean="0"/>
          </a:p>
          <a:p>
            <a:pPr marL="0" marR="0" indent="0" algn="l" defTabSz="914400" rtl="0" eaLnBrk="1" fontAlgn="auto" latinLnBrk="0" hangingPunct="1">
              <a:lnSpc>
                <a:spcPct val="90000"/>
              </a:lnSpc>
              <a:spcBef>
                <a:spcPts val="0"/>
              </a:spcBef>
              <a:spcAft>
                <a:spcPts val="600"/>
              </a:spcAft>
              <a:buClrTx/>
              <a:buSzTx/>
              <a:buFontTx/>
              <a:buNone/>
              <a:tabLst/>
              <a:defRPr/>
            </a:pPr>
            <a:endParaRPr lang="en-US" sz="1200" b="0" baseline="0" dirty="0" smtClean="0"/>
          </a:p>
          <a:p>
            <a:r>
              <a:rPr lang="en-US" sz="120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Format Background</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 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Down </a:t>
            </a:r>
            <a:r>
              <a:rPr lang="en-US" sz="1200" b="0" kern="1200" dirty="0" smtClean="0">
                <a:solidFill>
                  <a:schemeClr val="tx1"/>
                </a:solidFill>
                <a:latin typeface="+mn-lt"/>
                <a:ea typeface="+mn-ea"/>
                <a:cs typeface="+mn-cs"/>
              </a:rPr>
              <a:t>(first row, second option from the left).</a:t>
            </a:r>
            <a:endParaRPr lang="en-US" sz="1200" b="1" kern="1200" dirty="0" smtClean="0">
              <a:solidFill>
                <a:schemeClr val="tx1"/>
              </a:solidFill>
              <a:latin typeface="+mn-lt"/>
              <a:ea typeface="+mn-ea"/>
              <a:cs typeface="+mn-cs"/>
            </a:endParaRPr>
          </a:p>
          <a:p>
            <a:pPr marL="685800" lvl="1" indent="-228600">
              <a:buFont typeface="Arial" pitchFamily="34" charset="0"/>
              <a:buChar char="•"/>
            </a:pPr>
            <a:r>
              <a:rPr lang="en-US" sz="1200" b="0" kern="1200" dirty="0" smtClean="0">
                <a:solidFill>
                  <a:schemeClr val="tx1"/>
                </a:solidFill>
                <a:latin typeface="+mn-lt"/>
                <a:ea typeface="+mn-ea"/>
                <a:cs typeface="+mn-cs"/>
              </a:rPr>
              <a:t>In</a:t>
            </a:r>
            <a:r>
              <a:rPr lang="en-US" sz="1200" b="0" kern="1200" baseline="0" dirty="0" smtClean="0">
                <a:solidFill>
                  <a:schemeClr val="tx1"/>
                </a:solidFill>
                <a:latin typeface="+mn-lt"/>
                <a:ea typeface="+mn-ea"/>
                <a:cs typeface="+mn-cs"/>
              </a:rPr>
              <a:t> the </a:t>
            </a:r>
            <a:r>
              <a:rPr lang="en-US" sz="1200" b="1" kern="1200" baseline="0" dirty="0" smtClean="0">
                <a:solidFill>
                  <a:schemeClr val="tx1"/>
                </a:solidFill>
                <a:latin typeface="+mn-lt"/>
                <a:ea typeface="+mn-ea"/>
                <a:cs typeface="+mn-cs"/>
              </a:rPr>
              <a:t>Angle</a:t>
            </a:r>
            <a:r>
              <a:rPr lang="en-US" sz="1200" b="0" kern="1200" baseline="0" dirty="0" smtClean="0">
                <a:solidFill>
                  <a:schemeClr val="tx1"/>
                </a:solidFill>
                <a:latin typeface="+mn-lt"/>
                <a:ea typeface="+mn-ea"/>
                <a:cs typeface="+mn-cs"/>
              </a:rPr>
              <a:t> text box, enter </a:t>
            </a:r>
            <a:r>
              <a:rPr lang="en-US" sz="1200" b="1" kern="1200" baseline="0" dirty="0" smtClean="0">
                <a:solidFill>
                  <a:schemeClr val="tx1"/>
                </a:solidFill>
                <a:latin typeface="+mn-lt"/>
                <a:ea typeface="+mn-ea"/>
                <a:cs typeface="+mn-cs"/>
              </a:rPr>
              <a:t>90⁰</a:t>
            </a:r>
            <a:r>
              <a:rPr lang="en-US" sz="1200" b="0" kern="1200" baseline="0" dirty="0" smtClean="0">
                <a:solidFill>
                  <a:schemeClr val="tx1"/>
                </a:solidFill>
                <a:latin typeface="+mn-lt"/>
                <a:ea typeface="+mn-ea"/>
                <a:cs typeface="+mn-cs"/>
              </a:rPr>
              <a:t>.</a:t>
            </a:r>
            <a:endParaRPr lang="en-US" sz="1200" b="0"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Black, Text 1, Lighter 5% </a:t>
            </a:r>
            <a:r>
              <a:rPr lang="en-US" sz="1200" b="0" kern="1200" dirty="0" smtClean="0">
                <a:solidFill>
                  <a:schemeClr val="tx1"/>
                </a:solidFill>
                <a:latin typeface="+mn-lt"/>
                <a:ea typeface="+mn-ea"/>
                <a:cs typeface="+mn-cs"/>
              </a:rPr>
              <a:t>(sixth row, second option from the left).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Dark Blue, Text 2, Lighter 40% </a:t>
            </a:r>
            <a:r>
              <a:rPr lang="en-US" sz="1200" b="0" kern="1200" dirty="0" smtClean="0">
                <a:solidFill>
                  <a:schemeClr val="tx1"/>
                </a:solidFill>
                <a:latin typeface="+mn-lt"/>
                <a:ea typeface="+mn-ea"/>
                <a:cs typeface="+mn-cs"/>
              </a:rPr>
              <a:t>(fourth row, fourth option from the left).</a:t>
            </a:r>
            <a:endParaRPr lang="en-US" sz="1200" b="0" dirty="0" smtClean="0"/>
          </a:p>
          <a:p>
            <a:endParaRPr lang="en-US" sz="1200" baseline="0" dirty="0" smtClean="0"/>
          </a:p>
          <a:p>
            <a:pPr marL="0" marR="0" indent="0" algn="l" defTabSz="914400" rtl="0" eaLnBrk="1" fontAlgn="auto" latinLnBrk="0" hangingPunct="1">
              <a:lnSpc>
                <a:spcPct val="90000"/>
              </a:lnSpc>
              <a:spcBef>
                <a:spcPts val="0"/>
              </a:spcBef>
              <a:spcAft>
                <a:spcPts val="600"/>
              </a:spcAft>
              <a:buClrTx/>
              <a:buSzTx/>
              <a:buFontTx/>
              <a:buNone/>
              <a:tabLst/>
              <a:defRPr/>
            </a:pPr>
            <a:endParaRPr lang="en-US" sz="1400" b="0" dirty="0" smtClean="0"/>
          </a:p>
          <a:p>
            <a:endParaRPr lang="en-US" sz="1400" b="0"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Rectangle 4"/>
          <p:cNvSpPr>
            <a:spLocks noGrp="1" noChangeArrowheads="1"/>
          </p:cNvSpPr>
          <p:nvPr>
            <p:ph type="dt" sz="half" idx="10"/>
          </p:nvPr>
        </p:nvSpPr>
        <p:spPr/>
        <p:txBody>
          <a:bodyPr/>
          <a:lstStyle>
            <a:lvl1pPr>
              <a:defRPr/>
            </a:lvl1pPr>
          </a:lstStyle>
          <a:p>
            <a:pPr>
              <a:defRPr/>
            </a:pPr>
            <a:endParaRPr lang="es-UY"/>
          </a:p>
        </p:txBody>
      </p:sp>
      <p:sp>
        <p:nvSpPr>
          <p:cNvPr id="5" name="Rectangle 5"/>
          <p:cNvSpPr>
            <a:spLocks noGrp="1" noChangeArrowheads="1"/>
          </p:cNvSpPr>
          <p:nvPr>
            <p:ph type="ftr" sz="quarter" idx="11"/>
          </p:nvPr>
        </p:nvSpPr>
        <p:spPr/>
        <p:txBody>
          <a:bodyPr/>
          <a:lstStyle>
            <a:lvl1pPr>
              <a:defRPr/>
            </a:lvl1pPr>
          </a:lstStyle>
          <a:p>
            <a:pPr>
              <a:defRPr/>
            </a:pPr>
            <a:endParaRPr lang="es-UY"/>
          </a:p>
        </p:txBody>
      </p:sp>
      <p:sp>
        <p:nvSpPr>
          <p:cNvPr id="6" name="Rectangle 6"/>
          <p:cNvSpPr>
            <a:spLocks noGrp="1" noChangeArrowheads="1"/>
          </p:cNvSpPr>
          <p:nvPr>
            <p:ph type="sldNum" sz="quarter" idx="12"/>
          </p:nvPr>
        </p:nvSpPr>
        <p:spPr/>
        <p:txBody>
          <a:bodyPr/>
          <a:lstStyle>
            <a:lvl1pPr>
              <a:defRPr/>
            </a:lvl1pPr>
          </a:lstStyle>
          <a:p>
            <a:pPr>
              <a:defRPr/>
            </a:pPr>
            <a:fld id="{A7E74D6C-6D71-45CC-8FD7-E8ED87725C58}" type="slidenum">
              <a:rPr lang="es-UY"/>
              <a:pPr>
                <a:defRPr/>
              </a:pPr>
              <a:t>‹Nº›</a:t>
            </a:fld>
            <a:endParaRPr lang="es-UY"/>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p:txBody>
          <a:bodyPr/>
          <a:lstStyle>
            <a:lvl1pPr>
              <a:defRPr/>
            </a:lvl1pPr>
          </a:lstStyle>
          <a:p>
            <a:pPr>
              <a:defRPr/>
            </a:pPr>
            <a:endParaRPr lang="es-UY"/>
          </a:p>
        </p:txBody>
      </p:sp>
      <p:sp>
        <p:nvSpPr>
          <p:cNvPr id="5" name="Rectangle 5"/>
          <p:cNvSpPr>
            <a:spLocks noGrp="1" noChangeArrowheads="1"/>
          </p:cNvSpPr>
          <p:nvPr>
            <p:ph type="ftr" sz="quarter" idx="11"/>
          </p:nvPr>
        </p:nvSpPr>
        <p:spPr/>
        <p:txBody>
          <a:bodyPr/>
          <a:lstStyle>
            <a:lvl1pPr>
              <a:defRPr/>
            </a:lvl1pPr>
          </a:lstStyle>
          <a:p>
            <a:pPr>
              <a:defRPr/>
            </a:pPr>
            <a:endParaRPr lang="es-UY"/>
          </a:p>
        </p:txBody>
      </p:sp>
      <p:sp>
        <p:nvSpPr>
          <p:cNvPr id="6" name="Rectangle 6"/>
          <p:cNvSpPr>
            <a:spLocks noGrp="1" noChangeArrowheads="1"/>
          </p:cNvSpPr>
          <p:nvPr>
            <p:ph type="sldNum" sz="quarter" idx="12"/>
          </p:nvPr>
        </p:nvSpPr>
        <p:spPr/>
        <p:txBody>
          <a:bodyPr/>
          <a:lstStyle>
            <a:lvl1pPr>
              <a:defRPr/>
            </a:lvl1pPr>
          </a:lstStyle>
          <a:p>
            <a:pPr>
              <a:defRPr/>
            </a:pPr>
            <a:fld id="{0B3D09E9-C9B4-435E-97B0-1316E06D0BF1}" type="slidenum">
              <a:rPr lang="es-UY"/>
              <a:pPr>
                <a:defRPr/>
              </a:pPr>
              <a:t>‹Nº›</a:t>
            </a:fld>
            <a:endParaRPr lang="es-UY"/>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es-UY"/>
          </a:p>
        </p:txBody>
      </p:sp>
      <p:sp>
        <p:nvSpPr>
          <p:cNvPr id="5" name="Rectangle 5"/>
          <p:cNvSpPr>
            <a:spLocks noGrp="1" noChangeArrowheads="1"/>
          </p:cNvSpPr>
          <p:nvPr>
            <p:ph type="ftr" sz="quarter" idx="11"/>
          </p:nvPr>
        </p:nvSpPr>
        <p:spPr/>
        <p:txBody>
          <a:bodyPr/>
          <a:lstStyle>
            <a:lvl1pPr>
              <a:defRPr/>
            </a:lvl1pPr>
          </a:lstStyle>
          <a:p>
            <a:pPr>
              <a:defRPr/>
            </a:pPr>
            <a:endParaRPr lang="es-UY"/>
          </a:p>
        </p:txBody>
      </p:sp>
      <p:sp>
        <p:nvSpPr>
          <p:cNvPr id="6" name="Rectangle 6"/>
          <p:cNvSpPr>
            <a:spLocks noGrp="1" noChangeArrowheads="1"/>
          </p:cNvSpPr>
          <p:nvPr>
            <p:ph type="sldNum" sz="quarter" idx="12"/>
          </p:nvPr>
        </p:nvSpPr>
        <p:spPr/>
        <p:txBody>
          <a:bodyPr/>
          <a:lstStyle>
            <a:lvl1pPr>
              <a:defRPr/>
            </a:lvl1pPr>
          </a:lstStyle>
          <a:p>
            <a:pPr>
              <a:defRPr/>
            </a:pPr>
            <a:fld id="{11A496FA-8152-49C1-BD85-B783EE757F56}" type="slidenum">
              <a:rPr lang="es-UY"/>
              <a:pPr>
                <a:defRPr/>
              </a:pPr>
              <a:t>‹Nº›</a:t>
            </a:fld>
            <a:endParaRPr lang="es-UY"/>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Rectangle 4"/>
          <p:cNvSpPr>
            <a:spLocks noGrp="1" noChangeArrowheads="1"/>
          </p:cNvSpPr>
          <p:nvPr>
            <p:ph type="dt" sz="half" idx="10"/>
          </p:nvPr>
        </p:nvSpPr>
        <p:spPr/>
        <p:txBody>
          <a:bodyPr/>
          <a:lstStyle>
            <a:lvl1pPr>
              <a:defRPr/>
            </a:lvl1pPr>
          </a:lstStyle>
          <a:p>
            <a:pPr>
              <a:defRPr/>
            </a:pPr>
            <a:endParaRPr lang="es-UY"/>
          </a:p>
        </p:txBody>
      </p:sp>
      <p:sp>
        <p:nvSpPr>
          <p:cNvPr id="6" name="Rectangle 5"/>
          <p:cNvSpPr>
            <a:spLocks noGrp="1" noChangeArrowheads="1"/>
          </p:cNvSpPr>
          <p:nvPr>
            <p:ph type="ftr" sz="quarter" idx="11"/>
          </p:nvPr>
        </p:nvSpPr>
        <p:spPr/>
        <p:txBody>
          <a:bodyPr/>
          <a:lstStyle>
            <a:lvl1pPr>
              <a:defRPr/>
            </a:lvl1pPr>
          </a:lstStyle>
          <a:p>
            <a:pPr>
              <a:defRPr/>
            </a:pPr>
            <a:endParaRPr lang="es-UY"/>
          </a:p>
        </p:txBody>
      </p:sp>
      <p:sp>
        <p:nvSpPr>
          <p:cNvPr id="7" name="Rectangle 6"/>
          <p:cNvSpPr>
            <a:spLocks noGrp="1" noChangeArrowheads="1"/>
          </p:cNvSpPr>
          <p:nvPr>
            <p:ph type="sldNum" sz="quarter" idx="12"/>
          </p:nvPr>
        </p:nvSpPr>
        <p:spPr/>
        <p:txBody>
          <a:bodyPr/>
          <a:lstStyle>
            <a:lvl1pPr>
              <a:defRPr/>
            </a:lvl1pPr>
          </a:lstStyle>
          <a:p>
            <a:pPr>
              <a:defRPr/>
            </a:pPr>
            <a:fld id="{7B4B3888-0FED-4E8D-9B90-9574EEAB4B36}" type="slidenum">
              <a:rPr lang="es-UY"/>
              <a:pPr>
                <a:defRPr/>
              </a:pPr>
              <a:t>‹Nº›</a:t>
            </a:fld>
            <a:endParaRPr lang="es-UY"/>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Rectangle 4"/>
          <p:cNvSpPr>
            <a:spLocks noGrp="1" noChangeArrowheads="1"/>
          </p:cNvSpPr>
          <p:nvPr>
            <p:ph type="dt" sz="half" idx="10"/>
          </p:nvPr>
        </p:nvSpPr>
        <p:spPr/>
        <p:txBody>
          <a:bodyPr/>
          <a:lstStyle>
            <a:lvl1pPr>
              <a:defRPr/>
            </a:lvl1pPr>
          </a:lstStyle>
          <a:p>
            <a:pPr>
              <a:defRPr/>
            </a:pPr>
            <a:endParaRPr lang="es-UY"/>
          </a:p>
        </p:txBody>
      </p:sp>
      <p:sp>
        <p:nvSpPr>
          <p:cNvPr id="8" name="Rectangle 5"/>
          <p:cNvSpPr>
            <a:spLocks noGrp="1" noChangeArrowheads="1"/>
          </p:cNvSpPr>
          <p:nvPr>
            <p:ph type="ftr" sz="quarter" idx="11"/>
          </p:nvPr>
        </p:nvSpPr>
        <p:spPr/>
        <p:txBody>
          <a:bodyPr/>
          <a:lstStyle>
            <a:lvl1pPr>
              <a:defRPr/>
            </a:lvl1pPr>
          </a:lstStyle>
          <a:p>
            <a:pPr>
              <a:defRPr/>
            </a:pPr>
            <a:endParaRPr lang="es-UY"/>
          </a:p>
        </p:txBody>
      </p:sp>
      <p:sp>
        <p:nvSpPr>
          <p:cNvPr id="9" name="Rectangle 6"/>
          <p:cNvSpPr>
            <a:spLocks noGrp="1" noChangeArrowheads="1"/>
          </p:cNvSpPr>
          <p:nvPr>
            <p:ph type="sldNum" sz="quarter" idx="12"/>
          </p:nvPr>
        </p:nvSpPr>
        <p:spPr/>
        <p:txBody>
          <a:bodyPr/>
          <a:lstStyle>
            <a:lvl1pPr>
              <a:defRPr/>
            </a:lvl1pPr>
          </a:lstStyle>
          <a:p>
            <a:pPr>
              <a:defRPr/>
            </a:pPr>
            <a:fld id="{93EAB5DE-8B3B-4D1F-A1B0-742353FC5811}" type="slidenum">
              <a:rPr lang="es-UY"/>
              <a:pPr>
                <a:defRPr/>
              </a:pPr>
              <a:t>‹Nº›</a:t>
            </a:fld>
            <a:endParaRPr lang="es-UY"/>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Rectangle 4"/>
          <p:cNvSpPr>
            <a:spLocks noGrp="1" noChangeArrowheads="1"/>
          </p:cNvSpPr>
          <p:nvPr>
            <p:ph type="dt" sz="half" idx="10"/>
          </p:nvPr>
        </p:nvSpPr>
        <p:spPr/>
        <p:txBody>
          <a:bodyPr/>
          <a:lstStyle>
            <a:lvl1pPr>
              <a:defRPr/>
            </a:lvl1pPr>
          </a:lstStyle>
          <a:p>
            <a:pPr>
              <a:defRPr/>
            </a:pPr>
            <a:endParaRPr lang="es-UY"/>
          </a:p>
        </p:txBody>
      </p:sp>
      <p:sp>
        <p:nvSpPr>
          <p:cNvPr id="4" name="Rectangle 5"/>
          <p:cNvSpPr>
            <a:spLocks noGrp="1" noChangeArrowheads="1"/>
          </p:cNvSpPr>
          <p:nvPr>
            <p:ph type="ftr" sz="quarter" idx="11"/>
          </p:nvPr>
        </p:nvSpPr>
        <p:spPr/>
        <p:txBody>
          <a:bodyPr/>
          <a:lstStyle>
            <a:lvl1pPr>
              <a:defRPr/>
            </a:lvl1pPr>
          </a:lstStyle>
          <a:p>
            <a:pPr>
              <a:defRPr/>
            </a:pPr>
            <a:endParaRPr lang="es-UY"/>
          </a:p>
        </p:txBody>
      </p:sp>
      <p:sp>
        <p:nvSpPr>
          <p:cNvPr id="5" name="Rectangle 6"/>
          <p:cNvSpPr>
            <a:spLocks noGrp="1" noChangeArrowheads="1"/>
          </p:cNvSpPr>
          <p:nvPr>
            <p:ph type="sldNum" sz="quarter" idx="12"/>
          </p:nvPr>
        </p:nvSpPr>
        <p:spPr/>
        <p:txBody>
          <a:bodyPr/>
          <a:lstStyle>
            <a:lvl1pPr>
              <a:defRPr/>
            </a:lvl1pPr>
          </a:lstStyle>
          <a:p>
            <a:pPr>
              <a:defRPr/>
            </a:pPr>
            <a:fld id="{C241F50B-CE91-4850-B05B-B53103A87760}" type="slidenum">
              <a:rPr lang="es-UY"/>
              <a:pPr>
                <a:defRPr/>
              </a:pPr>
              <a:t>‹Nº›</a:t>
            </a:fld>
            <a:endParaRPr lang="es-UY"/>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s-UY"/>
          </a:p>
        </p:txBody>
      </p:sp>
      <p:sp>
        <p:nvSpPr>
          <p:cNvPr id="3" name="Rectangle 5"/>
          <p:cNvSpPr>
            <a:spLocks noGrp="1" noChangeArrowheads="1"/>
          </p:cNvSpPr>
          <p:nvPr>
            <p:ph type="ftr" sz="quarter" idx="11"/>
          </p:nvPr>
        </p:nvSpPr>
        <p:spPr/>
        <p:txBody>
          <a:bodyPr/>
          <a:lstStyle>
            <a:lvl1pPr>
              <a:defRPr/>
            </a:lvl1pPr>
          </a:lstStyle>
          <a:p>
            <a:pPr>
              <a:defRPr/>
            </a:pPr>
            <a:endParaRPr lang="es-UY"/>
          </a:p>
        </p:txBody>
      </p:sp>
      <p:sp>
        <p:nvSpPr>
          <p:cNvPr id="4" name="Rectangle 6"/>
          <p:cNvSpPr>
            <a:spLocks noGrp="1" noChangeArrowheads="1"/>
          </p:cNvSpPr>
          <p:nvPr>
            <p:ph type="sldNum" sz="quarter" idx="12"/>
          </p:nvPr>
        </p:nvSpPr>
        <p:spPr/>
        <p:txBody>
          <a:bodyPr/>
          <a:lstStyle>
            <a:lvl1pPr>
              <a:defRPr/>
            </a:lvl1pPr>
          </a:lstStyle>
          <a:p>
            <a:pPr>
              <a:defRPr/>
            </a:pPr>
            <a:fld id="{C0420648-0483-4794-BC35-6E12D4BCC9B4}" type="slidenum">
              <a:rPr lang="es-UY"/>
              <a:pPr>
                <a:defRPr/>
              </a:pPr>
              <a:t>‹Nº›</a:t>
            </a:fld>
            <a:endParaRPr lang="es-UY"/>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s-UY"/>
          </a:p>
        </p:txBody>
      </p:sp>
      <p:sp>
        <p:nvSpPr>
          <p:cNvPr id="6" name="Rectangle 5"/>
          <p:cNvSpPr>
            <a:spLocks noGrp="1" noChangeArrowheads="1"/>
          </p:cNvSpPr>
          <p:nvPr>
            <p:ph type="ftr" sz="quarter" idx="11"/>
          </p:nvPr>
        </p:nvSpPr>
        <p:spPr/>
        <p:txBody>
          <a:bodyPr/>
          <a:lstStyle>
            <a:lvl1pPr>
              <a:defRPr/>
            </a:lvl1pPr>
          </a:lstStyle>
          <a:p>
            <a:pPr>
              <a:defRPr/>
            </a:pPr>
            <a:endParaRPr lang="es-UY"/>
          </a:p>
        </p:txBody>
      </p:sp>
      <p:sp>
        <p:nvSpPr>
          <p:cNvPr id="7" name="Rectangle 6"/>
          <p:cNvSpPr>
            <a:spLocks noGrp="1" noChangeArrowheads="1"/>
          </p:cNvSpPr>
          <p:nvPr>
            <p:ph type="sldNum" sz="quarter" idx="12"/>
          </p:nvPr>
        </p:nvSpPr>
        <p:spPr/>
        <p:txBody>
          <a:bodyPr/>
          <a:lstStyle>
            <a:lvl1pPr>
              <a:defRPr/>
            </a:lvl1pPr>
          </a:lstStyle>
          <a:p>
            <a:pPr>
              <a:defRPr/>
            </a:pPr>
            <a:fld id="{6A2A751A-AD1C-411E-BFA9-1A3F3A7DEE32}" type="slidenum">
              <a:rPr lang="es-UY"/>
              <a:pPr>
                <a:defRPr/>
              </a:pPr>
              <a:t>‹Nº›</a:t>
            </a:fld>
            <a:endParaRPr lang="es-UY"/>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s-UY"/>
          </a:p>
        </p:txBody>
      </p:sp>
      <p:sp>
        <p:nvSpPr>
          <p:cNvPr id="6" name="Rectangle 5"/>
          <p:cNvSpPr>
            <a:spLocks noGrp="1" noChangeArrowheads="1"/>
          </p:cNvSpPr>
          <p:nvPr>
            <p:ph type="ftr" sz="quarter" idx="11"/>
          </p:nvPr>
        </p:nvSpPr>
        <p:spPr/>
        <p:txBody>
          <a:bodyPr/>
          <a:lstStyle>
            <a:lvl1pPr>
              <a:defRPr/>
            </a:lvl1pPr>
          </a:lstStyle>
          <a:p>
            <a:pPr>
              <a:defRPr/>
            </a:pPr>
            <a:endParaRPr lang="es-UY"/>
          </a:p>
        </p:txBody>
      </p:sp>
      <p:sp>
        <p:nvSpPr>
          <p:cNvPr id="7" name="Rectangle 6"/>
          <p:cNvSpPr>
            <a:spLocks noGrp="1" noChangeArrowheads="1"/>
          </p:cNvSpPr>
          <p:nvPr>
            <p:ph type="sldNum" sz="quarter" idx="12"/>
          </p:nvPr>
        </p:nvSpPr>
        <p:spPr/>
        <p:txBody>
          <a:bodyPr/>
          <a:lstStyle>
            <a:lvl1pPr>
              <a:defRPr/>
            </a:lvl1pPr>
          </a:lstStyle>
          <a:p>
            <a:pPr>
              <a:defRPr/>
            </a:pPr>
            <a:fld id="{8DB01919-B7CE-4F81-9B78-74AD846C64DA}" type="slidenum">
              <a:rPr lang="es-UY"/>
              <a:pPr>
                <a:defRPr/>
              </a:pPr>
              <a:t>‹Nº›</a:t>
            </a:fld>
            <a:endParaRPr lang="es-UY"/>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p:txBody>
          <a:bodyPr/>
          <a:lstStyle>
            <a:lvl1pPr>
              <a:defRPr/>
            </a:lvl1pPr>
          </a:lstStyle>
          <a:p>
            <a:pPr>
              <a:defRPr/>
            </a:pPr>
            <a:endParaRPr lang="es-UY"/>
          </a:p>
        </p:txBody>
      </p:sp>
      <p:sp>
        <p:nvSpPr>
          <p:cNvPr id="5" name="Rectangle 5"/>
          <p:cNvSpPr>
            <a:spLocks noGrp="1" noChangeArrowheads="1"/>
          </p:cNvSpPr>
          <p:nvPr>
            <p:ph type="ftr" sz="quarter" idx="11"/>
          </p:nvPr>
        </p:nvSpPr>
        <p:spPr/>
        <p:txBody>
          <a:bodyPr/>
          <a:lstStyle>
            <a:lvl1pPr>
              <a:defRPr/>
            </a:lvl1pPr>
          </a:lstStyle>
          <a:p>
            <a:pPr>
              <a:defRPr/>
            </a:pPr>
            <a:endParaRPr lang="es-UY"/>
          </a:p>
        </p:txBody>
      </p:sp>
      <p:sp>
        <p:nvSpPr>
          <p:cNvPr id="6" name="Rectangle 6"/>
          <p:cNvSpPr>
            <a:spLocks noGrp="1" noChangeArrowheads="1"/>
          </p:cNvSpPr>
          <p:nvPr>
            <p:ph type="sldNum" sz="quarter" idx="12"/>
          </p:nvPr>
        </p:nvSpPr>
        <p:spPr/>
        <p:txBody>
          <a:bodyPr/>
          <a:lstStyle>
            <a:lvl1pPr>
              <a:defRPr/>
            </a:lvl1pPr>
          </a:lstStyle>
          <a:p>
            <a:pPr>
              <a:defRPr/>
            </a:pPr>
            <a:fld id="{4DCD8914-D728-4540-8B63-B3DA53D6B999}" type="slidenum">
              <a:rPr lang="es-UY"/>
              <a:pPr>
                <a:defRPr/>
              </a:pPr>
              <a:t>‹Nº›</a:t>
            </a:fld>
            <a:endParaRPr lang="es-UY"/>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p:txBody>
          <a:bodyPr/>
          <a:lstStyle>
            <a:lvl1pPr>
              <a:defRPr/>
            </a:lvl1pPr>
          </a:lstStyle>
          <a:p>
            <a:pPr>
              <a:defRPr/>
            </a:pPr>
            <a:endParaRPr lang="es-UY"/>
          </a:p>
        </p:txBody>
      </p:sp>
      <p:sp>
        <p:nvSpPr>
          <p:cNvPr id="5" name="Rectangle 5"/>
          <p:cNvSpPr>
            <a:spLocks noGrp="1" noChangeArrowheads="1"/>
          </p:cNvSpPr>
          <p:nvPr>
            <p:ph type="ftr" sz="quarter" idx="11"/>
          </p:nvPr>
        </p:nvSpPr>
        <p:spPr/>
        <p:txBody>
          <a:bodyPr/>
          <a:lstStyle>
            <a:lvl1pPr>
              <a:defRPr/>
            </a:lvl1pPr>
          </a:lstStyle>
          <a:p>
            <a:pPr>
              <a:defRPr/>
            </a:pPr>
            <a:endParaRPr lang="es-UY"/>
          </a:p>
        </p:txBody>
      </p:sp>
      <p:sp>
        <p:nvSpPr>
          <p:cNvPr id="6" name="Rectangle 6"/>
          <p:cNvSpPr>
            <a:spLocks noGrp="1" noChangeArrowheads="1"/>
          </p:cNvSpPr>
          <p:nvPr>
            <p:ph type="sldNum" sz="quarter" idx="12"/>
          </p:nvPr>
        </p:nvSpPr>
        <p:spPr/>
        <p:txBody>
          <a:bodyPr/>
          <a:lstStyle>
            <a:lvl1pPr>
              <a:defRPr/>
            </a:lvl1pPr>
          </a:lstStyle>
          <a:p>
            <a:pPr>
              <a:defRPr/>
            </a:pPr>
            <a:fld id="{62B5A370-807F-4EDD-8E44-90DFE37A60A3}" type="slidenum">
              <a:rPr lang="es-UY"/>
              <a:pPr>
                <a:defRPr/>
              </a:pPr>
              <a:t>‹Nº›</a:t>
            </a:fld>
            <a:endParaRPr lang="es-UY"/>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F5E24BE-ADA8-42E2-93A5-9C17E3C4030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UY"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UY" smtClean="0"/>
              <a:t>Click to edit Master text styles</a:t>
            </a:r>
          </a:p>
          <a:p>
            <a:pPr lvl="1"/>
            <a:r>
              <a:rPr lang="es-UY" smtClean="0"/>
              <a:t>Second level</a:t>
            </a:r>
          </a:p>
          <a:p>
            <a:pPr lvl="2"/>
            <a:r>
              <a:rPr lang="es-UY" smtClean="0"/>
              <a:t>Third level</a:t>
            </a:r>
          </a:p>
          <a:p>
            <a:pPr lvl="3"/>
            <a:r>
              <a:rPr lang="es-UY" smtClean="0"/>
              <a:t>Fourth level</a:t>
            </a:r>
          </a:p>
          <a:p>
            <a:pPr lvl="4"/>
            <a:r>
              <a:rPr lang="es-UY"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UY"/>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UY"/>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55B56D99-00F9-4A5A-AE9C-74AFF6D59E06}" type="slidenum">
              <a:rPr lang="es-UY"/>
              <a:pPr>
                <a:defRPr/>
              </a:pPr>
              <a:t>‹Nº›</a:t>
            </a:fld>
            <a:endParaRPr lang="es-UY"/>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D41CAB6-804C-4EA0-914C-CD09F2FFC5A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8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33.jpeg"/><Relationship Id="rId4" Type="http://schemas.openxmlformats.org/officeDocument/2006/relationships/image" Target="../media/image32.gif"/></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41.jpeg"/></Relationships>
</file>

<file path=ppt/slides/_rels/slide1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10" Type="http://schemas.openxmlformats.org/officeDocument/2006/relationships/image" Target="../media/image53.jpeg"/><Relationship Id="rId4" Type="http://schemas.openxmlformats.org/officeDocument/2006/relationships/image" Target="../media/image47.jpeg"/><Relationship Id="rId9" Type="http://schemas.openxmlformats.org/officeDocument/2006/relationships/image" Target="../media/image52.jpeg"/></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9 Rectángulo"/>
          <p:cNvSpPr/>
          <p:nvPr/>
        </p:nvSpPr>
        <p:spPr>
          <a:xfrm>
            <a:off x="2124075" y="2133600"/>
            <a:ext cx="4897438" cy="1655763"/>
          </a:xfrm>
          <a:prstGeom prst="rect">
            <a:avLst/>
          </a:prstGeom>
          <a:noFill/>
          <a:ln>
            <a:noFill/>
          </a:ln>
          <a:scene3d>
            <a:camera prst="orthographicFront"/>
            <a:lightRig rig="flat" dir="tl">
              <a:rot lat="0" lon="0" rev="66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25400" contourW="8890">
              <a:bevelT w="38100" h="31750"/>
              <a:contourClr>
                <a:schemeClr val="accent2">
                  <a:shade val="75000"/>
                </a:schemeClr>
              </a:contourClr>
            </a:sp3d>
          </a:bodyPr>
          <a:lstStyle/>
          <a:p>
            <a:pPr algn="ctr"/>
            <a:r>
              <a:rPr lang="es-AR" sz="1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latin typeface="Edwardian Script ITC" pitchFamily="66" charset="0"/>
              </a:rPr>
              <a:t>Te deseo</a:t>
            </a:r>
          </a:p>
        </p:txBody>
      </p:sp>
      <p:sp>
        <p:nvSpPr>
          <p:cNvPr id="2" name="9 Rectángulo"/>
          <p:cNvSpPr/>
          <p:nvPr/>
        </p:nvSpPr>
        <p:spPr>
          <a:xfrm>
            <a:off x="795338" y="2138363"/>
            <a:ext cx="4897437" cy="16557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Edwardian Script ITC" pitchFamily="66" charset="0"/>
              </a:rPr>
              <a:t>T                              </a:t>
            </a:r>
          </a:p>
        </p:txBody>
      </p:sp>
      <p:sp>
        <p:nvSpPr>
          <p:cNvPr id="5" name="4 CuadroTexto"/>
          <p:cNvSpPr txBox="1"/>
          <p:nvPr/>
        </p:nvSpPr>
        <p:spPr>
          <a:xfrm>
            <a:off x="3500430" y="357166"/>
            <a:ext cx="2142574" cy="369332"/>
          </a:xfrm>
          <a:prstGeom prst="rect">
            <a:avLst/>
          </a:prstGeom>
          <a:noFill/>
        </p:spPr>
        <p:txBody>
          <a:bodyPr wrap="none" rtlCol="0">
            <a:spAutoFit/>
          </a:bodyPr>
          <a:lstStyle/>
          <a:p>
            <a:pPr algn="ctr"/>
            <a:r>
              <a:rPr lang="es-AR" dirty="0" smtClean="0">
                <a:solidFill>
                  <a:schemeClr val="bg1"/>
                </a:solidFill>
              </a:rPr>
              <a:t>Avance automático</a:t>
            </a:r>
            <a:endParaRPr lang="es-AR" dirty="0">
              <a:solidFill>
                <a:schemeClr val="bg1"/>
              </a:solidFill>
            </a:endParaRPr>
          </a:p>
        </p:txBody>
      </p:sp>
      <p:sp>
        <p:nvSpPr>
          <p:cNvPr id="6" name="5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5000">
    <p:fade/>
    <p:sndAc>
      <p:stSnd loop="1">
        <p:snd r:embed="rId3" name="Ernesto Cortázar - Dreami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56" presetClass="entr" presetSubtype="0" fill="hold" grpId="0" nodeType="withEffect">
                                  <p:stCondLst>
                                    <p:cond delay="0"/>
                                  </p:stCondLst>
                                  <p:iterate type="lt">
                                    <p:tmPct val="10000"/>
                                  </p:iterate>
                                  <p:childTnLst>
                                    <p:set>
                                      <p:cBhvr>
                                        <p:cTn id="9" dur="1" fill="hold">
                                          <p:stCondLst>
                                            <p:cond delay="0"/>
                                          </p:stCondLst>
                                        </p:cTn>
                                        <p:tgtEl>
                                          <p:spTgt spid="10"/>
                                        </p:tgtEl>
                                        <p:attrNameLst>
                                          <p:attrName>style.visibility</p:attrName>
                                        </p:attrNameLst>
                                      </p:cBhvr>
                                      <p:to>
                                        <p:strVal val="visible"/>
                                      </p:to>
                                    </p:set>
                                    <p:anim by="(-#ppt_w*2)" calcmode="lin" valueType="num">
                                      <p:cBhvr rctx="PPT">
                                        <p:cTn id="10" dur="500" autoRev="1" fill="hold">
                                          <p:stCondLst>
                                            <p:cond delay="0"/>
                                          </p:stCondLst>
                                        </p:cTn>
                                        <p:tgtEl>
                                          <p:spTgt spid="10"/>
                                        </p:tgtEl>
                                        <p:attrNameLst>
                                          <p:attrName>ppt_w</p:attrName>
                                        </p:attrNameLst>
                                      </p:cBhvr>
                                    </p:anim>
                                    <p:anim by="(#ppt_w*0.50)" calcmode="lin" valueType="num">
                                      <p:cBhvr>
                                        <p:cTn id="11" dur="500" decel="50000" autoRev="1" fill="hold">
                                          <p:stCondLst>
                                            <p:cond delay="0"/>
                                          </p:stCondLst>
                                        </p:cTn>
                                        <p:tgtEl>
                                          <p:spTgt spid="10"/>
                                        </p:tgtEl>
                                        <p:attrNameLst>
                                          <p:attrName>ppt_x</p:attrName>
                                        </p:attrNameLst>
                                      </p:cBhvr>
                                    </p:anim>
                                    <p:anim from="(-#ppt_h/2)" to="(#ppt_y)" calcmode="lin" valueType="num">
                                      <p:cBhvr>
                                        <p:cTn id="12" dur="1000" fill="hold">
                                          <p:stCondLst>
                                            <p:cond delay="0"/>
                                          </p:stCondLst>
                                        </p:cTn>
                                        <p:tgtEl>
                                          <p:spTgt spid="10"/>
                                        </p:tgtEl>
                                        <p:attrNameLst>
                                          <p:attrName>ppt_y</p:attrName>
                                        </p:attrNameLst>
                                      </p:cBhvr>
                                    </p:anim>
                                    <p:animRot by="21600000">
                                      <p:cBhvr>
                                        <p:cTn id="13" dur="1000" fill="hold">
                                          <p:stCondLst>
                                            <p:cond delay="0"/>
                                          </p:stCondLst>
                                        </p:cTn>
                                        <p:tgtEl>
                                          <p:spTgt spid="10"/>
                                        </p:tgtEl>
                                        <p:attrNameLst>
                                          <p:attrName>r</p:attrName>
                                        </p:attrNameLst>
                                      </p:cBhvr>
                                    </p:animRot>
                                  </p:childTnLst>
                                </p:cTn>
                              </p:par>
                              <p:par>
                                <p:cTn id="14" presetID="1" presetClass="entr" presetSubtype="0" fill="hold" grpId="0" nodeType="withEffect">
                                  <p:stCondLst>
                                    <p:cond delay="100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6 Imagen" descr="Dragons-Blood-Forest-Socotra.jpg"/>
          <p:cNvPicPr>
            <a:picLocks noChangeAspect="1"/>
          </p:cNvPicPr>
          <p:nvPr/>
        </p:nvPicPr>
        <p:blipFill>
          <a:blip r:embed="rId3"/>
          <a:stretch>
            <a:fillRect/>
          </a:stretch>
        </p:blipFill>
        <p:spPr>
          <a:xfrm>
            <a:off x="0" y="0"/>
            <a:ext cx="9144000" cy="6858000"/>
          </a:xfrm>
          <a:prstGeom prst="rect">
            <a:avLst/>
          </a:prstGeom>
        </p:spPr>
      </p:pic>
      <p:pic>
        <p:nvPicPr>
          <p:cNvPr id="21506" name="Picture 2"/>
          <p:cNvPicPr>
            <a:picLocks noChangeAspect="1" noChangeArrowheads="1"/>
          </p:cNvPicPr>
          <p:nvPr/>
        </p:nvPicPr>
        <p:blipFill>
          <a:blip r:embed="rId4"/>
          <a:srcRect/>
          <a:stretch>
            <a:fillRect/>
          </a:stretch>
        </p:blipFill>
        <p:spPr bwMode="auto">
          <a:xfrm>
            <a:off x="-19050" y="-19050"/>
            <a:ext cx="9163050" cy="6877050"/>
          </a:xfrm>
          <a:prstGeom prst="rect">
            <a:avLst/>
          </a:prstGeom>
          <a:noFill/>
          <a:ln w="9525">
            <a:noFill/>
            <a:miter lim="800000"/>
            <a:headEnd/>
            <a:tailEnd/>
          </a:ln>
          <a:effectLst/>
        </p:spPr>
      </p:pic>
      <p:pic>
        <p:nvPicPr>
          <p:cNvPr id="21505" name="Picture 1"/>
          <p:cNvPicPr>
            <a:picLocks noChangeAspect="1" noChangeArrowheads="1"/>
          </p:cNvPicPr>
          <p:nvPr/>
        </p:nvPicPr>
        <p:blipFill>
          <a:blip r:embed="rId5"/>
          <a:srcRect/>
          <a:stretch>
            <a:fillRect/>
          </a:stretch>
        </p:blipFill>
        <p:spPr bwMode="auto">
          <a:xfrm>
            <a:off x="0" y="0"/>
            <a:ext cx="9144000" cy="6863137"/>
          </a:xfrm>
          <a:prstGeom prst="rect">
            <a:avLst/>
          </a:prstGeom>
          <a:noFill/>
          <a:ln w="9525">
            <a:noFill/>
            <a:miter lim="800000"/>
            <a:headEnd/>
            <a:tailEnd/>
          </a:ln>
          <a:effectLst/>
        </p:spPr>
      </p:pic>
      <p:sp>
        <p:nvSpPr>
          <p:cNvPr id="5" name="4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21505"/>
                                        </p:tgtEl>
                                      </p:cBhvr>
                                    </p:animEffect>
                                    <p:set>
                                      <p:cBhvr>
                                        <p:cTn id="7" dur="1" fill="hold">
                                          <p:stCondLst>
                                            <p:cond delay="4999"/>
                                          </p:stCondLst>
                                        </p:cTn>
                                        <p:tgtEl>
                                          <p:spTgt spid="21505"/>
                                        </p:tgtEl>
                                        <p:attrNameLst>
                                          <p:attrName>style.visibility</p:attrName>
                                        </p:attrNameLst>
                                      </p:cBhvr>
                                      <p:to>
                                        <p:strVal val="hidden"/>
                                      </p:to>
                                    </p:set>
                                  </p:childTnLst>
                                </p:cTn>
                              </p:par>
                            </p:childTnLst>
                          </p:cTn>
                        </p:par>
                        <p:par>
                          <p:cTn id="8" fill="hold">
                            <p:stCondLst>
                              <p:cond delay="5000"/>
                            </p:stCondLst>
                            <p:childTnLst>
                              <p:par>
                                <p:cTn id="9" presetID="10" presetClass="exit" presetSubtype="0" fill="hold" nodeType="afterEffect">
                                  <p:stCondLst>
                                    <p:cond delay="0"/>
                                  </p:stCondLst>
                                  <p:childTnLst>
                                    <p:animEffect transition="out" filter="fade">
                                      <p:cBhvr>
                                        <p:cTn id="10" dur="2000"/>
                                        <p:tgtEl>
                                          <p:spTgt spid="21506"/>
                                        </p:tgtEl>
                                      </p:cBhvr>
                                    </p:animEffect>
                                    <p:set>
                                      <p:cBhvr>
                                        <p:cTn id="11" dur="1" fill="hold">
                                          <p:stCondLst>
                                            <p:cond delay="1999"/>
                                          </p:stCondLst>
                                        </p:cTn>
                                        <p:tgtEl>
                                          <p:spTgt spid="215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descr="cached.jpg"/>
          <p:cNvPicPr>
            <a:picLocks noChangeAspect="1"/>
          </p:cNvPicPr>
          <p:nvPr/>
        </p:nvPicPr>
        <p:blipFill>
          <a:blip r:embed="rId2"/>
          <a:srcRect r="11167"/>
          <a:stretch>
            <a:fillRect/>
          </a:stretch>
        </p:blipFill>
        <p:spPr>
          <a:xfrm>
            <a:off x="-1" y="0"/>
            <a:ext cx="9144001" cy="6858000"/>
          </a:xfrm>
          <a:prstGeom prst="rect">
            <a:avLst/>
          </a:prstGeom>
        </p:spPr>
      </p:pic>
      <p:pic>
        <p:nvPicPr>
          <p:cNvPr id="17409" name="Picture 1"/>
          <p:cNvPicPr>
            <a:picLocks noChangeAspect="1" noChangeArrowheads="1"/>
          </p:cNvPicPr>
          <p:nvPr/>
        </p:nvPicPr>
        <p:blipFill>
          <a:blip r:embed="rId3"/>
          <a:srcRect r="11169"/>
          <a:stretch>
            <a:fillRect/>
          </a:stretch>
        </p:blipFill>
        <p:spPr bwMode="auto">
          <a:xfrm>
            <a:off x="0" y="0"/>
            <a:ext cx="9144000" cy="6858000"/>
          </a:xfrm>
          <a:prstGeom prst="rect">
            <a:avLst/>
          </a:prstGeom>
          <a:noFill/>
          <a:ln w="9525">
            <a:noFill/>
            <a:miter lim="800000"/>
            <a:headEnd/>
            <a:tailEnd/>
          </a:ln>
          <a:effectLst/>
        </p:spPr>
      </p:pic>
      <p:sp>
        <p:nvSpPr>
          <p:cNvPr id="5" name="Round Diagonal Corner Rectangle 7"/>
          <p:cNvSpPr>
            <a:spLocks noChangeAspect="1"/>
          </p:cNvSpPr>
          <p:nvPr/>
        </p:nvSpPr>
        <p:spPr>
          <a:xfrm>
            <a:off x="-357222" y="-285776"/>
            <a:ext cx="9875520" cy="7406640"/>
          </a:xfrm>
          <a:prstGeom prst="round2DiagRect">
            <a:avLst>
              <a:gd name="adj1" fmla="val 8355"/>
              <a:gd name="adj2" fmla="val 0"/>
            </a:avLst>
          </a:prstGeom>
          <a:solidFill>
            <a:schemeClr val="tx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6" name="Round Diagonal Corner Rectangle 8"/>
          <p:cNvSpPr>
            <a:spLocks noChangeAspect="1"/>
          </p:cNvSpPr>
          <p:nvPr/>
        </p:nvSpPr>
        <p:spPr>
          <a:xfrm>
            <a:off x="-357222" y="-285776"/>
            <a:ext cx="9875520" cy="7406640"/>
          </a:xfrm>
          <a:prstGeom prst="round2DiagRect">
            <a:avLst>
              <a:gd name="adj1" fmla="val 8355"/>
              <a:gd name="adj2" fmla="val 0"/>
            </a:avLst>
          </a:prstGeom>
          <a:solidFill>
            <a:schemeClr val="bg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7" name="TextBox 4"/>
          <p:cNvSpPr txBox="1"/>
          <p:nvPr/>
        </p:nvSpPr>
        <p:spPr>
          <a:xfrm>
            <a:off x="5072066" y="928670"/>
            <a:ext cx="3429024" cy="2031325"/>
          </a:xfrm>
          <a:prstGeom prst="rect">
            <a:avLst/>
          </a:prstGeom>
          <a:noFill/>
        </p:spPr>
        <p:txBody>
          <a:bodyPr wrap="square" rtlCol="0">
            <a:spAutoFit/>
          </a:bodyPr>
          <a:lstStyle/>
          <a:p>
            <a:pPr algn="ctr"/>
            <a:r>
              <a:rPr lang="es-ES" sz="1400" dirty="0" smtClean="0">
                <a:solidFill>
                  <a:schemeClr val="bg1"/>
                </a:solidFill>
                <a:effectLst>
                  <a:outerShdw blurRad="38100" dist="38100" dir="2700000" algn="tl">
                    <a:srgbClr val="000000">
                      <a:alpha val="43137"/>
                    </a:srgbClr>
                  </a:outerShdw>
                </a:effectLst>
              </a:rPr>
              <a:t>Te deseo primero que ames,</a:t>
            </a:r>
            <a:br>
              <a:rPr lang="es-ES" sz="1400" dirty="0" smtClean="0">
                <a:solidFill>
                  <a:schemeClr val="bg1"/>
                </a:solidFill>
                <a:effectLst>
                  <a:outerShdw blurRad="38100" dist="38100" dir="2700000" algn="tl">
                    <a:srgbClr val="000000">
                      <a:alpha val="43137"/>
                    </a:srgbClr>
                  </a:outerShdw>
                </a:effectLst>
              </a:rPr>
            </a:br>
            <a:r>
              <a:rPr lang="es-ES" sz="1400" dirty="0" smtClean="0">
                <a:solidFill>
                  <a:schemeClr val="bg1"/>
                </a:solidFill>
                <a:effectLst>
                  <a:outerShdw blurRad="38100" dist="38100" dir="2700000" algn="tl">
                    <a:srgbClr val="000000">
                      <a:alpha val="43137"/>
                    </a:srgbClr>
                  </a:outerShdw>
                </a:effectLst>
              </a:rPr>
              <a:t>y que amando, también seas amado.</a:t>
            </a:r>
            <a:br>
              <a:rPr lang="es-ES" sz="1400" dirty="0" smtClean="0">
                <a:solidFill>
                  <a:schemeClr val="bg1"/>
                </a:solidFill>
                <a:effectLst>
                  <a:outerShdw blurRad="38100" dist="38100" dir="2700000" algn="tl">
                    <a:srgbClr val="000000">
                      <a:alpha val="43137"/>
                    </a:srgbClr>
                  </a:outerShdw>
                </a:effectLst>
              </a:rPr>
            </a:br>
            <a:r>
              <a:rPr lang="es-ES" sz="1400" dirty="0" smtClean="0">
                <a:solidFill>
                  <a:schemeClr val="bg1"/>
                </a:solidFill>
                <a:effectLst>
                  <a:outerShdw blurRad="38100" dist="38100" dir="2700000" algn="tl">
                    <a:srgbClr val="000000">
                      <a:alpha val="43137"/>
                    </a:srgbClr>
                  </a:outerShdw>
                </a:effectLst>
              </a:rPr>
              <a:t>Y que, de no ser así, </a:t>
            </a:r>
          </a:p>
          <a:p>
            <a:pPr algn="ctr"/>
            <a:r>
              <a:rPr lang="es-ES" sz="1400" dirty="0" smtClean="0">
                <a:solidFill>
                  <a:schemeClr val="bg1"/>
                </a:solidFill>
                <a:effectLst>
                  <a:outerShdw blurRad="38100" dist="38100" dir="2700000" algn="tl">
                    <a:srgbClr val="000000">
                      <a:alpha val="43137"/>
                    </a:srgbClr>
                  </a:outerShdw>
                </a:effectLst>
              </a:rPr>
              <a:t>seas breve en olvidar</a:t>
            </a:r>
            <a:br>
              <a:rPr lang="es-ES" sz="1400" dirty="0" smtClean="0">
                <a:solidFill>
                  <a:schemeClr val="bg1"/>
                </a:solidFill>
                <a:effectLst>
                  <a:outerShdw blurRad="38100" dist="38100" dir="2700000" algn="tl">
                    <a:srgbClr val="000000">
                      <a:alpha val="43137"/>
                    </a:srgbClr>
                  </a:outerShdw>
                </a:effectLst>
              </a:rPr>
            </a:br>
            <a:r>
              <a:rPr lang="es-ES" sz="1400" dirty="0" smtClean="0">
                <a:solidFill>
                  <a:schemeClr val="bg1"/>
                </a:solidFill>
                <a:effectLst>
                  <a:outerShdw blurRad="38100" dist="38100" dir="2700000" algn="tl">
                    <a:srgbClr val="000000">
                      <a:alpha val="43137"/>
                    </a:srgbClr>
                  </a:outerShdw>
                </a:effectLst>
              </a:rPr>
              <a:t>y que después de olvidar, </a:t>
            </a:r>
          </a:p>
          <a:p>
            <a:pPr algn="ctr"/>
            <a:r>
              <a:rPr lang="es-ES" sz="1400" dirty="0" smtClean="0">
                <a:solidFill>
                  <a:schemeClr val="bg1"/>
                </a:solidFill>
                <a:effectLst>
                  <a:outerShdw blurRad="38100" dist="38100" dir="2700000" algn="tl">
                    <a:srgbClr val="000000">
                      <a:alpha val="43137"/>
                    </a:srgbClr>
                  </a:outerShdw>
                </a:effectLst>
              </a:rPr>
              <a:t>no guardes rencores.</a:t>
            </a:r>
            <a:br>
              <a:rPr lang="es-ES" sz="1400" dirty="0" smtClean="0">
                <a:solidFill>
                  <a:schemeClr val="bg1"/>
                </a:solidFill>
                <a:effectLst>
                  <a:outerShdw blurRad="38100" dist="38100" dir="2700000" algn="tl">
                    <a:srgbClr val="000000">
                      <a:alpha val="43137"/>
                    </a:srgbClr>
                  </a:outerShdw>
                </a:effectLst>
              </a:rPr>
            </a:br>
            <a:r>
              <a:rPr lang="es-ES" sz="1400" dirty="0" smtClean="0">
                <a:solidFill>
                  <a:schemeClr val="bg1"/>
                </a:solidFill>
                <a:effectLst>
                  <a:outerShdw blurRad="38100" dist="38100" dir="2700000" algn="tl">
                    <a:srgbClr val="000000">
                      <a:alpha val="43137"/>
                    </a:srgbClr>
                  </a:outerShdw>
                </a:effectLst>
              </a:rPr>
              <a:t>Deseo, pues, que no sea así, </a:t>
            </a:r>
          </a:p>
          <a:p>
            <a:pPr algn="ctr"/>
            <a:r>
              <a:rPr lang="es-ES" sz="1400" dirty="0" smtClean="0">
                <a:solidFill>
                  <a:schemeClr val="bg1"/>
                </a:solidFill>
                <a:effectLst>
                  <a:outerShdw blurRad="38100" dist="38100" dir="2700000" algn="tl">
                    <a:srgbClr val="000000">
                      <a:alpha val="43137"/>
                    </a:srgbClr>
                  </a:outerShdw>
                </a:effectLst>
              </a:rPr>
              <a:t>pero que si es,</a:t>
            </a:r>
            <a:br>
              <a:rPr lang="es-ES" sz="1400" dirty="0" smtClean="0">
                <a:solidFill>
                  <a:schemeClr val="bg1"/>
                </a:solidFill>
                <a:effectLst>
                  <a:outerShdw blurRad="38100" dist="38100" dir="2700000" algn="tl">
                    <a:srgbClr val="000000">
                      <a:alpha val="43137"/>
                    </a:srgbClr>
                  </a:outerShdw>
                </a:effectLst>
              </a:rPr>
            </a:br>
            <a:r>
              <a:rPr lang="es-ES" sz="1400" dirty="0" smtClean="0">
                <a:solidFill>
                  <a:schemeClr val="bg1"/>
                </a:solidFill>
                <a:effectLst>
                  <a:outerShdw blurRad="38100" dist="38100" dir="2700000" algn="tl">
                    <a:srgbClr val="000000">
                      <a:alpha val="43137"/>
                    </a:srgbClr>
                  </a:outerShdw>
                </a:effectLst>
              </a:rPr>
              <a:t>sepas ser sin desespera</a:t>
            </a:r>
            <a:r>
              <a:rPr lang="es-ES" sz="1400" dirty="0" smtClean="0">
                <a:solidFill>
                  <a:schemeClr val="bg1"/>
                </a:solidFill>
              </a:rPr>
              <a:t>r</a:t>
            </a:r>
            <a:r>
              <a:rPr lang="es-ES" sz="1400" dirty="0" smtClean="0">
                <a:solidFill>
                  <a:srgbClr val="FFFFFF"/>
                </a:solidFill>
              </a:rPr>
              <a:t>. </a:t>
            </a:r>
            <a:endParaRPr lang="en-US" sz="2600" dirty="0">
              <a:solidFill>
                <a:prstClr val="white"/>
              </a:solidFill>
              <a:latin typeface="Gill Sans MT" pitchFamily="34" charset="0"/>
            </a:endParaRPr>
          </a:p>
        </p:txBody>
      </p:sp>
      <p:sp>
        <p:nvSpPr>
          <p:cNvPr id="8" name="TextBox 6"/>
          <p:cNvSpPr txBox="1"/>
          <p:nvPr/>
        </p:nvSpPr>
        <p:spPr>
          <a:xfrm>
            <a:off x="5072066" y="4286256"/>
            <a:ext cx="3314700" cy="1169551"/>
          </a:xfrm>
          <a:prstGeom prst="rect">
            <a:avLst/>
          </a:prstGeom>
          <a:noFill/>
        </p:spPr>
        <p:txBody>
          <a:bodyPr wrap="square" rtlCol="0">
            <a:spAutoFit/>
          </a:bodyPr>
          <a:lstStyle/>
          <a:p>
            <a:pPr algn="ctr"/>
            <a:r>
              <a:rPr lang="es-ES" sz="1400" dirty="0">
                <a:effectLst>
                  <a:outerShdw blurRad="38100" dist="38100" dir="2700000" algn="tl">
                    <a:srgbClr val="000000">
                      <a:alpha val="43137"/>
                    </a:srgbClr>
                  </a:outerShdw>
                </a:effectLst>
              </a:rPr>
              <a:t>Te deseo también que tengas amigos,</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y que, incluso malos e inconsecuentes</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sean valientes y fieles</a:t>
            </a:r>
            <a:r>
              <a:rPr lang="es-ES" sz="1400" dirty="0" smtClean="0">
                <a:effectLst>
                  <a:outerShdw blurRad="38100" dist="38100" dir="2700000" algn="tl">
                    <a:srgbClr val="000000">
                      <a:alpha val="43137"/>
                    </a:srgbClr>
                  </a:outerShdw>
                </a:effectLst>
              </a:rPr>
              <a:t>,</a:t>
            </a:r>
          </a:p>
          <a:p>
            <a:pPr algn="ctr"/>
            <a:r>
              <a:rPr lang="es-ES" sz="1400" dirty="0" smtClean="0">
                <a:effectLst>
                  <a:outerShdw blurRad="38100" dist="38100" dir="2700000" algn="tl">
                    <a:srgbClr val="000000">
                      <a:alpha val="43137"/>
                    </a:srgbClr>
                  </a:outerShdw>
                </a:effectLst>
              </a:rPr>
              <a:t>y </a:t>
            </a:r>
            <a:r>
              <a:rPr lang="es-ES" sz="1400" dirty="0">
                <a:effectLst>
                  <a:outerShdw blurRad="38100" dist="38100" dir="2700000" algn="tl">
                    <a:srgbClr val="000000">
                      <a:alpha val="43137"/>
                    </a:srgbClr>
                  </a:outerShdw>
                </a:effectLst>
              </a:rPr>
              <a:t>que por lo menos</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haya uno en quien confiar sin </a:t>
            </a:r>
            <a:r>
              <a:rPr lang="es-ES" sz="1400" dirty="0" smtClean="0">
                <a:effectLst>
                  <a:outerShdw blurRad="38100" dist="38100" dir="2700000" algn="tl">
                    <a:srgbClr val="000000">
                      <a:alpha val="43137"/>
                    </a:srgbClr>
                  </a:outerShdw>
                </a:effectLst>
              </a:rPr>
              <a:t>dudar.</a:t>
            </a:r>
            <a:endParaRPr lang="es-AR" sz="1400" dirty="0">
              <a:effectLst>
                <a:outerShdw blurRad="38100" dist="38100" dir="2700000" algn="tl">
                  <a:srgbClr val="000000">
                    <a:alpha val="43137"/>
                  </a:srgbClr>
                </a:outerShdw>
              </a:effectLst>
            </a:endParaRPr>
          </a:p>
        </p:txBody>
      </p:sp>
      <p:pic>
        <p:nvPicPr>
          <p:cNvPr id="19458" name="Picture 2"/>
          <p:cNvPicPr>
            <a:picLocks noChangeAspect="1" noChangeArrowheads="1"/>
          </p:cNvPicPr>
          <p:nvPr/>
        </p:nvPicPr>
        <p:blipFill>
          <a:blip r:embed="rId4"/>
          <a:srcRect r="11111"/>
          <a:stretch>
            <a:fillRect/>
          </a:stretch>
        </p:blipFill>
        <p:spPr bwMode="auto">
          <a:xfrm>
            <a:off x="0" y="0"/>
            <a:ext cx="9144000" cy="6866933"/>
          </a:xfrm>
          <a:prstGeom prst="rect">
            <a:avLst/>
          </a:prstGeom>
          <a:noFill/>
          <a:ln w="9525">
            <a:noFill/>
            <a:miter lim="800000"/>
            <a:headEnd/>
            <a:tailEnd/>
          </a:ln>
          <a:effectLst/>
        </p:spPr>
      </p:pic>
      <p:pic>
        <p:nvPicPr>
          <p:cNvPr id="19457" name="Picture 1"/>
          <p:cNvPicPr>
            <a:picLocks noChangeAspect="1" noChangeArrowheads="1"/>
          </p:cNvPicPr>
          <p:nvPr/>
        </p:nvPicPr>
        <p:blipFill>
          <a:blip r:embed="rId5"/>
          <a:srcRect r="11111"/>
          <a:stretch>
            <a:fillRect/>
          </a:stretch>
        </p:blipFill>
        <p:spPr bwMode="auto">
          <a:xfrm>
            <a:off x="0" y="0"/>
            <a:ext cx="9144000" cy="6866933"/>
          </a:xfrm>
          <a:prstGeom prst="rect">
            <a:avLst/>
          </a:prstGeom>
          <a:noFill/>
          <a:ln w="9525">
            <a:noFill/>
            <a:miter lim="800000"/>
            <a:headEnd/>
            <a:tailEnd/>
          </a:ln>
          <a:effectLst/>
        </p:spPr>
      </p:pic>
      <p:sp>
        <p:nvSpPr>
          <p:cNvPr id="10" name="9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409"/>
                                        </p:tgtEl>
                                        <p:attrNameLst>
                                          <p:attrName>style.visibility</p:attrName>
                                        </p:attrNameLst>
                                      </p:cBhvr>
                                      <p:to>
                                        <p:strVal val="visible"/>
                                      </p:to>
                                    </p:set>
                                    <p:animEffect transition="in" filter="fade">
                                      <p:cBhvr>
                                        <p:cTn id="7" dur="2000"/>
                                        <p:tgtEl>
                                          <p:spTgt spid="17409"/>
                                        </p:tgtEl>
                                      </p:cBhvr>
                                    </p:animEffect>
                                  </p:childTnLst>
                                </p:cTn>
                              </p:par>
                              <p:par>
                                <p:cTn id="8" presetID="6" presetClass="emph" presetSubtype="0" fill="hold" grpId="0" nodeType="withEffect">
                                  <p:stCondLst>
                                    <p:cond delay="0"/>
                                  </p:stCondLst>
                                  <p:childTnLst>
                                    <p:animScale>
                                      <p:cBhvr>
                                        <p:cTn id="9" dur="1500" fill="hold"/>
                                        <p:tgtEl>
                                          <p:spTgt spid="5"/>
                                        </p:tgtEl>
                                      </p:cBhvr>
                                      <p:by x="37000" y="37000"/>
                                    </p:animScale>
                                  </p:childTnLst>
                                </p:cTn>
                              </p:par>
                              <p:par>
                                <p:cTn id="10" presetID="35" presetClass="path" presetSubtype="0" accel="50000" decel="50000" fill="hold" grpId="1" nodeType="withEffect">
                                  <p:stCondLst>
                                    <p:cond delay="700"/>
                                  </p:stCondLst>
                                  <p:childTnLst>
                                    <p:animMotion origin="layout" path="M 1.94444E-6 1.40611E-6 L 0.23541 -0.21878 " pathEditMode="relative" rAng="0" ptsTypes="AA">
                                      <p:cBhvr>
                                        <p:cTn id="11" dur="800" fill="hold"/>
                                        <p:tgtEl>
                                          <p:spTgt spid="5"/>
                                        </p:tgtEl>
                                        <p:attrNameLst>
                                          <p:attrName>ppt_x</p:attrName>
                                          <p:attrName>ppt_y</p:attrName>
                                        </p:attrNameLst>
                                      </p:cBhvr>
                                      <p:rCtr x="118" y="-109"/>
                                    </p:animMotion>
                                  </p:childTnLst>
                                </p:cTn>
                              </p:par>
                              <p:par>
                                <p:cTn id="12" presetID="6" presetClass="emph" presetSubtype="0" fill="hold" grpId="0" nodeType="withEffect">
                                  <p:stCondLst>
                                    <p:cond delay="0"/>
                                  </p:stCondLst>
                                  <p:childTnLst>
                                    <p:animScale>
                                      <p:cBhvr>
                                        <p:cTn id="13" dur="1500" fill="hold"/>
                                        <p:tgtEl>
                                          <p:spTgt spid="6"/>
                                        </p:tgtEl>
                                      </p:cBhvr>
                                      <p:by x="37000" y="37000"/>
                                    </p:animScale>
                                  </p:childTnLst>
                                </p:cTn>
                              </p:par>
                              <p:par>
                                <p:cTn id="14" presetID="35" presetClass="path" presetSubtype="0" accel="50000" decel="50000" fill="hold" grpId="1" nodeType="withEffect">
                                  <p:stCondLst>
                                    <p:cond delay="700"/>
                                  </p:stCondLst>
                                  <p:childTnLst>
                                    <p:animMotion origin="layout" path="M 1.94444E-6 1.40611E-6 L 0.23541 0.21138 " pathEditMode="relative" rAng="0" ptsTypes="AA">
                                      <p:cBhvr>
                                        <p:cTn id="15" dur="800" fill="hold"/>
                                        <p:tgtEl>
                                          <p:spTgt spid="6"/>
                                        </p:tgtEl>
                                        <p:attrNameLst>
                                          <p:attrName>ppt_x</p:attrName>
                                          <p:attrName>ppt_y</p:attrName>
                                        </p:attrNameLst>
                                      </p:cBhvr>
                                      <p:rCtr x="118" y="106"/>
                                    </p:animMotion>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par>
                          <p:cTn id="23" fill="hold">
                            <p:stCondLst>
                              <p:cond delay="5000"/>
                            </p:stCondLst>
                            <p:childTnLst>
                              <p:par>
                                <p:cTn id="24" presetID="10" presetClass="exit" presetSubtype="0" fill="hold" nodeType="afterEffect">
                                  <p:stCondLst>
                                    <p:cond delay="25000"/>
                                  </p:stCondLst>
                                  <p:childTnLst>
                                    <p:animEffect transition="out" filter="fade">
                                      <p:cBhvr>
                                        <p:cTn id="25" dur="2000"/>
                                        <p:tgtEl>
                                          <p:spTgt spid="17409"/>
                                        </p:tgtEl>
                                      </p:cBhvr>
                                    </p:animEffect>
                                    <p:set>
                                      <p:cBhvr>
                                        <p:cTn id="26" dur="1" fill="hold">
                                          <p:stCondLst>
                                            <p:cond delay="1999"/>
                                          </p:stCondLst>
                                        </p:cTn>
                                        <p:tgtEl>
                                          <p:spTgt spid="17409"/>
                                        </p:tgtEl>
                                        <p:attrNameLst>
                                          <p:attrName>style.visibility</p:attrName>
                                        </p:attrNameLst>
                                      </p:cBhvr>
                                      <p:to>
                                        <p:strVal val="hidden"/>
                                      </p:to>
                                    </p:set>
                                  </p:childTnLst>
                                </p:cTn>
                              </p:par>
                              <p:par>
                                <p:cTn id="27" presetID="10" presetClass="exit" presetSubtype="0" fill="hold" grpId="2" nodeType="withEffect">
                                  <p:stCondLst>
                                    <p:cond delay="25000"/>
                                  </p:stCondLst>
                                  <p:childTnLst>
                                    <p:animEffect transition="out" filter="fade">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par>
                                <p:cTn id="30" presetID="10" presetClass="exit" presetSubtype="0" fill="hold" grpId="2" nodeType="withEffect">
                                  <p:stCondLst>
                                    <p:cond delay="25000"/>
                                  </p:stCondLst>
                                  <p:childTnLst>
                                    <p:animEffect transition="out" filter="fade">
                                      <p:cBhvr>
                                        <p:cTn id="31" dur="2000"/>
                                        <p:tgtEl>
                                          <p:spTgt spid="5"/>
                                        </p:tgtEl>
                                      </p:cBhvr>
                                    </p:animEffect>
                                    <p:set>
                                      <p:cBhvr>
                                        <p:cTn id="32" dur="1" fill="hold">
                                          <p:stCondLst>
                                            <p:cond delay="1999"/>
                                          </p:stCondLst>
                                        </p:cTn>
                                        <p:tgtEl>
                                          <p:spTgt spid="5"/>
                                        </p:tgtEl>
                                        <p:attrNameLst>
                                          <p:attrName>style.visibility</p:attrName>
                                        </p:attrNameLst>
                                      </p:cBhvr>
                                      <p:to>
                                        <p:strVal val="hidden"/>
                                      </p:to>
                                    </p:set>
                                  </p:childTnLst>
                                </p:cTn>
                              </p:par>
                              <p:par>
                                <p:cTn id="33" presetID="10" presetClass="exit" presetSubtype="0" fill="hold" grpId="1" nodeType="withEffect">
                                  <p:stCondLst>
                                    <p:cond delay="25000"/>
                                  </p:stCondLst>
                                  <p:childTnLst>
                                    <p:animEffect transition="out" filter="fade">
                                      <p:cBhvr>
                                        <p:cTn id="34" dur="2000"/>
                                        <p:tgtEl>
                                          <p:spTgt spid="7"/>
                                        </p:tgtEl>
                                      </p:cBhvr>
                                    </p:animEffect>
                                    <p:set>
                                      <p:cBhvr>
                                        <p:cTn id="35" dur="1" fill="hold">
                                          <p:stCondLst>
                                            <p:cond delay="1999"/>
                                          </p:stCondLst>
                                        </p:cTn>
                                        <p:tgtEl>
                                          <p:spTgt spid="7"/>
                                        </p:tgtEl>
                                        <p:attrNameLst>
                                          <p:attrName>style.visibility</p:attrName>
                                        </p:attrNameLst>
                                      </p:cBhvr>
                                      <p:to>
                                        <p:strVal val="hidden"/>
                                      </p:to>
                                    </p:set>
                                  </p:childTnLst>
                                </p:cTn>
                              </p:par>
                              <p:par>
                                <p:cTn id="36" presetID="10" presetClass="exit" presetSubtype="0" fill="hold" grpId="1" nodeType="withEffect">
                                  <p:stCondLst>
                                    <p:cond delay="25000"/>
                                  </p:stCondLst>
                                  <p:childTnLst>
                                    <p:animEffect transition="out" filter="fade">
                                      <p:cBhvr>
                                        <p:cTn id="37" dur="2000"/>
                                        <p:tgtEl>
                                          <p:spTgt spid="8"/>
                                        </p:tgtEl>
                                      </p:cBhvr>
                                    </p:animEffect>
                                    <p:set>
                                      <p:cBhvr>
                                        <p:cTn id="38" dur="1" fill="hold">
                                          <p:stCondLst>
                                            <p:cond delay="1999"/>
                                          </p:stCondLst>
                                        </p:cTn>
                                        <p:tgtEl>
                                          <p:spTgt spid="8"/>
                                        </p:tgtEl>
                                        <p:attrNameLst>
                                          <p:attrName>style.visibility</p:attrName>
                                        </p:attrNameLst>
                                      </p:cBhvr>
                                      <p:to>
                                        <p:strVal val="hidden"/>
                                      </p:to>
                                    </p:set>
                                  </p:childTnLst>
                                </p:cTn>
                              </p:par>
                            </p:childTnLst>
                          </p:cTn>
                        </p:par>
                        <p:par>
                          <p:cTn id="39" fill="hold">
                            <p:stCondLst>
                              <p:cond delay="32000"/>
                            </p:stCondLst>
                            <p:childTnLst>
                              <p:par>
                                <p:cTn id="40" presetID="10" presetClass="entr" presetSubtype="0" fill="hold" nodeType="afterEffect">
                                  <p:stCondLst>
                                    <p:cond delay="500"/>
                                  </p:stCondLst>
                                  <p:childTnLst>
                                    <p:set>
                                      <p:cBhvr>
                                        <p:cTn id="41" dur="1" fill="hold">
                                          <p:stCondLst>
                                            <p:cond delay="0"/>
                                          </p:stCondLst>
                                        </p:cTn>
                                        <p:tgtEl>
                                          <p:spTgt spid="19458"/>
                                        </p:tgtEl>
                                        <p:attrNameLst>
                                          <p:attrName>style.visibility</p:attrName>
                                        </p:attrNameLst>
                                      </p:cBhvr>
                                      <p:to>
                                        <p:strVal val="visible"/>
                                      </p:to>
                                    </p:set>
                                    <p:animEffect transition="in" filter="fade">
                                      <p:cBhvr>
                                        <p:cTn id="42" dur="2000"/>
                                        <p:tgtEl>
                                          <p:spTgt spid="19458"/>
                                        </p:tgtEl>
                                      </p:cBhvr>
                                    </p:animEffect>
                                  </p:childTnLst>
                                </p:cTn>
                              </p:par>
                            </p:childTnLst>
                          </p:cTn>
                        </p:par>
                        <p:par>
                          <p:cTn id="43" fill="hold">
                            <p:stCondLst>
                              <p:cond delay="34500"/>
                            </p:stCondLst>
                            <p:childTnLst>
                              <p:par>
                                <p:cTn id="44" presetID="10" presetClass="entr" presetSubtype="0" fill="hold" nodeType="afterEffect">
                                  <p:stCondLst>
                                    <p:cond delay="0"/>
                                  </p:stCondLst>
                                  <p:childTnLst>
                                    <p:set>
                                      <p:cBhvr>
                                        <p:cTn id="45" dur="1" fill="hold">
                                          <p:stCondLst>
                                            <p:cond delay="0"/>
                                          </p:stCondLst>
                                        </p:cTn>
                                        <p:tgtEl>
                                          <p:spTgt spid="19457"/>
                                        </p:tgtEl>
                                        <p:attrNameLst>
                                          <p:attrName>style.visibility</p:attrName>
                                        </p:attrNameLst>
                                      </p:cBhvr>
                                      <p:to>
                                        <p:strVal val="visible"/>
                                      </p:to>
                                    </p:set>
                                    <p:animEffect transition="in" filter="fade">
                                      <p:cBhvr>
                                        <p:cTn id="46" dur="2000"/>
                                        <p:tgtEl>
                                          <p:spTgt spid="19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p:bldP spid="7" grpId="1"/>
      <p:bldP spid="8" grpId="0"/>
      <p:bldP spid="8"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9 Imagen" descr="Sangre de dragón.jpg"/>
          <p:cNvPicPr>
            <a:picLocks noChangeAspect="1"/>
          </p:cNvPicPr>
          <p:nvPr/>
        </p:nvPicPr>
        <p:blipFill>
          <a:blip r:embed="rId3"/>
          <a:stretch>
            <a:fillRect/>
          </a:stretch>
        </p:blipFill>
        <p:spPr>
          <a:xfrm>
            <a:off x="0" y="0"/>
            <a:ext cx="9144000" cy="6858000"/>
          </a:xfrm>
          <a:prstGeom prst="rect">
            <a:avLst/>
          </a:prstGeom>
        </p:spPr>
      </p:pic>
      <p:pic>
        <p:nvPicPr>
          <p:cNvPr id="16385" name="Picture 1"/>
          <p:cNvPicPr>
            <a:picLocks noChangeAspect="1" noChangeArrowheads="1"/>
          </p:cNvPicPr>
          <p:nvPr/>
        </p:nvPicPr>
        <p:blipFill>
          <a:blip r:embed="rId4"/>
          <a:srcRect/>
          <a:stretch>
            <a:fillRect/>
          </a:stretch>
        </p:blipFill>
        <p:spPr bwMode="auto">
          <a:xfrm>
            <a:off x="0" y="0"/>
            <a:ext cx="9163050" cy="6877050"/>
          </a:xfrm>
          <a:prstGeom prst="rect">
            <a:avLst/>
          </a:prstGeom>
          <a:noFill/>
          <a:ln w="9525">
            <a:noFill/>
            <a:miter lim="800000"/>
            <a:headEnd/>
            <a:tailEnd/>
          </a:ln>
          <a:effectLst/>
        </p:spPr>
      </p:pic>
      <p:sp>
        <p:nvSpPr>
          <p:cNvPr id="8" name="Round Diagonal Corner Rectangle 7"/>
          <p:cNvSpPr>
            <a:spLocks noChangeAspect="1"/>
          </p:cNvSpPr>
          <p:nvPr/>
        </p:nvSpPr>
        <p:spPr>
          <a:xfrm>
            <a:off x="-387716" y="-285776"/>
            <a:ext cx="9875520" cy="7406640"/>
          </a:xfrm>
          <a:prstGeom prst="round2DiagRect">
            <a:avLst>
              <a:gd name="adj1" fmla="val 8355"/>
              <a:gd name="adj2" fmla="val 0"/>
            </a:avLst>
          </a:prstGeom>
          <a:solidFill>
            <a:schemeClr val="tx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Round Diagonal Corner Rectangle 8"/>
          <p:cNvSpPr>
            <a:spLocks noChangeAspect="1"/>
          </p:cNvSpPr>
          <p:nvPr/>
        </p:nvSpPr>
        <p:spPr>
          <a:xfrm>
            <a:off x="-393056" y="-287968"/>
            <a:ext cx="9875520" cy="7406640"/>
          </a:xfrm>
          <a:prstGeom prst="round2DiagRect">
            <a:avLst>
              <a:gd name="adj1" fmla="val 8355"/>
              <a:gd name="adj2" fmla="val 0"/>
            </a:avLst>
          </a:prstGeom>
          <a:solidFill>
            <a:schemeClr val="bg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TextBox 4"/>
          <p:cNvSpPr txBox="1"/>
          <p:nvPr/>
        </p:nvSpPr>
        <p:spPr>
          <a:xfrm>
            <a:off x="969605" y="1079875"/>
            <a:ext cx="3500462" cy="1815882"/>
          </a:xfrm>
          <a:prstGeom prst="rect">
            <a:avLst/>
          </a:prstGeom>
          <a:noFill/>
        </p:spPr>
        <p:txBody>
          <a:bodyPr wrap="square" rtlCol="0">
            <a:spAutoFit/>
          </a:bodyPr>
          <a:lstStyle/>
          <a:p>
            <a:pPr algn="ctr"/>
            <a:r>
              <a:rPr lang="es-ES" sz="1400" dirty="0">
                <a:solidFill>
                  <a:schemeClr val="bg1"/>
                </a:solidFill>
                <a:effectLst>
                  <a:outerShdw blurRad="38100" dist="38100" dir="2700000" algn="tl">
                    <a:srgbClr val="000000">
                      <a:alpha val="43137"/>
                    </a:srgbClr>
                  </a:outerShdw>
                </a:effectLst>
              </a:rPr>
              <a:t>Y porque la vida es así,</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te deseo también que tengas enemigos.</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Ni muchos ni pocos, en la medida exacta,</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para que, algunas veces, te cuestiones</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tus propias certezas. </a:t>
            </a:r>
            <a:endParaRPr lang="es-ES" sz="1400" dirty="0" smtClean="0">
              <a:solidFill>
                <a:schemeClr val="bg1"/>
              </a:solidFill>
              <a:effectLst>
                <a:outerShdw blurRad="38100" dist="38100" dir="2700000" algn="tl">
                  <a:srgbClr val="000000">
                    <a:alpha val="43137"/>
                  </a:srgbClr>
                </a:outerShdw>
              </a:effectLst>
            </a:endParaRPr>
          </a:p>
          <a:p>
            <a:pPr algn="ctr"/>
            <a:r>
              <a:rPr lang="es-ES" sz="1400" dirty="0" smtClean="0">
                <a:solidFill>
                  <a:schemeClr val="bg1"/>
                </a:solidFill>
                <a:effectLst>
                  <a:outerShdw blurRad="38100" dist="38100" dir="2700000" algn="tl">
                    <a:srgbClr val="000000">
                      <a:alpha val="43137"/>
                    </a:srgbClr>
                  </a:outerShdw>
                </a:effectLst>
              </a:rPr>
              <a:t>Y </a:t>
            </a:r>
            <a:r>
              <a:rPr lang="es-ES" sz="1400" dirty="0">
                <a:solidFill>
                  <a:schemeClr val="bg1"/>
                </a:solidFill>
                <a:effectLst>
                  <a:outerShdw blurRad="38100" dist="38100" dir="2700000" algn="tl">
                    <a:srgbClr val="000000">
                      <a:alpha val="43137"/>
                    </a:srgbClr>
                  </a:outerShdw>
                </a:effectLst>
              </a:rPr>
              <a:t>que entre ellos,</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haya por lo menos uno que sea justo,</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para que no te sientas demasiado </a:t>
            </a:r>
            <a:r>
              <a:rPr lang="es-ES" sz="1400" dirty="0" smtClean="0">
                <a:solidFill>
                  <a:schemeClr val="bg1"/>
                </a:solidFill>
                <a:effectLst>
                  <a:outerShdw blurRad="38100" dist="38100" dir="2700000" algn="tl">
                    <a:srgbClr val="000000">
                      <a:alpha val="43137"/>
                    </a:srgbClr>
                  </a:outerShdw>
                </a:effectLst>
              </a:rPr>
              <a:t>seguro.</a:t>
            </a:r>
            <a:endParaRPr lang="es-AR" sz="1400" dirty="0">
              <a:solidFill>
                <a:schemeClr val="bg1"/>
              </a:solidFill>
              <a:effectLst>
                <a:outerShdw blurRad="38100" dist="38100" dir="2700000" algn="tl">
                  <a:srgbClr val="000000">
                    <a:alpha val="43137"/>
                  </a:srgbClr>
                </a:outerShdw>
              </a:effectLst>
            </a:endParaRPr>
          </a:p>
        </p:txBody>
      </p:sp>
      <p:sp>
        <p:nvSpPr>
          <p:cNvPr id="7" name="TextBox 6"/>
          <p:cNvSpPr txBox="1"/>
          <p:nvPr/>
        </p:nvSpPr>
        <p:spPr>
          <a:xfrm>
            <a:off x="1071538" y="4357694"/>
            <a:ext cx="3314700" cy="1384995"/>
          </a:xfrm>
          <a:prstGeom prst="rect">
            <a:avLst/>
          </a:prstGeom>
          <a:noFill/>
        </p:spPr>
        <p:txBody>
          <a:bodyPr wrap="square" rtlCol="0">
            <a:spAutoFit/>
          </a:bodyPr>
          <a:lstStyle/>
          <a:p>
            <a:pPr algn="ctr"/>
            <a:r>
              <a:rPr lang="es-ES" sz="1400" dirty="0">
                <a:effectLst>
                  <a:outerShdw blurRad="38100" dist="38100" dir="2700000" algn="tl">
                    <a:srgbClr val="000000">
                      <a:alpha val="43137"/>
                    </a:srgbClr>
                  </a:outerShdw>
                </a:effectLst>
              </a:rPr>
              <a:t>Te deseo además que seas útil,</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mas no insustituible.</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Y que en los momentos malos,</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cuando no quede más nada,</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esa utilidad sea suficiente</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para mantenerte en pie.</a:t>
            </a:r>
            <a:endParaRPr lang="es-AR" sz="1400" dirty="0">
              <a:effectLst>
                <a:outerShdw blurRad="38100" dist="38100" dir="2700000" algn="tl">
                  <a:srgbClr val="000000">
                    <a:alpha val="43137"/>
                  </a:srgbClr>
                </a:outerShdw>
              </a:effectLst>
            </a:endParaRPr>
          </a:p>
        </p:txBody>
      </p:sp>
      <p:pic>
        <p:nvPicPr>
          <p:cNvPr id="18434" name="Picture 2"/>
          <p:cNvPicPr>
            <a:picLocks noChangeAspect="1" noChangeArrowheads="1"/>
          </p:cNvPicPr>
          <p:nvPr/>
        </p:nvPicPr>
        <p:blipFill>
          <a:blip r:embed="rId5"/>
          <a:srcRect/>
          <a:stretch>
            <a:fillRect/>
          </a:stretch>
        </p:blipFill>
        <p:spPr bwMode="auto">
          <a:xfrm>
            <a:off x="0" y="0"/>
            <a:ext cx="9144000" cy="6858000"/>
          </a:xfrm>
          <a:prstGeom prst="rect">
            <a:avLst/>
          </a:prstGeom>
          <a:noFill/>
          <a:ln w="9525">
            <a:noFill/>
            <a:miter lim="800000"/>
            <a:headEnd/>
            <a:tailEnd/>
          </a:ln>
          <a:effectLst/>
        </p:spPr>
      </p:pic>
      <p:pic>
        <p:nvPicPr>
          <p:cNvPr id="18433" name="Picture 1"/>
          <p:cNvPicPr>
            <a:picLocks noChangeAspect="1" noChangeArrowheads="1"/>
          </p:cNvPicPr>
          <p:nvPr/>
        </p:nvPicPr>
        <p:blipFill>
          <a:blip r:embed="rId6"/>
          <a:srcRect/>
          <a:stretch>
            <a:fillRect/>
          </a:stretch>
        </p:blipFill>
        <p:spPr bwMode="auto">
          <a:xfrm>
            <a:off x="0" y="0"/>
            <a:ext cx="9144000" cy="6858000"/>
          </a:xfrm>
          <a:prstGeom prst="rect">
            <a:avLst/>
          </a:prstGeom>
          <a:noFill/>
          <a:ln w="9525">
            <a:noFill/>
            <a:miter lim="800000"/>
            <a:headEnd/>
            <a:tailEnd/>
          </a:ln>
          <a:effectLst/>
        </p:spPr>
      </p:pic>
      <p:sp>
        <p:nvSpPr>
          <p:cNvPr id="11" name="10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385"/>
                                        </p:tgtEl>
                                        <p:attrNameLst>
                                          <p:attrName>style.visibility</p:attrName>
                                        </p:attrNameLst>
                                      </p:cBhvr>
                                      <p:to>
                                        <p:strVal val="visible"/>
                                      </p:to>
                                    </p:set>
                                    <p:animEffect transition="in" filter="fade">
                                      <p:cBhvr>
                                        <p:cTn id="7" dur="2000"/>
                                        <p:tgtEl>
                                          <p:spTgt spid="16385"/>
                                        </p:tgtEl>
                                      </p:cBhvr>
                                    </p:animEffect>
                                  </p:childTnLst>
                                </p:cTn>
                              </p:par>
                              <p:par>
                                <p:cTn id="8" presetID="6" presetClass="emph" presetSubtype="0" fill="hold" grpId="0" nodeType="withEffect">
                                  <p:stCondLst>
                                    <p:cond delay="0"/>
                                  </p:stCondLst>
                                  <p:childTnLst>
                                    <p:animScale>
                                      <p:cBhvr>
                                        <p:cTn id="9" dur="1500" fill="hold"/>
                                        <p:tgtEl>
                                          <p:spTgt spid="8"/>
                                        </p:tgtEl>
                                      </p:cBhvr>
                                      <p:by x="37000" y="37000"/>
                                    </p:animScale>
                                  </p:childTnLst>
                                </p:cTn>
                              </p:par>
                              <p:par>
                                <p:cTn id="10" presetID="35" presetClass="path" presetSubtype="0" accel="50000" decel="50000" fill="hold" grpId="1" nodeType="withEffect">
                                  <p:stCondLst>
                                    <p:cond delay="700"/>
                                  </p:stCondLst>
                                  <p:childTnLst>
                                    <p:animMotion origin="layout" path="M 1.94444E-6 1.40611E-6 L -0.19774 -0.19773 " pathEditMode="relative" rAng="0" ptsTypes="AA">
                                      <p:cBhvr>
                                        <p:cTn id="11" dur="800" fill="hold"/>
                                        <p:tgtEl>
                                          <p:spTgt spid="8"/>
                                        </p:tgtEl>
                                        <p:attrNameLst>
                                          <p:attrName>ppt_x</p:attrName>
                                          <p:attrName>ppt_y</p:attrName>
                                        </p:attrNameLst>
                                      </p:cBhvr>
                                      <p:rCtr x="-99" y="-99"/>
                                    </p:animMotion>
                                  </p:childTnLst>
                                </p:cTn>
                              </p:par>
                              <p:par>
                                <p:cTn id="12" presetID="6" presetClass="emph" presetSubtype="0" fill="hold" grpId="0" nodeType="withEffect">
                                  <p:stCondLst>
                                    <p:cond delay="0"/>
                                  </p:stCondLst>
                                  <p:childTnLst>
                                    <p:animScale>
                                      <p:cBhvr>
                                        <p:cTn id="13" dur="1500" fill="hold"/>
                                        <p:tgtEl>
                                          <p:spTgt spid="9"/>
                                        </p:tgtEl>
                                      </p:cBhvr>
                                      <p:by x="37000" y="37000"/>
                                    </p:animScale>
                                  </p:childTnLst>
                                </p:cTn>
                              </p:par>
                              <p:par>
                                <p:cTn id="14" presetID="35" presetClass="path" presetSubtype="0" accel="50000" decel="50000" fill="hold" grpId="1" nodeType="withEffect">
                                  <p:stCondLst>
                                    <p:cond delay="700"/>
                                  </p:stCondLst>
                                  <p:childTnLst>
                                    <p:animMotion origin="layout" path="M 1.94444E-6 1.40611E-6 L -0.19774 0.23242 " pathEditMode="relative" rAng="0" ptsTypes="AA">
                                      <p:cBhvr>
                                        <p:cTn id="15" dur="800" fill="hold"/>
                                        <p:tgtEl>
                                          <p:spTgt spid="9"/>
                                        </p:tgtEl>
                                        <p:attrNameLst>
                                          <p:attrName>ppt_x</p:attrName>
                                          <p:attrName>ppt_y</p:attrName>
                                        </p:attrNameLst>
                                      </p:cBhvr>
                                      <p:rCtr x="-99" y="116"/>
                                    </p:animMotion>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par>
                          <p:cTn id="23" fill="hold">
                            <p:stCondLst>
                              <p:cond delay="5000"/>
                            </p:stCondLst>
                            <p:childTnLst>
                              <p:par>
                                <p:cTn id="24" presetID="10" presetClass="exit" presetSubtype="0" fill="hold" nodeType="afterEffect">
                                  <p:stCondLst>
                                    <p:cond delay="25000"/>
                                  </p:stCondLst>
                                  <p:childTnLst>
                                    <p:animEffect transition="out" filter="fade">
                                      <p:cBhvr>
                                        <p:cTn id="25" dur="2000"/>
                                        <p:tgtEl>
                                          <p:spTgt spid="16385"/>
                                        </p:tgtEl>
                                      </p:cBhvr>
                                    </p:animEffect>
                                    <p:set>
                                      <p:cBhvr>
                                        <p:cTn id="26" dur="1" fill="hold">
                                          <p:stCondLst>
                                            <p:cond delay="1999"/>
                                          </p:stCondLst>
                                        </p:cTn>
                                        <p:tgtEl>
                                          <p:spTgt spid="16385"/>
                                        </p:tgtEl>
                                        <p:attrNameLst>
                                          <p:attrName>style.visibility</p:attrName>
                                        </p:attrNameLst>
                                      </p:cBhvr>
                                      <p:to>
                                        <p:strVal val="hidden"/>
                                      </p:to>
                                    </p:set>
                                  </p:childTnLst>
                                </p:cTn>
                              </p:par>
                              <p:par>
                                <p:cTn id="27" presetID="10" presetClass="exit" presetSubtype="0" fill="hold" grpId="2" nodeType="withEffect">
                                  <p:stCondLst>
                                    <p:cond delay="25000"/>
                                  </p:stCondLst>
                                  <p:childTnLst>
                                    <p:animEffect transition="out" filter="fade">
                                      <p:cBhvr>
                                        <p:cTn id="28" dur="2000"/>
                                        <p:tgtEl>
                                          <p:spTgt spid="9"/>
                                        </p:tgtEl>
                                      </p:cBhvr>
                                    </p:animEffect>
                                    <p:set>
                                      <p:cBhvr>
                                        <p:cTn id="29" dur="1" fill="hold">
                                          <p:stCondLst>
                                            <p:cond delay="1999"/>
                                          </p:stCondLst>
                                        </p:cTn>
                                        <p:tgtEl>
                                          <p:spTgt spid="9"/>
                                        </p:tgtEl>
                                        <p:attrNameLst>
                                          <p:attrName>style.visibility</p:attrName>
                                        </p:attrNameLst>
                                      </p:cBhvr>
                                      <p:to>
                                        <p:strVal val="hidden"/>
                                      </p:to>
                                    </p:set>
                                  </p:childTnLst>
                                </p:cTn>
                              </p:par>
                              <p:par>
                                <p:cTn id="30" presetID="10" presetClass="exit" presetSubtype="0" fill="hold" grpId="1" nodeType="withEffect">
                                  <p:stCondLst>
                                    <p:cond delay="25000"/>
                                  </p:stCondLst>
                                  <p:childTnLst>
                                    <p:animEffect transition="out" filter="fade">
                                      <p:cBhvr>
                                        <p:cTn id="31" dur="2000"/>
                                        <p:tgtEl>
                                          <p:spTgt spid="5"/>
                                        </p:tgtEl>
                                      </p:cBhvr>
                                    </p:animEffect>
                                    <p:set>
                                      <p:cBhvr>
                                        <p:cTn id="32" dur="1" fill="hold">
                                          <p:stCondLst>
                                            <p:cond delay="1999"/>
                                          </p:stCondLst>
                                        </p:cTn>
                                        <p:tgtEl>
                                          <p:spTgt spid="5"/>
                                        </p:tgtEl>
                                        <p:attrNameLst>
                                          <p:attrName>style.visibility</p:attrName>
                                        </p:attrNameLst>
                                      </p:cBhvr>
                                      <p:to>
                                        <p:strVal val="hidden"/>
                                      </p:to>
                                    </p:set>
                                  </p:childTnLst>
                                </p:cTn>
                              </p:par>
                              <p:par>
                                <p:cTn id="33" presetID="10" presetClass="exit" presetSubtype="0" fill="hold" nodeType="withEffect">
                                  <p:stCondLst>
                                    <p:cond delay="25000"/>
                                  </p:stCondLst>
                                  <p:childTnLst>
                                    <p:animEffect transition="out" filter="fade">
                                      <p:cBhvr>
                                        <p:cTn id="34" dur="2000"/>
                                        <p:tgtEl>
                                          <p:spTgt spid="7"/>
                                        </p:tgtEl>
                                      </p:cBhvr>
                                    </p:animEffect>
                                    <p:set>
                                      <p:cBhvr>
                                        <p:cTn id="35" dur="1" fill="hold">
                                          <p:stCondLst>
                                            <p:cond delay="1999"/>
                                          </p:stCondLst>
                                        </p:cTn>
                                        <p:tgtEl>
                                          <p:spTgt spid="7"/>
                                        </p:tgtEl>
                                        <p:attrNameLst>
                                          <p:attrName>style.visibility</p:attrName>
                                        </p:attrNameLst>
                                      </p:cBhvr>
                                      <p:to>
                                        <p:strVal val="hidden"/>
                                      </p:to>
                                    </p:set>
                                  </p:childTnLst>
                                </p:cTn>
                              </p:par>
                              <p:par>
                                <p:cTn id="36" presetID="10" presetClass="exit" presetSubtype="0" fill="hold" nodeType="withEffect">
                                  <p:stCondLst>
                                    <p:cond delay="25000"/>
                                  </p:stCondLst>
                                  <p:childTnLst>
                                    <p:animEffect transition="out" filter="fade">
                                      <p:cBhvr>
                                        <p:cTn id="37" dur="2000"/>
                                        <p:tgtEl>
                                          <p:spTgt spid="8"/>
                                        </p:tgtEl>
                                      </p:cBhvr>
                                    </p:animEffect>
                                    <p:set>
                                      <p:cBhvr>
                                        <p:cTn id="38" dur="1" fill="hold">
                                          <p:stCondLst>
                                            <p:cond delay="1999"/>
                                          </p:stCondLst>
                                        </p:cTn>
                                        <p:tgtEl>
                                          <p:spTgt spid="8"/>
                                        </p:tgtEl>
                                        <p:attrNameLst>
                                          <p:attrName>style.visibility</p:attrName>
                                        </p:attrNameLst>
                                      </p:cBhvr>
                                      <p:to>
                                        <p:strVal val="hidden"/>
                                      </p:to>
                                    </p:set>
                                  </p:childTnLst>
                                </p:cTn>
                              </p:par>
                            </p:childTnLst>
                          </p:cTn>
                        </p:par>
                        <p:par>
                          <p:cTn id="39" fill="hold">
                            <p:stCondLst>
                              <p:cond delay="32000"/>
                            </p:stCondLst>
                            <p:childTnLst>
                              <p:par>
                                <p:cTn id="40" presetID="10" presetClass="entr" presetSubtype="0" fill="hold" nodeType="afterEffect">
                                  <p:stCondLst>
                                    <p:cond delay="1000"/>
                                  </p:stCondLst>
                                  <p:childTnLst>
                                    <p:set>
                                      <p:cBhvr>
                                        <p:cTn id="41" dur="1" fill="hold">
                                          <p:stCondLst>
                                            <p:cond delay="0"/>
                                          </p:stCondLst>
                                        </p:cTn>
                                        <p:tgtEl>
                                          <p:spTgt spid="18434"/>
                                        </p:tgtEl>
                                        <p:attrNameLst>
                                          <p:attrName>style.visibility</p:attrName>
                                        </p:attrNameLst>
                                      </p:cBhvr>
                                      <p:to>
                                        <p:strVal val="visible"/>
                                      </p:to>
                                    </p:set>
                                    <p:animEffect transition="in" filter="fade">
                                      <p:cBhvr>
                                        <p:cTn id="42" dur="2000"/>
                                        <p:tgtEl>
                                          <p:spTgt spid="18434"/>
                                        </p:tgtEl>
                                      </p:cBhvr>
                                    </p:animEffect>
                                  </p:childTnLst>
                                </p:cTn>
                              </p:par>
                            </p:childTnLst>
                          </p:cTn>
                        </p:par>
                        <p:par>
                          <p:cTn id="43" fill="hold">
                            <p:stCondLst>
                              <p:cond delay="35000"/>
                            </p:stCondLst>
                            <p:childTnLst>
                              <p:par>
                                <p:cTn id="44" presetID="10" presetClass="entr" presetSubtype="0" fill="hold" nodeType="afterEffect">
                                  <p:stCondLst>
                                    <p:cond delay="0"/>
                                  </p:stCondLst>
                                  <p:childTnLst>
                                    <p:set>
                                      <p:cBhvr>
                                        <p:cTn id="45" dur="1" fill="hold">
                                          <p:stCondLst>
                                            <p:cond delay="0"/>
                                          </p:stCondLst>
                                        </p:cTn>
                                        <p:tgtEl>
                                          <p:spTgt spid="18433"/>
                                        </p:tgtEl>
                                        <p:attrNameLst>
                                          <p:attrName>style.visibility</p:attrName>
                                        </p:attrNameLst>
                                      </p:cBhvr>
                                      <p:to>
                                        <p:strVal val="visible"/>
                                      </p:to>
                                    </p:set>
                                    <p:animEffect transition="in" filter="fade">
                                      <p:cBhvr>
                                        <p:cTn id="46" dur="2000"/>
                                        <p:tgtEl>
                                          <p:spTgt spid="184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9" grpId="2" animBg="1"/>
      <p:bldP spid="5" grpId="0"/>
      <p:bldP spid="5" grpId="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9 Imagen" descr="Socotra-4(1).jpg"/>
          <p:cNvPicPr>
            <a:picLocks noChangeAspect="1"/>
          </p:cNvPicPr>
          <p:nvPr/>
        </p:nvPicPr>
        <p:blipFill>
          <a:blip r:embed="rId3"/>
          <a:stretch>
            <a:fillRect/>
          </a:stretch>
        </p:blipFill>
        <p:spPr>
          <a:xfrm>
            <a:off x="-1" y="0"/>
            <a:ext cx="9133749" cy="6858000"/>
          </a:xfrm>
          <a:prstGeom prst="rect">
            <a:avLst/>
          </a:prstGeom>
        </p:spPr>
      </p:pic>
      <p:pic>
        <p:nvPicPr>
          <p:cNvPr id="14337" name="Picture 1"/>
          <p:cNvPicPr>
            <a:picLocks noChangeAspect="1" noChangeArrowheads="1"/>
          </p:cNvPicPr>
          <p:nvPr/>
        </p:nvPicPr>
        <p:blipFill>
          <a:blip r:embed="rId4"/>
          <a:srcRect/>
          <a:stretch>
            <a:fillRect/>
          </a:stretch>
        </p:blipFill>
        <p:spPr bwMode="auto">
          <a:xfrm>
            <a:off x="0" y="0"/>
            <a:ext cx="9153525" cy="6877050"/>
          </a:xfrm>
          <a:prstGeom prst="rect">
            <a:avLst/>
          </a:prstGeom>
          <a:noFill/>
          <a:ln w="9525">
            <a:noFill/>
            <a:miter lim="800000"/>
            <a:headEnd/>
            <a:tailEnd/>
          </a:ln>
          <a:effectLst/>
        </p:spPr>
      </p:pic>
      <p:sp>
        <p:nvSpPr>
          <p:cNvPr id="12" name="Round Diagonal Corner Rectangle 7"/>
          <p:cNvSpPr>
            <a:spLocks noChangeAspect="1"/>
          </p:cNvSpPr>
          <p:nvPr/>
        </p:nvSpPr>
        <p:spPr>
          <a:xfrm>
            <a:off x="-365760" y="-274320"/>
            <a:ext cx="9875520" cy="7406640"/>
          </a:xfrm>
          <a:prstGeom prst="round2DiagRect">
            <a:avLst>
              <a:gd name="adj1" fmla="val 8355"/>
              <a:gd name="adj2" fmla="val 0"/>
            </a:avLst>
          </a:prstGeom>
          <a:solidFill>
            <a:schemeClr val="tx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3" name="Round Diagonal Corner Rectangle 8"/>
          <p:cNvSpPr>
            <a:spLocks noChangeAspect="1"/>
          </p:cNvSpPr>
          <p:nvPr/>
        </p:nvSpPr>
        <p:spPr>
          <a:xfrm>
            <a:off x="-365760" y="-274320"/>
            <a:ext cx="9875520" cy="7406640"/>
          </a:xfrm>
          <a:prstGeom prst="round2DiagRect">
            <a:avLst>
              <a:gd name="adj1" fmla="val 8355"/>
              <a:gd name="adj2" fmla="val 0"/>
            </a:avLst>
          </a:prstGeom>
          <a:solidFill>
            <a:schemeClr val="bg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4" name="TextBox 4"/>
          <p:cNvSpPr txBox="1"/>
          <p:nvPr/>
        </p:nvSpPr>
        <p:spPr>
          <a:xfrm>
            <a:off x="5072066" y="928670"/>
            <a:ext cx="3429024" cy="1815882"/>
          </a:xfrm>
          <a:prstGeom prst="rect">
            <a:avLst/>
          </a:prstGeom>
          <a:noFill/>
        </p:spPr>
        <p:txBody>
          <a:bodyPr wrap="square" rtlCol="0">
            <a:spAutoFit/>
          </a:bodyPr>
          <a:lstStyle/>
          <a:p>
            <a:pPr algn="ctr">
              <a:defRPr/>
            </a:pPr>
            <a:r>
              <a:rPr lang="es-ES" sz="1400" dirty="0" smtClean="0">
                <a:solidFill>
                  <a:srgbClr val="FFFFFF"/>
                </a:solidFill>
                <a:effectLst>
                  <a:outerShdw blurRad="38100" dist="38100" dir="2700000" algn="tl">
                    <a:srgbClr val="000000">
                      <a:alpha val="43137"/>
                    </a:srgbClr>
                  </a:outerShdw>
                </a:effectLst>
              </a:rPr>
              <a:t>Igualmente</a:t>
            </a:r>
            <a:r>
              <a:rPr lang="es-ES" sz="1400" dirty="0">
                <a:solidFill>
                  <a:srgbClr val="FFFFFF"/>
                </a:solidFill>
                <a:effectLst>
                  <a:outerShdw blurRad="38100" dist="38100" dir="2700000" algn="tl">
                    <a:srgbClr val="000000">
                      <a:alpha val="43137"/>
                    </a:srgbClr>
                  </a:outerShdw>
                </a:effectLst>
              </a:rPr>
              <a:t>, te deseo que seas tolerante,</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no con los que se equivocan poco,</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porque eso es fácil, sino con los que</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se equivocan mucho e irremediablemente,</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y que haciendo buen uso de esa tolerancia,</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sirvas de ejemplo a otros.</a:t>
            </a:r>
            <a:endParaRPr lang="es-AR" sz="1400" dirty="0">
              <a:solidFill>
                <a:schemeClr val="bg1"/>
              </a:solidFill>
              <a:effectLst>
                <a:outerShdw blurRad="38100" dist="38100" dir="2700000" algn="tl">
                  <a:srgbClr val="000000">
                    <a:alpha val="43137"/>
                  </a:srgbClr>
                </a:outerShdw>
              </a:effectLst>
            </a:endParaRPr>
          </a:p>
        </p:txBody>
      </p:sp>
      <p:sp>
        <p:nvSpPr>
          <p:cNvPr id="15" name="TextBox 6"/>
          <p:cNvSpPr txBox="1"/>
          <p:nvPr/>
        </p:nvSpPr>
        <p:spPr>
          <a:xfrm>
            <a:off x="5072066" y="3857628"/>
            <a:ext cx="3314700" cy="2031325"/>
          </a:xfrm>
          <a:prstGeom prst="rect">
            <a:avLst/>
          </a:prstGeom>
          <a:noFill/>
        </p:spPr>
        <p:txBody>
          <a:bodyPr wrap="square" rtlCol="0">
            <a:spAutoFit/>
          </a:bodyPr>
          <a:lstStyle/>
          <a:p>
            <a:pPr algn="ctr"/>
            <a:r>
              <a:rPr lang="es-ES" sz="1400" dirty="0">
                <a:effectLst>
                  <a:outerShdw blurRad="38100" dist="38100" dir="2700000" algn="tl">
                    <a:srgbClr val="000000">
                      <a:alpha val="43137"/>
                    </a:srgbClr>
                  </a:outerShdw>
                </a:effectLst>
              </a:rPr>
              <a:t>Te deseo que siendo joven no</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madures demasiado de prisa,</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y que ya maduro, no insistas en rejuvenecer,</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y que siendo viejo no te dediques al desespero.</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Porque cada edad tiene su placer</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y su dolor y es necesario dejar</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que fluyan entre nosotros</a:t>
            </a:r>
            <a:r>
              <a:rPr lang="es-ES" sz="1400" dirty="0" smtClean="0">
                <a:effectLst>
                  <a:outerShdw blurRad="38100" dist="38100" dir="2700000" algn="tl">
                    <a:srgbClr val="000000">
                      <a:alpha val="43137"/>
                    </a:srgbClr>
                  </a:outerShdw>
                </a:effectLst>
              </a:rPr>
              <a:t>.</a:t>
            </a:r>
          </a:p>
        </p:txBody>
      </p:sp>
      <p:pic>
        <p:nvPicPr>
          <p:cNvPr id="16385" name="Picture 1"/>
          <p:cNvPicPr>
            <a:picLocks noChangeAspect="1" noChangeArrowheads="1"/>
          </p:cNvPicPr>
          <p:nvPr/>
        </p:nvPicPr>
        <p:blipFill>
          <a:blip r:embed="rId5"/>
          <a:srcRect/>
          <a:stretch>
            <a:fillRect/>
          </a:stretch>
        </p:blipFill>
        <p:spPr bwMode="auto">
          <a:xfrm>
            <a:off x="0" y="-16784"/>
            <a:ext cx="9144000" cy="6874784"/>
          </a:xfrm>
          <a:prstGeom prst="rect">
            <a:avLst/>
          </a:prstGeom>
          <a:noFill/>
          <a:ln w="9525">
            <a:noFill/>
            <a:miter lim="800000"/>
            <a:headEnd/>
            <a:tailEnd/>
          </a:ln>
          <a:effectLst/>
        </p:spPr>
      </p:pic>
      <p:pic>
        <p:nvPicPr>
          <p:cNvPr id="16386" name="Picture 2"/>
          <p:cNvPicPr>
            <a:picLocks noChangeAspect="1" noChangeArrowheads="1"/>
          </p:cNvPicPr>
          <p:nvPr/>
        </p:nvPicPr>
        <p:blipFill>
          <a:blip r:embed="rId6"/>
          <a:srcRect/>
          <a:stretch>
            <a:fillRect/>
          </a:stretch>
        </p:blipFill>
        <p:spPr bwMode="auto">
          <a:xfrm>
            <a:off x="0" y="-16784"/>
            <a:ext cx="9144000" cy="6874784"/>
          </a:xfrm>
          <a:prstGeom prst="rect">
            <a:avLst/>
          </a:prstGeom>
          <a:noFill/>
          <a:ln w="9525">
            <a:noFill/>
            <a:miter lim="800000"/>
            <a:headEnd/>
            <a:tailEnd/>
          </a:ln>
          <a:effectLst/>
        </p:spPr>
      </p:pic>
      <p:sp>
        <p:nvSpPr>
          <p:cNvPr id="11" name="10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337"/>
                                        </p:tgtEl>
                                        <p:attrNameLst>
                                          <p:attrName>style.visibility</p:attrName>
                                        </p:attrNameLst>
                                      </p:cBhvr>
                                      <p:to>
                                        <p:strVal val="visible"/>
                                      </p:to>
                                    </p:set>
                                    <p:animEffect transition="in" filter="fade">
                                      <p:cBhvr>
                                        <p:cTn id="7" dur="2000"/>
                                        <p:tgtEl>
                                          <p:spTgt spid="14337"/>
                                        </p:tgtEl>
                                      </p:cBhvr>
                                    </p:animEffect>
                                  </p:childTnLst>
                                </p:cTn>
                              </p:par>
                              <p:par>
                                <p:cTn id="8" presetID="6" presetClass="emph" presetSubtype="0" fill="hold" grpId="0" nodeType="withEffect">
                                  <p:stCondLst>
                                    <p:cond delay="0"/>
                                  </p:stCondLst>
                                  <p:childTnLst>
                                    <p:animScale>
                                      <p:cBhvr>
                                        <p:cTn id="9" dur="1500" fill="hold"/>
                                        <p:tgtEl>
                                          <p:spTgt spid="12"/>
                                        </p:tgtEl>
                                      </p:cBhvr>
                                      <p:by x="37000" y="37000"/>
                                    </p:animScale>
                                  </p:childTnLst>
                                </p:cTn>
                              </p:par>
                              <p:par>
                                <p:cTn id="10" presetID="35" presetClass="path" presetSubtype="0" accel="50000" decel="50000" fill="hold" grpId="1" nodeType="withEffect">
                                  <p:stCondLst>
                                    <p:cond delay="700"/>
                                  </p:stCondLst>
                                  <p:childTnLst>
                                    <p:animMotion origin="layout" path="M 1.94444E-6 1.40611E-6 L 0.23541 -0.21878 " pathEditMode="relative" rAng="0" ptsTypes="AA">
                                      <p:cBhvr>
                                        <p:cTn id="11" dur="800" fill="hold"/>
                                        <p:tgtEl>
                                          <p:spTgt spid="12"/>
                                        </p:tgtEl>
                                        <p:attrNameLst>
                                          <p:attrName>ppt_x</p:attrName>
                                          <p:attrName>ppt_y</p:attrName>
                                        </p:attrNameLst>
                                      </p:cBhvr>
                                      <p:rCtr x="118" y="-109"/>
                                    </p:animMotion>
                                  </p:childTnLst>
                                </p:cTn>
                              </p:par>
                              <p:par>
                                <p:cTn id="12" presetID="6" presetClass="emph" presetSubtype="0" fill="hold" grpId="0" nodeType="withEffect">
                                  <p:stCondLst>
                                    <p:cond delay="0"/>
                                  </p:stCondLst>
                                  <p:childTnLst>
                                    <p:animScale>
                                      <p:cBhvr>
                                        <p:cTn id="13" dur="1500" fill="hold"/>
                                        <p:tgtEl>
                                          <p:spTgt spid="13"/>
                                        </p:tgtEl>
                                      </p:cBhvr>
                                      <p:by x="37000" y="37000"/>
                                    </p:animScale>
                                  </p:childTnLst>
                                </p:cTn>
                              </p:par>
                              <p:par>
                                <p:cTn id="14" presetID="35" presetClass="path" presetSubtype="0" accel="50000" decel="50000" fill="hold" grpId="1" nodeType="withEffect">
                                  <p:stCondLst>
                                    <p:cond delay="700"/>
                                  </p:stCondLst>
                                  <p:childTnLst>
                                    <p:animMotion origin="layout" path="M 1.94444E-6 1.40611E-6 L 0.23541 0.21138 " pathEditMode="relative" rAng="0" ptsTypes="AA">
                                      <p:cBhvr>
                                        <p:cTn id="15" dur="800" fill="hold"/>
                                        <p:tgtEl>
                                          <p:spTgt spid="13"/>
                                        </p:tgtEl>
                                        <p:attrNameLst>
                                          <p:attrName>ppt_x</p:attrName>
                                          <p:attrName>ppt_y</p:attrName>
                                        </p:attrNameLst>
                                      </p:cBhvr>
                                      <p:rCtr x="118" y="106"/>
                                    </p:animMotion>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2000"/>
                                        <p:tgtEl>
                                          <p:spTgt spid="14"/>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2000"/>
                                        <p:tgtEl>
                                          <p:spTgt spid="15"/>
                                        </p:tgtEl>
                                      </p:cBhvr>
                                    </p:animEffect>
                                  </p:childTnLst>
                                </p:cTn>
                              </p:par>
                            </p:childTnLst>
                          </p:cTn>
                        </p:par>
                        <p:par>
                          <p:cTn id="23" fill="hold">
                            <p:stCondLst>
                              <p:cond delay="5000"/>
                            </p:stCondLst>
                            <p:childTnLst>
                              <p:par>
                                <p:cTn id="24" presetID="10" presetClass="exit" presetSubtype="0" fill="hold" nodeType="afterEffect">
                                  <p:stCondLst>
                                    <p:cond delay="25000"/>
                                  </p:stCondLst>
                                  <p:childTnLst>
                                    <p:animEffect transition="out" filter="fade">
                                      <p:cBhvr>
                                        <p:cTn id="25" dur="2000"/>
                                        <p:tgtEl>
                                          <p:spTgt spid="14337"/>
                                        </p:tgtEl>
                                      </p:cBhvr>
                                    </p:animEffect>
                                    <p:set>
                                      <p:cBhvr>
                                        <p:cTn id="26" dur="1" fill="hold">
                                          <p:stCondLst>
                                            <p:cond delay="1999"/>
                                          </p:stCondLst>
                                        </p:cTn>
                                        <p:tgtEl>
                                          <p:spTgt spid="14337"/>
                                        </p:tgtEl>
                                        <p:attrNameLst>
                                          <p:attrName>style.visibility</p:attrName>
                                        </p:attrNameLst>
                                      </p:cBhvr>
                                      <p:to>
                                        <p:strVal val="hidden"/>
                                      </p:to>
                                    </p:set>
                                  </p:childTnLst>
                                </p:cTn>
                              </p:par>
                              <p:par>
                                <p:cTn id="27" presetID="10" presetClass="exit" presetSubtype="0" fill="hold" grpId="2" nodeType="withEffect">
                                  <p:stCondLst>
                                    <p:cond delay="25000"/>
                                  </p:stCondLst>
                                  <p:childTnLst>
                                    <p:animEffect transition="out" filter="fade">
                                      <p:cBhvr>
                                        <p:cTn id="28" dur="2000"/>
                                        <p:tgtEl>
                                          <p:spTgt spid="12"/>
                                        </p:tgtEl>
                                      </p:cBhvr>
                                    </p:animEffect>
                                    <p:set>
                                      <p:cBhvr>
                                        <p:cTn id="29" dur="1" fill="hold">
                                          <p:stCondLst>
                                            <p:cond delay="1999"/>
                                          </p:stCondLst>
                                        </p:cTn>
                                        <p:tgtEl>
                                          <p:spTgt spid="12"/>
                                        </p:tgtEl>
                                        <p:attrNameLst>
                                          <p:attrName>style.visibility</p:attrName>
                                        </p:attrNameLst>
                                      </p:cBhvr>
                                      <p:to>
                                        <p:strVal val="hidden"/>
                                      </p:to>
                                    </p:set>
                                  </p:childTnLst>
                                </p:cTn>
                              </p:par>
                              <p:par>
                                <p:cTn id="30" presetID="10" presetClass="exit" presetSubtype="0" fill="hold" grpId="2" nodeType="withEffect">
                                  <p:stCondLst>
                                    <p:cond delay="25000"/>
                                  </p:stCondLst>
                                  <p:childTnLst>
                                    <p:animEffect transition="out" filter="fade">
                                      <p:cBhvr>
                                        <p:cTn id="31" dur="2000"/>
                                        <p:tgtEl>
                                          <p:spTgt spid="13"/>
                                        </p:tgtEl>
                                      </p:cBhvr>
                                    </p:animEffect>
                                    <p:set>
                                      <p:cBhvr>
                                        <p:cTn id="32" dur="1" fill="hold">
                                          <p:stCondLst>
                                            <p:cond delay="1999"/>
                                          </p:stCondLst>
                                        </p:cTn>
                                        <p:tgtEl>
                                          <p:spTgt spid="13"/>
                                        </p:tgtEl>
                                        <p:attrNameLst>
                                          <p:attrName>style.visibility</p:attrName>
                                        </p:attrNameLst>
                                      </p:cBhvr>
                                      <p:to>
                                        <p:strVal val="hidden"/>
                                      </p:to>
                                    </p:set>
                                  </p:childTnLst>
                                </p:cTn>
                              </p:par>
                              <p:par>
                                <p:cTn id="33" presetID="10" presetClass="exit" presetSubtype="0" fill="hold" grpId="1" nodeType="withEffect">
                                  <p:stCondLst>
                                    <p:cond delay="25000"/>
                                  </p:stCondLst>
                                  <p:childTnLst>
                                    <p:animEffect transition="out" filter="fade">
                                      <p:cBhvr>
                                        <p:cTn id="34" dur="2000"/>
                                        <p:tgtEl>
                                          <p:spTgt spid="14"/>
                                        </p:tgtEl>
                                      </p:cBhvr>
                                    </p:animEffect>
                                    <p:set>
                                      <p:cBhvr>
                                        <p:cTn id="35" dur="1" fill="hold">
                                          <p:stCondLst>
                                            <p:cond delay="1999"/>
                                          </p:stCondLst>
                                        </p:cTn>
                                        <p:tgtEl>
                                          <p:spTgt spid="14"/>
                                        </p:tgtEl>
                                        <p:attrNameLst>
                                          <p:attrName>style.visibility</p:attrName>
                                        </p:attrNameLst>
                                      </p:cBhvr>
                                      <p:to>
                                        <p:strVal val="hidden"/>
                                      </p:to>
                                    </p:set>
                                  </p:childTnLst>
                                </p:cTn>
                              </p:par>
                              <p:par>
                                <p:cTn id="36" presetID="10" presetClass="exit" presetSubtype="0" fill="hold" grpId="1" nodeType="withEffect">
                                  <p:stCondLst>
                                    <p:cond delay="25000"/>
                                  </p:stCondLst>
                                  <p:childTnLst>
                                    <p:animEffect transition="out" filter="fade">
                                      <p:cBhvr>
                                        <p:cTn id="37" dur="2000"/>
                                        <p:tgtEl>
                                          <p:spTgt spid="15"/>
                                        </p:tgtEl>
                                      </p:cBhvr>
                                    </p:animEffect>
                                    <p:set>
                                      <p:cBhvr>
                                        <p:cTn id="38" dur="1" fill="hold">
                                          <p:stCondLst>
                                            <p:cond delay="1999"/>
                                          </p:stCondLst>
                                        </p:cTn>
                                        <p:tgtEl>
                                          <p:spTgt spid="15"/>
                                        </p:tgtEl>
                                        <p:attrNameLst>
                                          <p:attrName>style.visibility</p:attrName>
                                        </p:attrNameLst>
                                      </p:cBhvr>
                                      <p:to>
                                        <p:strVal val="hidden"/>
                                      </p:to>
                                    </p:set>
                                  </p:childTnLst>
                                </p:cTn>
                              </p:par>
                            </p:childTnLst>
                          </p:cTn>
                        </p:par>
                        <p:par>
                          <p:cTn id="39" fill="hold">
                            <p:stCondLst>
                              <p:cond delay="32000"/>
                            </p:stCondLst>
                            <p:childTnLst>
                              <p:par>
                                <p:cTn id="40" presetID="10" presetClass="entr" presetSubtype="0" fill="hold" nodeType="afterEffect">
                                  <p:stCondLst>
                                    <p:cond delay="1000"/>
                                  </p:stCondLst>
                                  <p:childTnLst>
                                    <p:set>
                                      <p:cBhvr>
                                        <p:cTn id="41" dur="1" fill="hold">
                                          <p:stCondLst>
                                            <p:cond delay="0"/>
                                          </p:stCondLst>
                                        </p:cTn>
                                        <p:tgtEl>
                                          <p:spTgt spid="16385"/>
                                        </p:tgtEl>
                                        <p:attrNameLst>
                                          <p:attrName>style.visibility</p:attrName>
                                        </p:attrNameLst>
                                      </p:cBhvr>
                                      <p:to>
                                        <p:strVal val="visible"/>
                                      </p:to>
                                    </p:set>
                                    <p:animEffect transition="in" filter="fade">
                                      <p:cBhvr>
                                        <p:cTn id="42" dur="2000"/>
                                        <p:tgtEl>
                                          <p:spTgt spid="16385"/>
                                        </p:tgtEl>
                                      </p:cBhvr>
                                    </p:animEffect>
                                  </p:childTnLst>
                                </p:cTn>
                              </p:par>
                            </p:childTnLst>
                          </p:cTn>
                        </p:par>
                        <p:par>
                          <p:cTn id="43" fill="hold">
                            <p:stCondLst>
                              <p:cond delay="35000"/>
                            </p:stCondLst>
                            <p:childTnLst>
                              <p:par>
                                <p:cTn id="44" presetID="10" presetClass="entr" presetSubtype="0" fill="hold" nodeType="afterEffect">
                                  <p:stCondLst>
                                    <p:cond delay="0"/>
                                  </p:stCondLst>
                                  <p:childTnLst>
                                    <p:set>
                                      <p:cBhvr>
                                        <p:cTn id="45" dur="1" fill="hold">
                                          <p:stCondLst>
                                            <p:cond delay="0"/>
                                          </p:stCondLst>
                                        </p:cTn>
                                        <p:tgtEl>
                                          <p:spTgt spid="16386"/>
                                        </p:tgtEl>
                                        <p:attrNameLst>
                                          <p:attrName>style.visibility</p:attrName>
                                        </p:attrNameLst>
                                      </p:cBhvr>
                                      <p:to>
                                        <p:strVal val="visible"/>
                                      </p:to>
                                    </p:set>
                                    <p:animEffect transition="in" filter="fade">
                                      <p:cBhvr>
                                        <p:cTn id="46" dur="2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3" grpId="0" animBg="1"/>
      <p:bldP spid="13" grpId="1" animBg="1"/>
      <p:bldP spid="13" grpId="2" animBg="1"/>
      <p:bldP spid="14" grpId="0"/>
      <p:bldP spid="14" grpId="1"/>
      <p:bldP spid="15" grpId="0"/>
      <p:bldP spid="15" grpId="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10 Imagen" descr="dragon blood tree.jpg"/>
          <p:cNvPicPr>
            <a:picLocks noChangeAspect="1"/>
          </p:cNvPicPr>
          <p:nvPr/>
        </p:nvPicPr>
        <p:blipFill>
          <a:blip r:embed="rId3"/>
          <a:stretch>
            <a:fillRect/>
          </a:stretch>
        </p:blipFill>
        <p:spPr>
          <a:xfrm>
            <a:off x="0" y="0"/>
            <a:ext cx="9144000" cy="6858000"/>
          </a:xfrm>
          <a:prstGeom prst="rect">
            <a:avLst/>
          </a:prstGeom>
        </p:spPr>
      </p:pic>
      <p:pic>
        <p:nvPicPr>
          <p:cNvPr id="12289" name="Picture 1"/>
          <p:cNvPicPr>
            <a:picLocks noChangeAspect="1" noChangeArrowheads="1"/>
          </p:cNvPicPr>
          <p:nvPr/>
        </p:nvPicPr>
        <p:blipFill>
          <a:blip r:embed="rId4"/>
          <a:stretch>
            <a:fillRect/>
          </a:stretch>
        </p:blipFill>
        <p:spPr bwMode="auto">
          <a:xfrm>
            <a:off x="-19050" y="0"/>
            <a:ext cx="9163050" cy="6858000"/>
          </a:xfrm>
          <a:prstGeom prst="rect">
            <a:avLst/>
          </a:prstGeom>
          <a:noFill/>
          <a:ln w="9525">
            <a:noFill/>
            <a:miter lim="800000"/>
            <a:headEnd/>
            <a:tailEnd/>
          </a:ln>
          <a:effectLst/>
        </p:spPr>
      </p:pic>
      <p:sp>
        <p:nvSpPr>
          <p:cNvPr id="8" name="Round Diagonal Corner Rectangle 7"/>
          <p:cNvSpPr>
            <a:spLocks noChangeAspect="1"/>
          </p:cNvSpPr>
          <p:nvPr/>
        </p:nvSpPr>
        <p:spPr>
          <a:xfrm>
            <a:off x="-357222" y="-285776"/>
            <a:ext cx="9875520" cy="7406640"/>
          </a:xfrm>
          <a:prstGeom prst="round2DiagRect">
            <a:avLst>
              <a:gd name="adj1" fmla="val 8355"/>
              <a:gd name="adj2" fmla="val 0"/>
            </a:avLst>
          </a:prstGeom>
          <a:solidFill>
            <a:schemeClr val="tx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Round Diagonal Corner Rectangle 8"/>
          <p:cNvSpPr>
            <a:spLocks noChangeAspect="1"/>
          </p:cNvSpPr>
          <p:nvPr/>
        </p:nvSpPr>
        <p:spPr>
          <a:xfrm>
            <a:off x="-357222" y="-285776"/>
            <a:ext cx="9875520" cy="7406640"/>
          </a:xfrm>
          <a:prstGeom prst="round2DiagRect">
            <a:avLst>
              <a:gd name="adj1" fmla="val 8355"/>
              <a:gd name="adj2" fmla="val 0"/>
            </a:avLst>
          </a:prstGeom>
          <a:solidFill>
            <a:schemeClr val="bg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TextBox 4"/>
          <p:cNvSpPr txBox="1"/>
          <p:nvPr/>
        </p:nvSpPr>
        <p:spPr>
          <a:xfrm>
            <a:off x="1000100" y="1357298"/>
            <a:ext cx="3500462" cy="1384995"/>
          </a:xfrm>
          <a:prstGeom prst="rect">
            <a:avLst/>
          </a:prstGeom>
          <a:noFill/>
        </p:spPr>
        <p:txBody>
          <a:bodyPr wrap="square" rtlCol="0">
            <a:spAutoFit/>
          </a:bodyPr>
          <a:lstStyle/>
          <a:p>
            <a:pPr algn="ctr"/>
            <a:r>
              <a:rPr lang="es-ES" sz="1400" dirty="0">
                <a:solidFill>
                  <a:schemeClr val="bg1"/>
                </a:solidFill>
                <a:effectLst>
                  <a:outerShdw blurRad="38100" dist="38100" dir="2700000" algn="tl">
                    <a:srgbClr val="000000">
                      <a:alpha val="43137"/>
                    </a:srgbClr>
                  </a:outerShdw>
                </a:effectLst>
              </a:rPr>
              <a:t>Te deseo de paso que seas triste.</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No todo el año, sino apenas un día.</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Pero que en ese día descubras</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que la risa diaria es buena, que la risa</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habitual es sosa y la risa constante es </a:t>
            </a:r>
            <a:r>
              <a:rPr lang="es-ES" sz="1400" dirty="0" smtClean="0">
                <a:solidFill>
                  <a:schemeClr val="bg1"/>
                </a:solidFill>
                <a:effectLst>
                  <a:outerShdw blurRad="38100" dist="38100" dir="2700000" algn="tl">
                    <a:srgbClr val="000000">
                      <a:alpha val="43137"/>
                    </a:srgbClr>
                  </a:outerShdw>
                </a:effectLst>
              </a:rPr>
              <a:t>malsana.</a:t>
            </a:r>
            <a:endParaRPr lang="es-AR" sz="1400" dirty="0">
              <a:solidFill>
                <a:schemeClr val="bg1"/>
              </a:solidFill>
              <a:effectLst>
                <a:outerShdw blurRad="38100" dist="38100" dir="2700000" algn="tl">
                  <a:srgbClr val="000000">
                    <a:alpha val="43137"/>
                  </a:srgbClr>
                </a:outerShdw>
              </a:effectLst>
            </a:endParaRPr>
          </a:p>
        </p:txBody>
      </p:sp>
      <p:sp>
        <p:nvSpPr>
          <p:cNvPr id="7" name="TextBox 6"/>
          <p:cNvSpPr txBox="1"/>
          <p:nvPr/>
        </p:nvSpPr>
        <p:spPr>
          <a:xfrm>
            <a:off x="1071538" y="4357694"/>
            <a:ext cx="3314700" cy="1384995"/>
          </a:xfrm>
          <a:prstGeom prst="rect">
            <a:avLst/>
          </a:prstGeom>
          <a:noFill/>
        </p:spPr>
        <p:txBody>
          <a:bodyPr wrap="square" rtlCol="0">
            <a:spAutoFit/>
          </a:bodyPr>
          <a:lstStyle/>
          <a:p>
            <a:pPr algn="ctr"/>
            <a:r>
              <a:rPr lang="es-ES" sz="1400" dirty="0">
                <a:effectLst>
                  <a:outerShdw blurRad="38100" dist="38100" dir="2700000" algn="tl">
                    <a:srgbClr val="000000">
                      <a:alpha val="43137"/>
                    </a:srgbClr>
                  </a:outerShdw>
                </a:effectLst>
              </a:rPr>
              <a:t>Te deseo que descubras,</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con urgencia máxima, por encima</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y a pesar de todo, que existen,</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y que te rodean, seres oprimidos,</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tratados con injusticia y personas infelices</a:t>
            </a:r>
            <a:r>
              <a:rPr lang="es-ES" sz="1400" dirty="0" smtClean="0">
                <a:effectLst>
                  <a:outerShdw blurRad="38100" dist="38100" dir="2700000" algn="tl">
                    <a:srgbClr val="000000">
                      <a:alpha val="43137"/>
                    </a:srgbClr>
                  </a:outerShdw>
                </a:effectLst>
              </a:rPr>
              <a:t>.</a:t>
            </a:r>
            <a:endParaRPr lang="es-UY" sz="1400" dirty="0">
              <a:effectLst>
                <a:outerShdw blurRad="38100" dist="38100" dir="2700000" algn="tl">
                  <a:srgbClr val="000000">
                    <a:alpha val="43137"/>
                  </a:srgbClr>
                </a:outerShdw>
              </a:effectLst>
            </a:endParaRPr>
          </a:p>
        </p:txBody>
      </p:sp>
      <p:pic>
        <p:nvPicPr>
          <p:cNvPr id="14338" name="Picture 2"/>
          <p:cNvPicPr>
            <a:picLocks noChangeAspect="1" noChangeArrowheads="1"/>
          </p:cNvPicPr>
          <p:nvPr/>
        </p:nvPicPr>
        <p:blipFill>
          <a:blip r:embed="rId5"/>
          <a:srcRect/>
          <a:stretch>
            <a:fillRect/>
          </a:stretch>
        </p:blipFill>
        <p:spPr bwMode="auto">
          <a:xfrm>
            <a:off x="0" y="0"/>
            <a:ext cx="9174966" cy="6857999"/>
          </a:xfrm>
          <a:prstGeom prst="rect">
            <a:avLst/>
          </a:prstGeom>
          <a:noFill/>
          <a:ln w="9525">
            <a:noFill/>
            <a:miter lim="800000"/>
            <a:headEnd/>
            <a:tailEnd/>
          </a:ln>
          <a:effectLst/>
        </p:spPr>
      </p:pic>
      <p:pic>
        <p:nvPicPr>
          <p:cNvPr id="14337" name="Picture 1"/>
          <p:cNvPicPr>
            <a:picLocks noChangeAspect="1" noChangeArrowheads="1"/>
          </p:cNvPicPr>
          <p:nvPr/>
        </p:nvPicPr>
        <p:blipFill>
          <a:blip r:embed="rId6"/>
          <a:srcRect/>
          <a:stretch>
            <a:fillRect/>
          </a:stretch>
        </p:blipFill>
        <p:spPr bwMode="auto">
          <a:xfrm>
            <a:off x="0" y="0"/>
            <a:ext cx="9174964" cy="6858000"/>
          </a:xfrm>
          <a:prstGeom prst="rect">
            <a:avLst/>
          </a:prstGeom>
          <a:noFill/>
          <a:ln w="9525">
            <a:noFill/>
            <a:miter lim="800000"/>
            <a:headEnd/>
            <a:tailEnd/>
          </a:ln>
          <a:effectLst/>
        </p:spPr>
      </p:pic>
      <p:sp>
        <p:nvSpPr>
          <p:cNvPr id="10" name="9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289"/>
                                        </p:tgtEl>
                                        <p:attrNameLst>
                                          <p:attrName>style.visibility</p:attrName>
                                        </p:attrNameLst>
                                      </p:cBhvr>
                                      <p:to>
                                        <p:strVal val="visible"/>
                                      </p:to>
                                    </p:set>
                                    <p:animEffect transition="in" filter="fade">
                                      <p:cBhvr>
                                        <p:cTn id="7" dur="2000"/>
                                        <p:tgtEl>
                                          <p:spTgt spid="12289"/>
                                        </p:tgtEl>
                                      </p:cBhvr>
                                    </p:animEffect>
                                  </p:childTnLst>
                                </p:cTn>
                              </p:par>
                              <p:par>
                                <p:cTn id="8" presetID="6" presetClass="emph" presetSubtype="0" fill="hold" grpId="0" nodeType="withEffect">
                                  <p:stCondLst>
                                    <p:cond delay="0"/>
                                  </p:stCondLst>
                                  <p:childTnLst>
                                    <p:animScale>
                                      <p:cBhvr>
                                        <p:cTn id="9" dur="1500" fill="hold"/>
                                        <p:tgtEl>
                                          <p:spTgt spid="8"/>
                                        </p:tgtEl>
                                      </p:cBhvr>
                                      <p:by x="37000" y="37000"/>
                                    </p:animScale>
                                  </p:childTnLst>
                                </p:cTn>
                              </p:par>
                              <p:par>
                                <p:cTn id="10" presetID="35" presetClass="path" presetSubtype="0" accel="50000" decel="50000" fill="hold" grpId="1" nodeType="withEffect">
                                  <p:stCondLst>
                                    <p:cond delay="700"/>
                                  </p:stCondLst>
                                  <p:childTnLst>
                                    <p:animMotion origin="layout" path="M 1.94444E-6 1.40611E-6 L -0.19774 -0.19773 " pathEditMode="relative" rAng="0" ptsTypes="AA">
                                      <p:cBhvr>
                                        <p:cTn id="11" dur="800" fill="hold"/>
                                        <p:tgtEl>
                                          <p:spTgt spid="8"/>
                                        </p:tgtEl>
                                        <p:attrNameLst>
                                          <p:attrName>ppt_x</p:attrName>
                                          <p:attrName>ppt_y</p:attrName>
                                        </p:attrNameLst>
                                      </p:cBhvr>
                                      <p:rCtr x="-99" y="-99"/>
                                    </p:animMotion>
                                  </p:childTnLst>
                                </p:cTn>
                              </p:par>
                              <p:par>
                                <p:cTn id="12" presetID="6" presetClass="emph" presetSubtype="0" fill="hold" grpId="0" nodeType="withEffect">
                                  <p:stCondLst>
                                    <p:cond delay="0"/>
                                  </p:stCondLst>
                                  <p:childTnLst>
                                    <p:animScale>
                                      <p:cBhvr>
                                        <p:cTn id="13" dur="1500" fill="hold"/>
                                        <p:tgtEl>
                                          <p:spTgt spid="9"/>
                                        </p:tgtEl>
                                      </p:cBhvr>
                                      <p:by x="37000" y="37000"/>
                                    </p:animScale>
                                  </p:childTnLst>
                                </p:cTn>
                              </p:par>
                              <p:par>
                                <p:cTn id="14" presetID="35" presetClass="path" presetSubtype="0" accel="50000" decel="50000" fill="hold" grpId="1" nodeType="withEffect">
                                  <p:stCondLst>
                                    <p:cond delay="700"/>
                                  </p:stCondLst>
                                  <p:childTnLst>
                                    <p:animMotion origin="layout" path="M 1.94444E-6 1.40611E-6 L -0.19774 0.23242 " pathEditMode="relative" rAng="0" ptsTypes="AA">
                                      <p:cBhvr>
                                        <p:cTn id="15" dur="800" fill="hold"/>
                                        <p:tgtEl>
                                          <p:spTgt spid="9"/>
                                        </p:tgtEl>
                                        <p:attrNameLst>
                                          <p:attrName>ppt_x</p:attrName>
                                          <p:attrName>ppt_y</p:attrName>
                                        </p:attrNameLst>
                                      </p:cBhvr>
                                      <p:rCtr x="-99" y="116"/>
                                    </p:animMotion>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par>
                          <p:cTn id="23" fill="hold">
                            <p:stCondLst>
                              <p:cond delay="5000"/>
                            </p:stCondLst>
                            <p:childTnLst>
                              <p:par>
                                <p:cTn id="24" presetID="10" presetClass="exit" presetSubtype="0" fill="hold" nodeType="afterEffect">
                                  <p:stCondLst>
                                    <p:cond delay="25000"/>
                                  </p:stCondLst>
                                  <p:childTnLst>
                                    <p:animEffect transition="out" filter="fade">
                                      <p:cBhvr>
                                        <p:cTn id="25" dur="2000"/>
                                        <p:tgtEl>
                                          <p:spTgt spid="12289"/>
                                        </p:tgtEl>
                                      </p:cBhvr>
                                    </p:animEffect>
                                    <p:set>
                                      <p:cBhvr>
                                        <p:cTn id="26" dur="1" fill="hold">
                                          <p:stCondLst>
                                            <p:cond delay="1999"/>
                                          </p:stCondLst>
                                        </p:cTn>
                                        <p:tgtEl>
                                          <p:spTgt spid="12289"/>
                                        </p:tgtEl>
                                        <p:attrNameLst>
                                          <p:attrName>style.visibility</p:attrName>
                                        </p:attrNameLst>
                                      </p:cBhvr>
                                      <p:to>
                                        <p:strVal val="hidden"/>
                                      </p:to>
                                    </p:set>
                                  </p:childTnLst>
                                </p:cTn>
                              </p:par>
                              <p:par>
                                <p:cTn id="27" presetID="10" presetClass="exit" presetSubtype="0" fill="hold" grpId="2" nodeType="withEffect">
                                  <p:stCondLst>
                                    <p:cond delay="25000"/>
                                  </p:stCondLst>
                                  <p:childTnLst>
                                    <p:animEffect transition="out" filter="fade">
                                      <p:cBhvr>
                                        <p:cTn id="28" dur="2000"/>
                                        <p:tgtEl>
                                          <p:spTgt spid="9"/>
                                        </p:tgtEl>
                                      </p:cBhvr>
                                    </p:animEffect>
                                    <p:set>
                                      <p:cBhvr>
                                        <p:cTn id="29" dur="1" fill="hold">
                                          <p:stCondLst>
                                            <p:cond delay="1999"/>
                                          </p:stCondLst>
                                        </p:cTn>
                                        <p:tgtEl>
                                          <p:spTgt spid="9"/>
                                        </p:tgtEl>
                                        <p:attrNameLst>
                                          <p:attrName>style.visibility</p:attrName>
                                        </p:attrNameLst>
                                      </p:cBhvr>
                                      <p:to>
                                        <p:strVal val="hidden"/>
                                      </p:to>
                                    </p:set>
                                  </p:childTnLst>
                                </p:cTn>
                              </p:par>
                              <p:par>
                                <p:cTn id="30" presetID="10" presetClass="exit" presetSubtype="0" fill="hold" grpId="2" nodeType="withEffect">
                                  <p:stCondLst>
                                    <p:cond delay="25000"/>
                                  </p:stCondLst>
                                  <p:childTnLst>
                                    <p:animEffect transition="out" filter="fade">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par>
                                <p:cTn id="33" presetID="10" presetClass="exit" presetSubtype="0" fill="hold" grpId="1" nodeType="withEffect">
                                  <p:stCondLst>
                                    <p:cond delay="25000"/>
                                  </p:stCondLst>
                                  <p:childTnLst>
                                    <p:animEffect transition="out" filter="fade">
                                      <p:cBhvr>
                                        <p:cTn id="34" dur="2000"/>
                                        <p:tgtEl>
                                          <p:spTgt spid="5"/>
                                        </p:tgtEl>
                                      </p:cBhvr>
                                    </p:animEffect>
                                    <p:set>
                                      <p:cBhvr>
                                        <p:cTn id="35" dur="1" fill="hold">
                                          <p:stCondLst>
                                            <p:cond delay="1999"/>
                                          </p:stCondLst>
                                        </p:cTn>
                                        <p:tgtEl>
                                          <p:spTgt spid="5"/>
                                        </p:tgtEl>
                                        <p:attrNameLst>
                                          <p:attrName>style.visibility</p:attrName>
                                        </p:attrNameLst>
                                      </p:cBhvr>
                                      <p:to>
                                        <p:strVal val="hidden"/>
                                      </p:to>
                                    </p:set>
                                  </p:childTnLst>
                                </p:cTn>
                              </p:par>
                              <p:par>
                                <p:cTn id="36" presetID="10" presetClass="exit" presetSubtype="0" fill="hold" grpId="1" nodeType="withEffect">
                                  <p:stCondLst>
                                    <p:cond delay="25000"/>
                                  </p:stCondLst>
                                  <p:childTnLst>
                                    <p:animEffect transition="out" filter="fade">
                                      <p:cBhvr>
                                        <p:cTn id="37" dur="2000"/>
                                        <p:tgtEl>
                                          <p:spTgt spid="7"/>
                                        </p:tgtEl>
                                      </p:cBhvr>
                                    </p:animEffect>
                                    <p:set>
                                      <p:cBhvr>
                                        <p:cTn id="38" dur="1" fill="hold">
                                          <p:stCondLst>
                                            <p:cond delay="1999"/>
                                          </p:stCondLst>
                                        </p:cTn>
                                        <p:tgtEl>
                                          <p:spTgt spid="7"/>
                                        </p:tgtEl>
                                        <p:attrNameLst>
                                          <p:attrName>style.visibility</p:attrName>
                                        </p:attrNameLst>
                                      </p:cBhvr>
                                      <p:to>
                                        <p:strVal val="hidden"/>
                                      </p:to>
                                    </p:set>
                                  </p:childTnLst>
                                </p:cTn>
                              </p:par>
                            </p:childTnLst>
                          </p:cTn>
                        </p:par>
                        <p:par>
                          <p:cTn id="39" fill="hold">
                            <p:stCondLst>
                              <p:cond delay="32000"/>
                            </p:stCondLst>
                            <p:childTnLst>
                              <p:par>
                                <p:cTn id="40" presetID="10" presetClass="entr" presetSubtype="0" fill="hold" nodeType="afterEffect">
                                  <p:stCondLst>
                                    <p:cond delay="1000"/>
                                  </p:stCondLst>
                                  <p:childTnLst>
                                    <p:set>
                                      <p:cBhvr>
                                        <p:cTn id="41" dur="1" fill="hold">
                                          <p:stCondLst>
                                            <p:cond delay="0"/>
                                          </p:stCondLst>
                                        </p:cTn>
                                        <p:tgtEl>
                                          <p:spTgt spid="14338"/>
                                        </p:tgtEl>
                                        <p:attrNameLst>
                                          <p:attrName>style.visibility</p:attrName>
                                        </p:attrNameLst>
                                      </p:cBhvr>
                                      <p:to>
                                        <p:strVal val="visible"/>
                                      </p:to>
                                    </p:set>
                                    <p:animEffect transition="in" filter="fade">
                                      <p:cBhvr>
                                        <p:cTn id="42" dur="2000"/>
                                        <p:tgtEl>
                                          <p:spTgt spid="14338"/>
                                        </p:tgtEl>
                                      </p:cBhvr>
                                    </p:animEffect>
                                  </p:childTnLst>
                                </p:cTn>
                              </p:par>
                            </p:childTnLst>
                          </p:cTn>
                        </p:par>
                        <p:par>
                          <p:cTn id="43" fill="hold">
                            <p:stCondLst>
                              <p:cond delay="35000"/>
                            </p:stCondLst>
                            <p:childTnLst>
                              <p:par>
                                <p:cTn id="44" presetID="10" presetClass="entr" presetSubtype="0" fill="hold" nodeType="afterEffect">
                                  <p:stCondLst>
                                    <p:cond delay="0"/>
                                  </p:stCondLst>
                                  <p:childTnLst>
                                    <p:set>
                                      <p:cBhvr>
                                        <p:cTn id="45" dur="1" fill="hold">
                                          <p:stCondLst>
                                            <p:cond delay="0"/>
                                          </p:stCondLst>
                                        </p:cTn>
                                        <p:tgtEl>
                                          <p:spTgt spid="14337"/>
                                        </p:tgtEl>
                                        <p:attrNameLst>
                                          <p:attrName>style.visibility</p:attrName>
                                        </p:attrNameLst>
                                      </p:cBhvr>
                                      <p:to>
                                        <p:strVal val="visible"/>
                                      </p:to>
                                    </p:set>
                                    <p:animEffect transition="in" filter="fade">
                                      <p:cBhvr>
                                        <p:cTn id="46" dur="2000"/>
                                        <p:tgtEl>
                                          <p:spTgt spid="143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animBg="1"/>
      <p:bldP spid="9" grpId="1" animBg="1"/>
      <p:bldP spid="9" grpId="2" animBg="1"/>
      <p:bldP spid="5" grpId="0"/>
      <p:bldP spid="5" grpId="1"/>
      <p:bldP spid="7" grpId="0"/>
      <p:bldP spid="7" grpId="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6 Imagen" descr="Dendrosicyos socotrana 4.jpg"/>
          <p:cNvPicPr>
            <a:picLocks noChangeAspect="1"/>
          </p:cNvPicPr>
          <p:nvPr/>
        </p:nvPicPr>
        <p:blipFill>
          <a:blip r:embed="rId3"/>
          <a:stretch>
            <a:fillRect/>
          </a:stretch>
        </p:blipFill>
        <p:spPr>
          <a:xfrm>
            <a:off x="0" y="0"/>
            <a:ext cx="9144000" cy="6858000"/>
          </a:xfrm>
          <a:prstGeom prst="rect">
            <a:avLst/>
          </a:prstGeom>
        </p:spPr>
      </p:pic>
      <p:pic>
        <p:nvPicPr>
          <p:cNvPr id="10241" name="Picture 1"/>
          <p:cNvPicPr>
            <a:picLocks noChangeAspect="1" noChangeArrowheads="1"/>
          </p:cNvPicPr>
          <p:nvPr/>
        </p:nvPicPr>
        <p:blipFill>
          <a:blip r:embed="rId4"/>
          <a:srcRect/>
          <a:stretch>
            <a:fillRect/>
          </a:stretch>
        </p:blipFill>
        <p:spPr bwMode="auto">
          <a:xfrm>
            <a:off x="-19050" y="-9525"/>
            <a:ext cx="9163050" cy="6877050"/>
          </a:xfrm>
          <a:prstGeom prst="rect">
            <a:avLst/>
          </a:prstGeom>
          <a:noFill/>
          <a:ln w="9525">
            <a:noFill/>
            <a:miter lim="800000"/>
            <a:headEnd/>
            <a:tailEnd/>
          </a:ln>
          <a:effectLst/>
        </p:spPr>
      </p:pic>
      <p:sp>
        <p:nvSpPr>
          <p:cNvPr id="12" name="Round Diagonal Corner Rectangle 7"/>
          <p:cNvSpPr>
            <a:spLocks noChangeAspect="1"/>
          </p:cNvSpPr>
          <p:nvPr/>
        </p:nvSpPr>
        <p:spPr>
          <a:xfrm>
            <a:off x="-365760" y="-274320"/>
            <a:ext cx="9875520" cy="7406640"/>
          </a:xfrm>
          <a:prstGeom prst="round2DiagRect">
            <a:avLst>
              <a:gd name="adj1" fmla="val 8355"/>
              <a:gd name="adj2" fmla="val 0"/>
            </a:avLst>
          </a:prstGeom>
          <a:solidFill>
            <a:schemeClr val="tx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3" name="Round Diagonal Corner Rectangle 8"/>
          <p:cNvSpPr>
            <a:spLocks noChangeAspect="1"/>
          </p:cNvSpPr>
          <p:nvPr/>
        </p:nvSpPr>
        <p:spPr>
          <a:xfrm>
            <a:off x="-365760" y="-274320"/>
            <a:ext cx="9875520" cy="7406640"/>
          </a:xfrm>
          <a:prstGeom prst="round2DiagRect">
            <a:avLst>
              <a:gd name="adj1" fmla="val 8355"/>
              <a:gd name="adj2" fmla="val 0"/>
            </a:avLst>
          </a:prstGeom>
          <a:solidFill>
            <a:schemeClr val="bg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4" name="TextBox 4"/>
          <p:cNvSpPr txBox="1"/>
          <p:nvPr/>
        </p:nvSpPr>
        <p:spPr>
          <a:xfrm>
            <a:off x="5072066" y="1142984"/>
            <a:ext cx="3429024" cy="1384995"/>
          </a:xfrm>
          <a:prstGeom prst="rect">
            <a:avLst/>
          </a:prstGeom>
          <a:noFill/>
        </p:spPr>
        <p:txBody>
          <a:bodyPr wrap="square" rtlCol="0">
            <a:spAutoFit/>
          </a:bodyPr>
          <a:lstStyle/>
          <a:p>
            <a:pPr algn="ctr">
              <a:defRPr/>
            </a:pPr>
            <a:r>
              <a:rPr lang="es-ES" sz="1400" dirty="0">
                <a:solidFill>
                  <a:srgbClr val="FFFFFF"/>
                </a:solidFill>
                <a:effectLst>
                  <a:outerShdw blurRad="38100" dist="38100" dir="2700000" algn="tl">
                    <a:srgbClr val="000000">
                      <a:alpha val="43137"/>
                    </a:srgbClr>
                  </a:outerShdw>
                </a:effectLst>
              </a:rPr>
              <a:t>Te deseo que acaricies un perro,</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alimentes a un pájaro y oigas a un jilguero</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erguir triunfante su canto matinal,</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porque de esta manera,</a:t>
            </a:r>
            <a:br>
              <a:rPr lang="es-ES" sz="1400" dirty="0">
                <a:solidFill>
                  <a:srgbClr val="FFFFFF"/>
                </a:solidFill>
                <a:effectLst>
                  <a:outerShdw blurRad="38100" dist="38100" dir="2700000" algn="tl">
                    <a:srgbClr val="000000">
                      <a:alpha val="43137"/>
                    </a:srgbClr>
                  </a:outerShdw>
                </a:effectLst>
              </a:rPr>
            </a:br>
            <a:r>
              <a:rPr lang="es-ES" sz="1400" dirty="0">
                <a:solidFill>
                  <a:srgbClr val="FFFFFF"/>
                </a:solidFill>
                <a:effectLst>
                  <a:outerShdw blurRad="38100" dist="38100" dir="2700000" algn="tl">
                    <a:srgbClr val="000000">
                      <a:alpha val="43137"/>
                    </a:srgbClr>
                  </a:outerShdw>
                </a:effectLst>
              </a:rPr>
              <a:t>sentirás bien por </a:t>
            </a:r>
            <a:r>
              <a:rPr lang="es-ES" sz="1400" dirty="0" smtClean="0">
                <a:solidFill>
                  <a:srgbClr val="FFFFFF"/>
                </a:solidFill>
                <a:effectLst>
                  <a:outerShdw blurRad="38100" dist="38100" dir="2700000" algn="tl">
                    <a:srgbClr val="000000">
                      <a:alpha val="43137"/>
                    </a:srgbClr>
                  </a:outerShdw>
                </a:effectLst>
              </a:rPr>
              <a:t>nada.</a:t>
            </a:r>
            <a:endParaRPr lang="es-AR" sz="1400" dirty="0">
              <a:solidFill>
                <a:schemeClr val="bg1"/>
              </a:solidFill>
              <a:effectLst>
                <a:outerShdw blurRad="38100" dist="38100" dir="2700000" algn="tl">
                  <a:srgbClr val="000000">
                    <a:alpha val="43137"/>
                  </a:srgbClr>
                </a:outerShdw>
              </a:effectLst>
            </a:endParaRPr>
          </a:p>
        </p:txBody>
      </p:sp>
      <p:sp>
        <p:nvSpPr>
          <p:cNvPr id="15" name="TextBox 6"/>
          <p:cNvSpPr txBox="1"/>
          <p:nvPr/>
        </p:nvSpPr>
        <p:spPr>
          <a:xfrm>
            <a:off x="5143504" y="4143380"/>
            <a:ext cx="3314700" cy="1384995"/>
          </a:xfrm>
          <a:prstGeom prst="rect">
            <a:avLst/>
          </a:prstGeom>
          <a:noFill/>
        </p:spPr>
        <p:txBody>
          <a:bodyPr wrap="square" rtlCol="0">
            <a:spAutoFit/>
          </a:bodyPr>
          <a:lstStyle/>
          <a:p>
            <a:pPr algn="ctr"/>
            <a:r>
              <a:rPr lang="es-ES" sz="1400" dirty="0">
                <a:effectLst>
                  <a:outerShdw blurRad="38100" dist="38100" dir="2700000" algn="tl">
                    <a:srgbClr val="000000">
                      <a:alpha val="43137"/>
                    </a:srgbClr>
                  </a:outerShdw>
                </a:effectLst>
              </a:rPr>
              <a:t>Deseo también que plantes una semilla,</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por más minúscula que sea, y la</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acompañes en su crecimiento,</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para que descubras de cuantas vidas</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está hecho un </a:t>
            </a:r>
            <a:r>
              <a:rPr lang="es-ES" sz="1400" dirty="0" smtClean="0">
                <a:effectLst>
                  <a:outerShdw blurRad="38100" dist="38100" dir="2700000" algn="tl">
                    <a:srgbClr val="000000">
                      <a:alpha val="43137"/>
                    </a:srgbClr>
                  </a:outerShdw>
                </a:effectLst>
              </a:rPr>
              <a:t>árbol.</a:t>
            </a:r>
          </a:p>
        </p:txBody>
      </p:sp>
      <p:pic>
        <p:nvPicPr>
          <p:cNvPr id="12290" name="Picture 2"/>
          <p:cNvPicPr>
            <a:picLocks noChangeAspect="1" noChangeArrowheads="1"/>
          </p:cNvPicPr>
          <p:nvPr/>
        </p:nvPicPr>
        <p:blipFill>
          <a:blip r:embed="rId5"/>
          <a:srcRect/>
          <a:stretch>
            <a:fillRect/>
          </a:stretch>
        </p:blipFill>
        <p:spPr bwMode="auto">
          <a:xfrm>
            <a:off x="0" y="0"/>
            <a:ext cx="9144000" cy="6863817"/>
          </a:xfrm>
          <a:prstGeom prst="rect">
            <a:avLst/>
          </a:prstGeom>
          <a:noFill/>
          <a:ln w="9525">
            <a:noFill/>
            <a:miter lim="800000"/>
            <a:headEnd/>
            <a:tailEnd/>
          </a:ln>
          <a:effectLst/>
        </p:spPr>
      </p:pic>
      <p:pic>
        <p:nvPicPr>
          <p:cNvPr id="12289" name="Picture 1"/>
          <p:cNvPicPr>
            <a:picLocks noChangeAspect="1" noChangeArrowheads="1"/>
          </p:cNvPicPr>
          <p:nvPr/>
        </p:nvPicPr>
        <p:blipFill>
          <a:blip r:embed="rId6"/>
          <a:srcRect/>
          <a:stretch>
            <a:fillRect/>
          </a:stretch>
        </p:blipFill>
        <p:spPr bwMode="auto">
          <a:xfrm>
            <a:off x="0" y="-5817"/>
            <a:ext cx="9144000" cy="6863817"/>
          </a:xfrm>
          <a:prstGeom prst="rect">
            <a:avLst/>
          </a:prstGeom>
          <a:noFill/>
          <a:ln w="9525">
            <a:noFill/>
            <a:miter lim="800000"/>
            <a:headEnd/>
            <a:tailEnd/>
          </a:ln>
          <a:effectLst/>
        </p:spPr>
      </p:pic>
      <p:sp>
        <p:nvSpPr>
          <p:cNvPr id="10" name="9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41"/>
                                        </p:tgtEl>
                                        <p:attrNameLst>
                                          <p:attrName>style.visibility</p:attrName>
                                        </p:attrNameLst>
                                      </p:cBhvr>
                                      <p:to>
                                        <p:strVal val="visible"/>
                                      </p:to>
                                    </p:set>
                                    <p:animEffect transition="in" filter="fade">
                                      <p:cBhvr>
                                        <p:cTn id="7" dur="2000"/>
                                        <p:tgtEl>
                                          <p:spTgt spid="10241"/>
                                        </p:tgtEl>
                                      </p:cBhvr>
                                    </p:animEffect>
                                  </p:childTnLst>
                                </p:cTn>
                              </p:par>
                              <p:par>
                                <p:cTn id="8" presetID="6" presetClass="emph" presetSubtype="0" fill="hold" grpId="0" nodeType="withEffect">
                                  <p:stCondLst>
                                    <p:cond delay="0"/>
                                  </p:stCondLst>
                                  <p:childTnLst>
                                    <p:animScale>
                                      <p:cBhvr>
                                        <p:cTn id="9" dur="1500" fill="hold"/>
                                        <p:tgtEl>
                                          <p:spTgt spid="12"/>
                                        </p:tgtEl>
                                      </p:cBhvr>
                                      <p:by x="37000" y="37000"/>
                                    </p:animScale>
                                  </p:childTnLst>
                                </p:cTn>
                              </p:par>
                              <p:par>
                                <p:cTn id="10" presetID="35" presetClass="path" presetSubtype="0" accel="50000" decel="50000" fill="hold" grpId="1" nodeType="withEffect">
                                  <p:stCondLst>
                                    <p:cond delay="700"/>
                                  </p:stCondLst>
                                  <p:childTnLst>
                                    <p:animMotion origin="layout" path="M 1.94444E-6 1.40611E-6 L 0.23541 -0.21878 " pathEditMode="relative" rAng="0" ptsTypes="AA">
                                      <p:cBhvr>
                                        <p:cTn id="11" dur="800" fill="hold"/>
                                        <p:tgtEl>
                                          <p:spTgt spid="12"/>
                                        </p:tgtEl>
                                        <p:attrNameLst>
                                          <p:attrName>ppt_x</p:attrName>
                                          <p:attrName>ppt_y</p:attrName>
                                        </p:attrNameLst>
                                      </p:cBhvr>
                                      <p:rCtr x="118" y="-109"/>
                                    </p:animMotion>
                                  </p:childTnLst>
                                </p:cTn>
                              </p:par>
                              <p:par>
                                <p:cTn id="12" presetID="6" presetClass="emph" presetSubtype="0" fill="hold" grpId="0" nodeType="withEffect">
                                  <p:stCondLst>
                                    <p:cond delay="0"/>
                                  </p:stCondLst>
                                  <p:childTnLst>
                                    <p:animScale>
                                      <p:cBhvr>
                                        <p:cTn id="13" dur="1500" fill="hold"/>
                                        <p:tgtEl>
                                          <p:spTgt spid="13"/>
                                        </p:tgtEl>
                                      </p:cBhvr>
                                      <p:by x="37000" y="37000"/>
                                    </p:animScale>
                                  </p:childTnLst>
                                </p:cTn>
                              </p:par>
                              <p:par>
                                <p:cTn id="14" presetID="35" presetClass="path" presetSubtype="0" accel="50000" decel="50000" fill="hold" grpId="1" nodeType="withEffect">
                                  <p:stCondLst>
                                    <p:cond delay="700"/>
                                  </p:stCondLst>
                                  <p:childTnLst>
                                    <p:animMotion origin="layout" path="M 1.94444E-6 1.40611E-6 L 0.23541 0.21138 " pathEditMode="relative" rAng="0" ptsTypes="AA">
                                      <p:cBhvr>
                                        <p:cTn id="15" dur="800" fill="hold"/>
                                        <p:tgtEl>
                                          <p:spTgt spid="13"/>
                                        </p:tgtEl>
                                        <p:attrNameLst>
                                          <p:attrName>ppt_x</p:attrName>
                                          <p:attrName>ppt_y</p:attrName>
                                        </p:attrNameLst>
                                      </p:cBhvr>
                                      <p:rCtr x="118" y="106"/>
                                    </p:animMotion>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2000"/>
                                        <p:tgtEl>
                                          <p:spTgt spid="14"/>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2000"/>
                                        <p:tgtEl>
                                          <p:spTgt spid="15"/>
                                        </p:tgtEl>
                                      </p:cBhvr>
                                    </p:animEffect>
                                  </p:childTnLst>
                                </p:cTn>
                              </p:par>
                            </p:childTnLst>
                          </p:cTn>
                        </p:par>
                        <p:par>
                          <p:cTn id="23" fill="hold">
                            <p:stCondLst>
                              <p:cond delay="5000"/>
                            </p:stCondLst>
                            <p:childTnLst>
                              <p:par>
                                <p:cTn id="24" presetID="10" presetClass="exit" presetSubtype="0" fill="hold" nodeType="afterEffect">
                                  <p:stCondLst>
                                    <p:cond delay="25000"/>
                                  </p:stCondLst>
                                  <p:childTnLst>
                                    <p:animEffect transition="out" filter="fade">
                                      <p:cBhvr>
                                        <p:cTn id="25" dur="2000"/>
                                        <p:tgtEl>
                                          <p:spTgt spid="10241"/>
                                        </p:tgtEl>
                                      </p:cBhvr>
                                    </p:animEffect>
                                    <p:set>
                                      <p:cBhvr>
                                        <p:cTn id="26" dur="1" fill="hold">
                                          <p:stCondLst>
                                            <p:cond delay="1999"/>
                                          </p:stCondLst>
                                        </p:cTn>
                                        <p:tgtEl>
                                          <p:spTgt spid="10241"/>
                                        </p:tgtEl>
                                        <p:attrNameLst>
                                          <p:attrName>style.visibility</p:attrName>
                                        </p:attrNameLst>
                                      </p:cBhvr>
                                      <p:to>
                                        <p:strVal val="hidden"/>
                                      </p:to>
                                    </p:set>
                                  </p:childTnLst>
                                </p:cTn>
                              </p:par>
                              <p:par>
                                <p:cTn id="27" presetID="10" presetClass="exit" presetSubtype="0" fill="hold" grpId="2" nodeType="withEffect">
                                  <p:stCondLst>
                                    <p:cond delay="25000"/>
                                  </p:stCondLst>
                                  <p:childTnLst>
                                    <p:animEffect transition="out" filter="fade">
                                      <p:cBhvr>
                                        <p:cTn id="28" dur="2000"/>
                                        <p:tgtEl>
                                          <p:spTgt spid="12"/>
                                        </p:tgtEl>
                                      </p:cBhvr>
                                    </p:animEffect>
                                    <p:set>
                                      <p:cBhvr>
                                        <p:cTn id="29" dur="1" fill="hold">
                                          <p:stCondLst>
                                            <p:cond delay="1999"/>
                                          </p:stCondLst>
                                        </p:cTn>
                                        <p:tgtEl>
                                          <p:spTgt spid="12"/>
                                        </p:tgtEl>
                                        <p:attrNameLst>
                                          <p:attrName>style.visibility</p:attrName>
                                        </p:attrNameLst>
                                      </p:cBhvr>
                                      <p:to>
                                        <p:strVal val="hidden"/>
                                      </p:to>
                                    </p:set>
                                  </p:childTnLst>
                                </p:cTn>
                              </p:par>
                              <p:par>
                                <p:cTn id="30" presetID="10" presetClass="exit" presetSubtype="0" fill="hold" grpId="2" nodeType="withEffect">
                                  <p:stCondLst>
                                    <p:cond delay="25000"/>
                                  </p:stCondLst>
                                  <p:childTnLst>
                                    <p:animEffect transition="out" filter="fade">
                                      <p:cBhvr>
                                        <p:cTn id="31" dur="2000"/>
                                        <p:tgtEl>
                                          <p:spTgt spid="13"/>
                                        </p:tgtEl>
                                      </p:cBhvr>
                                    </p:animEffect>
                                    <p:set>
                                      <p:cBhvr>
                                        <p:cTn id="32" dur="1" fill="hold">
                                          <p:stCondLst>
                                            <p:cond delay="1999"/>
                                          </p:stCondLst>
                                        </p:cTn>
                                        <p:tgtEl>
                                          <p:spTgt spid="13"/>
                                        </p:tgtEl>
                                        <p:attrNameLst>
                                          <p:attrName>style.visibility</p:attrName>
                                        </p:attrNameLst>
                                      </p:cBhvr>
                                      <p:to>
                                        <p:strVal val="hidden"/>
                                      </p:to>
                                    </p:set>
                                  </p:childTnLst>
                                </p:cTn>
                              </p:par>
                              <p:par>
                                <p:cTn id="33" presetID="10" presetClass="exit" presetSubtype="0" fill="hold" grpId="1" nodeType="withEffect">
                                  <p:stCondLst>
                                    <p:cond delay="25000"/>
                                  </p:stCondLst>
                                  <p:childTnLst>
                                    <p:animEffect transition="out" filter="fade">
                                      <p:cBhvr>
                                        <p:cTn id="34" dur="2000"/>
                                        <p:tgtEl>
                                          <p:spTgt spid="14"/>
                                        </p:tgtEl>
                                      </p:cBhvr>
                                    </p:animEffect>
                                    <p:set>
                                      <p:cBhvr>
                                        <p:cTn id="35" dur="1" fill="hold">
                                          <p:stCondLst>
                                            <p:cond delay="1999"/>
                                          </p:stCondLst>
                                        </p:cTn>
                                        <p:tgtEl>
                                          <p:spTgt spid="14"/>
                                        </p:tgtEl>
                                        <p:attrNameLst>
                                          <p:attrName>style.visibility</p:attrName>
                                        </p:attrNameLst>
                                      </p:cBhvr>
                                      <p:to>
                                        <p:strVal val="hidden"/>
                                      </p:to>
                                    </p:set>
                                  </p:childTnLst>
                                </p:cTn>
                              </p:par>
                              <p:par>
                                <p:cTn id="36" presetID="10" presetClass="exit" presetSubtype="0" fill="hold" grpId="1" nodeType="withEffect">
                                  <p:stCondLst>
                                    <p:cond delay="25000"/>
                                  </p:stCondLst>
                                  <p:childTnLst>
                                    <p:animEffect transition="out" filter="fade">
                                      <p:cBhvr>
                                        <p:cTn id="37" dur="2000"/>
                                        <p:tgtEl>
                                          <p:spTgt spid="15"/>
                                        </p:tgtEl>
                                      </p:cBhvr>
                                    </p:animEffect>
                                    <p:set>
                                      <p:cBhvr>
                                        <p:cTn id="38" dur="1" fill="hold">
                                          <p:stCondLst>
                                            <p:cond delay="1999"/>
                                          </p:stCondLst>
                                        </p:cTn>
                                        <p:tgtEl>
                                          <p:spTgt spid="15"/>
                                        </p:tgtEl>
                                        <p:attrNameLst>
                                          <p:attrName>style.visibility</p:attrName>
                                        </p:attrNameLst>
                                      </p:cBhvr>
                                      <p:to>
                                        <p:strVal val="hidden"/>
                                      </p:to>
                                    </p:set>
                                  </p:childTnLst>
                                </p:cTn>
                              </p:par>
                            </p:childTnLst>
                          </p:cTn>
                        </p:par>
                        <p:par>
                          <p:cTn id="39" fill="hold">
                            <p:stCondLst>
                              <p:cond delay="32000"/>
                            </p:stCondLst>
                            <p:childTnLst>
                              <p:par>
                                <p:cTn id="40" presetID="10" presetClass="entr" presetSubtype="0" fill="hold" nodeType="afterEffect">
                                  <p:stCondLst>
                                    <p:cond delay="0"/>
                                  </p:stCondLst>
                                  <p:childTnLst>
                                    <p:set>
                                      <p:cBhvr>
                                        <p:cTn id="41" dur="1" fill="hold">
                                          <p:stCondLst>
                                            <p:cond delay="0"/>
                                          </p:stCondLst>
                                        </p:cTn>
                                        <p:tgtEl>
                                          <p:spTgt spid="12290"/>
                                        </p:tgtEl>
                                        <p:attrNameLst>
                                          <p:attrName>style.visibility</p:attrName>
                                        </p:attrNameLst>
                                      </p:cBhvr>
                                      <p:to>
                                        <p:strVal val="visible"/>
                                      </p:to>
                                    </p:set>
                                    <p:animEffect transition="in" filter="fade">
                                      <p:cBhvr>
                                        <p:cTn id="42" dur="2000"/>
                                        <p:tgtEl>
                                          <p:spTgt spid="12290"/>
                                        </p:tgtEl>
                                      </p:cBhvr>
                                    </p:animEffect>
                                  </p:childTnLst>
                                </p:cTn>
                              </p:par>
                            </p:childTnLst>
                          </p:cTn>
                        </p:par>
                        <p:par>
                          <p:cTn id="43" fill="hold">
                            <p:stCondLst>
                              <p:cond delay="34000"/>
                            </p:stCondLst>
                            <p:childTnLst>
                              <p:par>
                                <p:cTn id="44" presetID="10" presetClass="entr" presetSubtype="0" fill="hold" nodeType="afterEffect">
                                  <p:stCondLst>
                                    <p:cond delay="0"/>
                                  </p:stCondLst>
                                  <p:childTnLst>
                                    <p:set>
                                      <p:cBhvr>
                                        <p:cTn id="45" dur="1" fill="hold">
                                          <p:stCondLst>
                                            <p:cond delay="0"/>
                                          </p:stCondLst>
                                        </p:cTn>
                                        <p:tgtEl>
                                          <p:spTgt spid="12289"/>
                                        </p:tgtEl>
                                        <p:attrNameLst>
                                          <p:attrName>style.visibility</p:attrName>
                                        </p:attrNameLst>
                                      </p:cBhvr>
                                      <p:to>
                                        <p:strVal val="visible"/>
                                      </p:to>
                                    </p:set>
                                    <p:animEffect transition="in" filter="fade">
                                      <p:cBhvr>
                                        <p:cTn id="46" dur="2500"/>
                                        <p:tgtEl>
                                          <p:spTgt spid="122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3" grpId="0" animBg="1"/>
      <p:bldP spid="13" grpId="1" animBg="1"/>
      <p:bldP spid="13" grpId="2" animBg="1"/>
      <p:bldP spid="14" grpId="0"/>
      <p:bldP spid="14" grpId="1"/>
      <p:bldP spid="15" grpId="0"/>
      <p:bldP spid="15" grpId="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9 Imagen" descr="Arbol obeso.jpg"/>
          <p:cNvPicPr>
            <a:picLocks noChangeAspect="1"/>
          </p:cNvPicPr>
          <p:nvPr/>
        </p:nvPicPr>
        <p:blipFill>
          <a:blip r:embed="rId3"/>
          <a:stretch>
            <a:fillRect/>
          </a:stretch>
        </p:blipFill>
        <p:spPr>
          <a:xfrm>
            <a:off x="0" y="0"/>
            <a:ext cx="9144000" cy="6858000"/>
          </a:xfrm>
          <a:prstGeom prst="rect">
            <a:avLst/>
          </a:prstGeom>
        </p:spPr>
      </p:pic>
      <p:pic>
        <p:nvPicPr>
          <p:cNvPr id="8194" name="Picture 2"/>
          <p:cNvPicPr>
            <a:picLocks noChangeAspect="1" noChangeArrowheads="1"/>
          </p:cNvPicPr>
          <p:nvPr/>
        </p:nvPicPr>
        <p:blipFill>
          <a:blip r:embed="rId4"/>
          <a:srcRect/>
          <a:stretch>
            <a:fillRect/>
          </a:stretch>
        </p:blipFill>
        <p:spPr bwMode="auto">
          <a:xfrm>
            <a:off x="0" y="0"/>
            <a:ext cx="9163050" cy="6877050"/>
          </a:xfrm>
          <a:prstGeom prst="rect">
            <a:avLst/>
          </a:prstGeom>
          <a:noFill/>
          <a:ln w="9525">
            <a:noFill/>
            <a:miter lim="800000"/>
            <a:headEnd/>
            <a:tailEnd/>
          </a:ln>
          <a:effectLst/>
        </p:spPr>
      </p:pic>
      <p:sp>
        <p:nvSpPr>
          <p:cNvPr id="8" name="Round Diagonal Corner Rectangle 7"/>
          <p:cNvSpPr>
            <a:spLocks noChangeAspect="1"/>
          </p:cNvSpPr>
          <p:nvPr/>
        </p:nvSpPr>
        <p:spPr>
          <a:xfrm>
            <a:off x="-365760" y="-274320"/>
            <a:ext cx="9875520" cy="7406640"/>
          </a:xfrm>
          <a:prstGeom prst="round2DiagRect">
            <a:avLst>
              <a:gd name="adj1" fmla="val 8355"/>
              <a:gd name="adj2" fmla="val 0"/>
            </a:avLst>
          </a:prstGeom>
          <a:solidFill>
            <a:schemeClr val="tx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Round Diagonal Corner Rectangle 8"/>
          <p:cNvSpPr>
            <a:spLocks noChangeAspect="1"/>
          </p:cNvSpPr>
          <p:nvPr/>
        </p:nvSpPr>
        <p:spPr>
          <a:xfrm>
            <a:off x="-365760" y="-274320"/>
            <a:ext cx="9875520" cy="7406640"/>
          </a:xfrm>
          <a:prstGeom prst="round2DiagRect">
            <a:avLst>
              <a:gd name="adj1" fmla="val 8355"/>
              <a:gd name="adj2" fmla="val 0"/>
            </a:avLst>
          </a:prstGeom>
          <a:solidFill>
            <a:schemeClr val="bg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TextBox 4"/>
          <p:cNvSpPr txBox="1"/>
          <p:nvPr/>
        </p:nvSpPr>
        <p:spPr>
          <a:xfrm>
            <a:off x="1000100" y="1214422"/>
            <a:ext cx="3500462" cy="1600438"/>
          </a:xfrm>
          <a:prstGeom prst="rect">
            <a:avLst/>
          </a:prstGeom>
          <a:noFill/>
        </p:spPr>
        <p:txBody>
          <a:bodyPr wrap="square" rtlCol="0">
            <a:spAutoFit/>
          </a:bodyPr>
          <a:lstStyle/>
          <a:p>
            <a:pPr algn="ctr"/>
            <a:r>
              <a:rPr lang="es-ES" sz="1400" dirty="0">
                <a:solidFill>
                  <a:schemeClr val="bg1"/>
                </a:solidFill>
                <a:effectLst>
                  <a:outerShdw blurRad="38100" dist="38100" dir="2700000" algn="tl">
                    <a:srgbClr val="000000">
                      <a:alpha val="43137"/>
                    </a:srgbClr>
                  </a:outerShdw>
                </a:effectLst>
              </a:rPr>
              <a:t>Te deseo, además, que tengas dinero,</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porque es necesario ser práctico,</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Y que por lo menos una vez</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por año pongas algo de ese dinero</a:t>
            </a:r>
          </a:p>
          <a:p>
            <a:pPr algn="ctr"/>
            <a:r>
              <a:rPr lang="es-ES" sz="1400" dirty="0">
                <a:solidFill>
                  <a:schemeClr val="bg1"/>
                </a:solidFill>
                <a:effectLst>
                  <a:outerShdw blurRad="38100" dist="38100" dir="2700000" algn="tl">
                    <a:srgbClr val="000000">
                      <a:alpha val="43137"/>
                    </a:srgbClr>
                  </a:outerShdw>
                </a:effectLst>
              </a:rPr>
              <a:t>frente a ti y digas: "Esto es mío”</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sólo para que quede claro</a:t>
            </a:r>
            <a:br>
              <a:rPr lang="es-ES" sz="1400" dirty="0">
                <a:solidFill>
                  <a:schemeClr val="bg1"/>
                </a:solidFill>
                <a:effectLst>
                  <a:outerShdw blurRad="38100" dist="38100" dir="2700000" algn="tl">
                    <a:srgbClr val="000000">
                      <a:alpha val="43137"/>
                    </a:srgbClr>
                  </a:outerShdw>
                </a:effectLst>
              </a:rPr>
            </a:br>
            <a:r>
              <a:rPr lang="es-ES" sz="1400" dirty="0">
                <a:solidFill>
                  <a:schemeClr val="bg1"/>
                </a:solidFill>
                <a:effectLst>
                  <a:outerShdw blurRad="38100" dist="38100" dir="2700000" algn="tl">
                    <a:srgbClr val="000000">
                      <a:alpha val="43137"/>
                    </a:srgbClr>
                  </a:outerShdw>
                </a:effectLst>
              </a:rPr>
              <a:t>quién es el dueño de </a:t>
            </a:r>
            <a:r>
              <a:rPr lang="es-ES" sz="1400" dirty="0" smtClean="0">
                <a:solidFill>
                  <a:schemeClr val="bg1"/>
                </a:solidFill>
                <a:effectLst>
                  <a:outerShdw blurRad="38100" dist="38100" dir="2700000" algn="tl">
                    <a:srgbClr val="000000">
                      <a:alpha val="43137"/>
                    </a:srgbClr>
                  </a:outerShdw>
                </a:effectLst>
              </a:rPr>
              <a:t>quién</a:t>
            </a:r>
            <a:r>
              <a:rPr lang="es-ES" sz="1400" dirty="0">
                <a:solidFill>
                  <a:schemeClr val="bg1"/>
                </a:solidFill>
                <a:effectLst>
                  <a:outerShdw blurRad="38100" dist="38100" dir="2700000" algn="tl">
                    <a:srgbClr val="000000">
                      <a:alpha val="43137"/>
                    </a:srgbClr>
                  </a:outerShdw>
                </a:effectLst>
              </a:rPr>
              <a:t>.</a:t>
            </a:r>
            <a:endParaRPr lang="es-AR" sz="1400" dirty="0">
              <a:solidFill>
                <a:schemeClr val="bg1"/>
              </a:solidFill>
              <a:effectLst>
                <a:outerShdw blurRad="38100" dist="38100" dir="2700000" algn="tl">
                  <a:srgbClr val="000000">
                    <a:alpha val="43137"/>
                  </a:srgbClr>
                </a:outerShdw>
              </a:effectLst>
            </a:endParaRPr>
          </a:p>
        </p:txBody>
      </p:sp>
      <p:sp>
        <p:nvSpPr>
          <p:cNvPr id="7" name="TextBox 6"/>
          <p:cNvSpPr txBox="1"/>
          <p:nvPr/>
        </p:nvSpPr>
        <p:spPr>
          <a:xfrm>
            <a:off x="1098834" y="4429132"/>
            <a:ext cx="3314700" cy="1169551"/>
          </a:xfrm>
          <a:prstGeom prst="rect">
            <a:avLst/>
          </a:prstGeom>
          <a:noFill/>
        </p:spPr>
        <p:txBody>
          <a:bodyPr wrap="square" rtlCol="0">
            <a:spAutoFit/>
          </a:bodyPr>
          <a:lstStyle/>
          <a:p>
            <a:pPr algn="ctr"/>
            <a:r>
              <a:rPr lang="es-ES" sz="1400" dirty="0">
                <a:effectLst>
                  <a:outerShdw blurRad="38100" dist="38100" dir="2700000" algn="tl">
                    <a:srgbClr val="000000">
                      <a:alpha val="43137"/>
                    </a:srgbClr>
                  </a:outerShdw>
                </a:effectLst>
              </a:rPr>
              <a:t>Te deseo también que ninguno</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de tus afectos muera, pero que si</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muere alguno, puedas llorar</a:t>
            </a:r>
            <a:br>
              <a:rPr lang="es-ES" sz="1400" dirty="0">
                <a:effectLst>
                  <a:outerShdw blurRad="38100" dist="38100" dir="2700000" algn="tl">
                    <a:srgbClr val="000000">
                      <a:alpha val="43137"/>
                    </a:srgbClr>
                  </a:outerShdw>
                </a:effectLst>
              </a:rPr>
            </a:br>
            <a:r>
              <a:rPr lang="es-ES" sz="1400" dirty="0">
                <a:effectLst>
                  <a:outerShdw blurRad="38100" dist="38100" dir="2700000" algn="tl">
                    <a:srgbClr val="000000">
                      <a:alpha val="43137"/>
                    </a:srgbClr>
                  </a:outerShdw>
                </a:effectLst>
              </a:rPr>
              <a:t>sin lamentarte y sufrir sin sentirte </a:t>
            </a:r>
            <a:r>
              <a:rPr lang="es-ES" sz="1400" dirty="0" smtClean="0">
                <a:effectLst>
                  <a:outerShdw blurRad="38100" dist="38100" dir="2700000" algn="tl">
                    <a:srgbClr val="000000">
                      <a:alpha val="43137"/>
                    </a:srgbClr>
                  </a:outerShdw>
                </a:effectLst>
              </a:rPr>
              <a:t>culpable.</a:t>
            </a:r>
            <a:endParaRPr lang="es-UY" sz="1400" dirty="0">
              <a:effectLst>
                <a:outerShdw blurRad="38100" dist="38100" dir="2700000" algn="tl">
                  <a:srgbClr val="000000">
                    <a:alpha val="43137"/>
                  </a:srgbClr>
                </a:outerShdw>
              </a:effectLst>
            </a:endParaRPr>
          </a:p>
        </p:txBody>
      </p:sp>
      <p:pic>
        <p:nvPicPr>
          <p:cNvPr id="10241" name="Picture 1"/>
          <p:cNvPicPr>
            <a:picLocks noChangeAspect="1" noChangeArrowheads="1"/>
          </p:cNvPicPr>
          <p:nvPr/>
        </p:nvPicPr>
        <p:blipFill>
          <a:blip r:embed="rId5"/>
          <a:srcRect/>
          <a:stretch>
            <a:fillRect/>
          </a:stretch>
        </p:blipFill>
        <p:spPr bwMode="auto">
          <a:xfrm>
            <a:off x="-19050" y="-9525"/>
            <a:ext cx="9163050" cy="6877050"/>
          </a:xfrm>
          <a:prstGeom prst="rect">
            <a:avLst/>
          </a:prstGeom>
          <a:noFill/>
          <a:ln w="9525">
            <a:noFill/>
            <a:miter lim="800000"/>
            <a:headEnd/>
            <a:tailEnd/>
          </a:ln>
          <a:effectLst/>
        </p:spPr>
      </p:pic>
      <p:pic>
        <p:nvPicPr>
          <p:cNvPr id="10242" name="Picture 2"/>
          <p:cNvPicPr>
            <a:picLocks noChangeAspect="1" noChangeArrowheads="1"/>
          </p:cNvPicPr>
          <p:nvPr/>
        </p:nvPicPr>
        <p:blipFill>
          <a:blip r:embed="rId6"/>
          <a:srcRect/>
          <a:stretch>
            <a:fillRect/>
          </a:stretch>
        </p:blipFill>
        <p:spPr bwMode="auto">
          <a:xfrm>
            <a:off x="0" y="0"/>
            <a:ext cx="9163050" cy="6877050"/>
          </a:xfrm>
          <a:prstGeom prst="rect">
            <a:avLst/>
          </a:prstGeom>
          <a:noFill/>
          <a:ln w="9525">
            <a:noFill/>
            <a:miter lim="800000"/>
            <a:headEnd/>
            <a:tailEnd/>
          </a:ln>
          <a:effectLst/>
        </p:spPr>
      </p:pic>
      <p:sp>
        <p:nvSpPr>
          <p:cNvPr id="11" name="10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2000"/>
                                        <p:tgtEl>
                                          <p:spTgt spid="8194"/>
                                        </p:tgtEl>
                                      </p:cBhvr>
                                    </p:animEffect>
                                  </p:childTnLst>
                                </p:cTn>
                              </p:par>
                              <p:par>
                                <p:cTn id="8" presetID="6" presetClass="emph" presetSubtype="0" fill="hold" grpId="0" nodeType="withEffect">
                                  <p:stCondLst>
                                    <p:cond delay="0"/>
                                  </p:stCondLst>
                                  <p:childTnLst>
                                    <p:animScale>
                                      <p:cBhvr>
                                        <p:cTn id="9" dur="1500" fill="hold"/>
                                        <p:tgtEl>
                                          <p:spTgt spid="8"/>
                                        </p:tgtEl>
                                      </p:cBhvr>
                                      <p:by x="37000" y="37000"/>
                                    </p:animScale>
                                  </p:childTnLst>
                                </p:cTn>
                              </p:par>
                              <p:par>
                                <p:cTn id="10" presetID="35" presetClass="path" presetSubtype="0" accel="50000" decel="50000" fill="hold" grpId="1" nodeType="withEffect">
                                  <p:stCondLst>
                                    <p:cond delay="700"/>
                                  </p:stCondLst>
                                  <p:childTnLst>
                                    <p:animMotion origin="layout" path="M 1.94444E-6 1.40611E-6 L -0.19774 -0.19773 " pathEditMode="relative" rAng="0" ptsTypes="AA">
                                      <p:cBhvr>
                                        <p:cTn id="11" dur="800" fill="hold"/>
                                        <p:tgtEl>
                                          <p:spTgt spid="8"/>
                                        </p:tgtEl>
                                        <p:attrNameLst>
                                          <p:attrName>ppt_x</p:attrName>
                                          <p:attrName>ppt_y</p:attrName>
                                        </p:attrNameLst>
                                      </p:cBhvr>
                                      <p:rCtr x="-99" y="-99"/>
                                    </p:animMotion>
                                  </p:childTnLst>
                                </p:cTn>
                              </p:par>
                              <p:par>
                                <p:cTn id="12" presetID="6" presetClass="emph" presetSubtype="0" fill="hold" grpId="0" nodeType="withEffect">
                                  <p:stCondLst>
                                    <p:cond delay="0"/>
                                  </p:stCondLst>
                                  <p:childTnLst>
                                    <p:animScale>
                                      <p:cBhvr>
                                        <p:cTn id="13" dur="1500" fill="hold"/>
                                        <p:tgtEl>
                                          <p:spTgt spid="9"/>
                                        </p:tgtEl>
                                      </p:cBhvr>
                                      <p:by x="37000" y="37000"/>
                                    </p:animScale>
                                  </p:childTnLst>
                                </p:cTn>
                              </p:par>
                              <p:par>
                                <p:cTn id="14" presetID="35" presetClass="path" presetSubtype="0" accel="50000" decel="50000" fill="hold" grpId="1" nodeType="withEffect">
                                  <p:stCondLst>
                                    <p:cond delay="700"/>
                                  </p:stCondLst>
                                  <p:childTnLst>
                                    <p:animMotion origin="layout" path="M 1.94444E-6 1.40611E-6 L -0.19774 0.23242 " pathEditMode="relative" rAng="0" ptsTypes="AA">
                                      <p:cBhvr>
                                        <p:cTn id="15" dur="800" fill="hold"/>
                                        <p:tgtEl>
                                          <p:spTgt spid="9"/>
                                        </p:tgtEl>
                                        <p:attrNameLst>
                                          <p:attrName>ppt_x</p:attrName>
                                          <p:attrName>ppt_y</p:attrName>
                                        </p:attrNameLst>
                                      </p:cBhvr>
                                      <p:rCtr x="-99" y="116"/>
                                    </p:animMotion>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par>
                          <p:cTn id="23" fill="hold">
                            <p:stCondLst>
                              <p:cond delay="5000"/>
                            </p:stCondLst>
                            <p:childTnLst>
                              <p:par>
                                <p:cTn id="24" presetID="10" presetClass="exit" presetSubtype="0" fill="hold" nodeType="afterEffect">
                                  <p:stCondLst>
                                    <p:cond delay="25000"/>
                                  </p:stCondLst>
                                  <p:childTnLst>
                                    <p:animEffect transition="out" filter="fade">
                                      <p:cBhvr>
                                        <p:cTn id="25" dur="2000"/>
                                        <p:tgtEl>
                                          <p:spTgt spid="8194"/>
                                        </p:tgtEl>
                                      </p:cBhvr>
                                    </p:animEffect>
                                    <p:set>
                                      <p:cBhvr>
                                        <p:cTn id="26" dur="1" fill="hold">
                                          <p:stCondLst>
                                            <p:cond delay="1999"/>
                                          </p:stCondLst>
                                        </p:cTn>
                                        <p:tgtEl>
                                          <p:spTgt spid="8194"/>
                                        </p:tgtEl>
                                        <p:attrNameLst>
                                          <p:attrName>style.visibility</p:attrName>
                                        </p:attrNameLst>
                                      </p:cBhvr>
                                      <p:to>
                                        <p:strVal val="hidden"/>
                                      </p:to>
                                    </p:set>
                                  </p:childTnLst>
                                </p:cTn>
                              </p:par>
                              <p:par>
                                <p:cTn id="27" presetID="10" presetClass="exit" presetSubtype="0" fill="hold" grpId="2" nodeType="withEffect">
                                  <p:stCondLst>
                                    <p:cond delay="25000"/>
                                  </p:stCondLst>
                                  <p:childTnLst>
                                    <p:animEffect transition="out" filter="fade">
                                      <p:cBhvr>
                                        <p:cTn id="28" dur="2000"/>
                                        <p:tgtEl>
                                          <p:spTgt spid="9"/>
                                        </p:tgtEl>
                                      </p:cBhvr>
                                    </p:animEffect>
                                    <p:set>
                                      <p:cBhvr>
                                        <p:cTn id="29" dur="1" fill="hold">
                                          <p:stCondLst>
                                            <p:cond delay="1999"/>
                                          </p:stCondLst>
                                        </p:cTn>
                                        <p:tgtEl>
                                          <p:spTgt spid="9"/>
                                        </p:tgtEl>
                                        <p:attrNameLst>
                                          <p:attrName>style.visibility</p:attrName>
                                        </p:attrNameLst>
                                      </p:cBhvr>
                                      <p:to>
                                        <p:strVal val="hidden"/>
                                      </p:to>
                                    </p:set>
                                  </p:childTnLst>
                                </p:cTn>
                              </p:par>
                              <p:par>
                                <p:cTn id="30" presetID="10" presetClass="exit" presetSubtype="0" fill="hold" grpId="2" nodeType="withEffect">
                                  <p:stCondLst>
                                    <p:cond delay="25000"/>
                                  </p:stCondLst>
                                  <p:childTnLst>
                                    <p:animEffect transition="out" filter="fade">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par>
                                <p:cTn id="33" presetID="10" presetClass="exit" presetSubtype="0" fill="hold" grpId="1" nodeType="withEffect">
                                  <p:stCondLst>
                                    <p:cond delay="25000"/>
                                  </p:stCondLst>
                                  <p:childTnLst>
                                    <p:animEffect transition="out" filter="fade">
                                      <p:cBhvr>
                                        <p:cTn id="34" dur="2000"/>
                                        <p:tgtEl>
                                          <p:spTgt spid="5"/>
                                        </p:tgtEl>
                                      </p:cBhvr>
                                    </p:animEffect>
                                    <p:set>
                                      <p:cBhvr>
                                        <p:cTn id="35" dur="1" fill="hold">
                                          <p:stCondLst>
                                            <p:cond delay="1999"/>
                                          </p:stCondLst>
                                        </p:cTn>
                                        <p:tgtEl>
                                          <p:spTgt spid="5"/>
                                        </p:tgtEl>
                                        <p:attrNameLst>
                                          <p:attrName>style.visibility</p:attrName>
                                        </p:attrNameLst>
                                      </p:cBhvr>
                                      <p:to>
                                        <p:strVal val="hidden"/>
                                      </p:to>
                                    </p:set>
                                  </p:childTnLst>
                                </p:cTn>
                              </p:par>
                              <p:par>
                                <p:cTn id="36" presetID="10" presetClass="exit" presetSubtype="0" fill="hold" grpId="1" nodeType="withEffect">
                                  <p:stCondLst>
                                    <p:cond delay="25000"/>
                                  </p:stCondLst>
                                  <p:childTnLst>
                                    <p:animEffect transition="out" filter="fade">
                                      <p:cBhvr>
                                        <p:cTn id="37" dur="2000"/>
                                        <p:tgtEl>
                                          <p:spTgt spid="7"/>
                                        </p:tgtEl>
                                      </p:cBhvr>
                                    </p:animEffect>
                                    <p:set>
                                      <p:cBhvr>
                                        <p:cTn id="38" dur="1" fill="hold">
                                          <p:stCondLst>
                                            <p:cond delay="1999"/>
                                          </p:stCondLst>
                                        </p:cTn>
                                        <p:tgtEl>
                                          <p:spTgt spid="7"/>
                                        </p:tgtEl>
                                        <p:attrNameLst>
                                          <p:attrName>style.visibility</p:attrName>
                                        </p:attrNameLst>
                                      </p:cBhvr>
                                      <p:to>
                                        <p:strVal val="hidden"/>
                                      </p:to>
                                    </p:set>
                                  </p:childTnLst>
                                </p:cTn>
                              </p:par>
                            </p:childTnLst>
                          </p:cTn>
                        </p:par>
                        <p:par>
                          <p:cTn id="39" fill="hold">
                            <p:stCondLst>
                              <p:cond delay="32000"/>
                            </p:stCondLst>
                            <p:childTnLst>
                              <p:par>
                                <p:cTn id="40" presetID="10" presetClass="entr" presetSubtype="0" fill="hold" nodeType="afterEffect">
                                  <p:stCondLst>
                                    <p:cond delay="1000"/>
                                  </p:stCondLst>
                                  <p:childTnLst>
                                    <p:set>
                                      <p:cBhvr>
                                        <p:cTn id="41" dur="1" fill="hold">
                                          <p:stCondLst>
                                            <p:cond delay="0"/>
                                          </p:stCondLst>
                                        </p:cTn>
                                        <p:tgtEl>
                                          <p:spTgt spid="10241"/>
                                        </p:tgtEl>
                                        <p:attrNameLst>
                                          <p:attrName>style.visibility</p:attrName>
                                        </p:attrNameLst>
                                      </p:cBhvr>
                                      <p:to>
                                        <p:strVal val="visible"/>
                                      </p:to>
                                    </p:set>
                                    <p:animEffect transition="in" filter="fade">
                                      <p:cBhvr>
                                        <p:cTn id="42" dur="2000"/>
                                        <p:tgtEl>
                                          <p:spTgt spid="10241"/>
                                        </p:tgtEl>
                                      </p:cBhvr>
                                    </p:animEffect>
                                  </p:childTnLst>
                                </p:cTn>
                              </p:par>
                            </p:childTnLst>
                          </p:cTn>
                        </p:par>
                        <p:par>
                          <p:cTn id="43" fill="hold">
                            <p:stCondLst>
                              <p:cond delay="35000"/>
                            </p:stCondLst>
                            <p:childTnLst>
                              <p:par>
                                <p:cTn id="44" presetID="10" presetClass="entr" presetSubtype="0" fill="hold" nodeType="afterEffect">
                                  <p:stCondLst>
                                    <p:cond delay="0"/>
                                  </p:stCondLst>
                                  <p:childTnLst>
                                    <p:set>
                                      <p:cBhvr>
                                        <p:cTn id="45" dur="1" fill="hold">
                                          <p:stCondLst>
                                            <p:cond delay="0"/>
                                          </p:stCondLst>
                                        </p:cTn>
                                        <p:tgtEl>
                                          <p:spTgt spid="10242"/>
                                        </p:tgtEl>
                                        <p:attrNameLst>
                                          <p:attrName>style.visibility</p:attrName>
                                        </p:attrNameLst>
                                      </p:cBhvr>
                                      <p:to>
                                        <p:strVal val="visible"/>
                                      </p:to>
                                    </p:set>
                                    <p:animEffect transition="in" filter="fade">
                                      <p:cBhvr>
                                        <p:cTn id="46" dur="2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animBg="1"/>
      <p:bldP spid="9" grpId="1" animBg="1"/>
      <p:bldP spid="9" grpId="2" animBg="1"/>
      <p:bldP spid="5" grpId="0"/>
      <p:bldP spid="5" grpId="1"/>
      <p:bldP spid="7" grpId="0"/>
      <p:bldP spid="7" grpId="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7 Imagen" descr="Ilha_Socotra-Yemen.jpg"/>
          <p:cNvPicPr>
            <a:picLocks noChangeAspect="1"/>
          </p:cNvPicPr>
          <p:nvPr/>
        </p:nvPicPr>
        <p:blipFill>
          <a:blip r:embed="rId3"/>
          <a:stretch>
            <a:fillRect/>
          </a:stretch>
        </p:blipFill>
        <p:spPr>
          <a:xfrm>
            <a:off x="0" y="0"/>
            <a:ext cx="9144002" cy="6858000"/>
          </a:xfrm>
          <a:prstGeom prst="rect">
            <a:avLst/>
          </a:prstGeom>
        </p:spPr>
      </p:pic>
      <p:pic>
        <p:nvPicPr>
          <p:cNvPr id="6145" name="Picture 1"/>
          <p:cNvPicPr>
            <a:picLocks noChangeAspect="1" noChangeArrowheads="1"/>
          </p:cNvPicPr>
          <p:nvPr/>
        </p:nvPicPr>
        <p:blipFill>
          <a:blip r:embed="rId4"/>
          <a:srcRect/>
          <a:stretch>
            <a:fillRect/>
          </a:stretch>
        </p:blipFill>
        <p:spPr bwMode="auto">
          <a:xfrm>
            <a:off x="-19050" y="-19050"/>
            <a:ext cx="9163050" cy="6877050"/>
          </a:xfrm>
          <a:prstGeom prst="rect">
            <a:avLst/>
          </a:prstGeom>
          <a:noFill/>
          <a:ln w="9525">
            <a:noFill/>
            <a:miter lim="800000"/>
            <a:headEnd/>
            <a:tailEnd/>
          </a:ln>
          <a:effectLst/>
        </p:spPr>
      </p:pic>
      <p:sp>
        <p:nvSpPr>
          <p:cNvPr id="12" name="Round Diagonal Corner Rectangle 7"/>
          <p:cNvSpPr>
            <a:spLocks noChangeAspect="1"/>
          </p:cNvSpPr>
          <p:nvPr/>
        </p:nvSpPr>
        <p:spPr>
          <a:xfrm>
            <a:off x="-365760" y="-274320"/>
            <a:ext cx="9875520" cy="7406640"/>
          </a:xfrm>
          <a:prstGeom prst="round2DiagRect">
            <a:avLst>
              <a:gd name="adj1" fmla="val 8355"/>
              <a:gd name="adj2" fmla="val 0"/>
            </a:avLst>
          </a:prstGeom>
          <a:solidFill>
            <a:schemeClr val="tx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3" name="Round Diagonal Corner Rectangle 8"/>
          <p:cNvSpPr>
            <a:spLocks noChangeAspect="1"/>
          </p:cNvSpPr>
          <p:nvPr/>
        </p:nvSpPr>
        <p:spPr>
          <a:xfrm>
            <a:off x="-365760" y="-274320"/>
            <a:ext cx="9875520" cy="7406640"/>
          </a:xfrm>
          <a:prstGeom prst="round2DiagRect">
            <a:avLst>
              <a:gd name="adj1" fmla="val 8355"/>
              <a:gd name="adj2" fmla="val 0"/>
            </a:avLst>
          </a:prstGeom>
          <a:solidFill>
            <a:schemeClr val="bg1">
              <a:alpha val="5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4" name="TextBox 4"/>
          <p:cNvSpPr txBox="1"/>
          <p:nvPr/>
        </p:nvSpPr>
        <p:spPr>
          <a:xfrm>
            <a:off x="5000628" y="1142984"/>
            <a:ext cx="3429024" cy="1384995"/>
          </a:xfrm>
          <a:prstGeom prst="rect">
            <a:avLst/>
          </a:prstGeom>
          <a:noFill/>
        </p:spPr>
        <p:txBody>
          <a:bodyPr wrap="square" rtlCol="0">
            <a:spAutoFit/>
          </a:bodyPr>
          <a:lstStyle/>
          <a:p>
            <a:pPr algn="ctr">
              <a:defRPr/>
            </a:pPr>
            <a:r>
              <a:rPr lang="es-ES" sz="1400" dirty="0" smtClean="0">
                <a:solidFill>
                  <a:srgbClr val="FFFFFF"/>
                </a:solidFill>
                <a:effectLst>
                  <a:outerShdw blurRad="38100" dist="38100" dir="2700000" algn="tl">
                    <a:srgbClr val="000000">
                      <a:alpha val="43137"/>
                    </a:srgbClr>
                  </a:outerShdw>
                </a:effectLst>
              </a:rPr>
              <a:t>Te deseo por fin que, siendo hombre,</a:t>
            </a:r>
            <a:br>
              <a:rPr lang="es-ES" sz="1400" dirty="0" smtClean="0">
                <a:solidFill>
                  <a:srgbClr val="FFFFFF"/>
                </a:solidFill>
                <a:effectLst>
                  <a:outerShdw blurRad="38100" dist="38100" dir="2700000" algn="tl">
                    <a:srgbClr val="000000">
                      <a:alpha val="43137"/>
                    </a:srgbClr>
                  </a:outerShdw>
                </a:effectLst>
              </a:rPr>
            </a:br>
            <a:r>
              <a:rPr lang="es-ES" sz="1400" dirty="0" smtClean="0">
                <a:solidFill>
                  <a:srgbClr val="FFFFFF"/>
                </a:solidFill>
                <a:effectLst>
                  <a:outerShdw blurRad="38100" dist="38100" dir="2700000" algn="tl">
                    <a:srgbClr val="000000">
                      <a:alpha val="43137"/>
                    </a:srgbClr>
                  </a:outerShdw>
                </a:effectLst>
              </a:rPr>
              <a:t>tengas una buena mujer, y que siendo</a:t>
            </a:r>
            <a:br>
              <a:rPr lang="es-ES" sz="1400" dirty="0" smtClean="0">
                <a:solidFill>
                  <a:srgbClr val="FFFFFF"/>
                </a:solidFill>
                <a:effectLst>
                  <a:outerShdw blurRad="38100" dist="38100" dir="2700000" algn="tl">
                    <a:srgbClr val="000000">
                      <a:alpha val="43137"/>
                    </a:srgbClr>
                  </a:outerShdw>
                </a:effectLst>
              </a:rPr>
            </a:br>
            <a:r>
              <a:rPr lang="es-ES" sz="1400" dirty="0" smtClean="0">
                <a:solidFill>
                  <a:srgbClr val="FFFFFF"/>
                </a:solidFill>
                <a:effectLst>
                  <a:outerShdw blurRad="38100" dist="38100" dir="2700000" algn="tl">
                    <a:srgbClr val="000000">
                      <a:alpha val="43137"/>
                    </a:srgbClr>
                  </a:outerShdw>
                </a:effectLst>
              </a:rPr>
              <a:t>mujer, tengas un buen hombre,</a:t>
            </a:r>
            <a:br>
              <a:rPr lang="es-ES" sz="1400" dirty="0" smtClean="0">
                <a:solidFill>
                  <a:srgbClr val="FFFFFF"/>
                </a:solidFill>
                <a:effectLst>
                  <a:outerShdw blurRad="38100" dist="38100" dir="2700000" algn="tl">
                    <a:srgbClr val="000000">
                      <a:alpha val="43137"/>
                    </a:srgbClr>
                  </a:outerShdw>
                </a:effectLst>
              </a:rPr>
            </a:br>
            <a:r>
              <a:rPr lang="es-ES" sz="1400" dirty="0" smtClean="0">
                <a:solidFill>
                  <a:srgbClr val="FFFFFF"/>
                </a:solidFill>
                <a:effectLst>
                  <a:outerShdw blurRad="38100" dist="38100" dir="2700000" algn="tl">
                    <a:srgbClr val="000000">
                      <a:alpha val="43137"/>
                    </a:srgbClr>
                  </a:outerShdw>
                </a:effectLst>
              </a:rPr>
              <a:t>mañana y al día siguiente, y que cuando</a:t>
            </a:r>
            <a:br>
              <a:rPr lang="es-ES" sz="1400" dirty="0" smtClean="0">
                <a:solidFill>
                  <a:srgbClr val="FFFFFF"/>
                </a:solidFill>
                <a:effectLst>
                  <a:outerShdw blurRad="38100" dist="38100" dir="2700000" algn="tl">
                    <a:srgbClr val="000000">
                      <a:alpha val="43137"/>
                    </a:srgbClr>
                  </a:outerShdw>
                </a:effectLst>
              </a:rPr>
            </a:br>
            <a:r>
              <a:rPr lang="es-ES" sz="1400" dirty="0" smtClean="0">
                <a:solidFill>
                  <a:srgbClr val="FFFFFF"/>
                </a:solidFill>
                <a:effectLst>
                  <a:outerShdw blurRad="38100" dist="38100" dir="2700000" algn="tl">
                    <a:srgbClr val="000000">
                      <a:alpha val="43137"/>
                    </a:srgbClr>
                  </a:outerShdw>
                </a:effectLst>
              </a:rPr>
              <a:t>estén exhaustos y sonrientes,</a:t>
            </a:r>
            <a:br>
              <a:rPr lang="es-ES" sz="1400" dirty="0" smtClean="0">
                <a:solidFill>
                  <a:srgbClr val="FFFFFF"/>
                </a:solidFill>
                <a:effectLst>
                  <a:outerShdw blurRad="38100" dist="38100" dir="2700000" algn="tl">
                    <a:srgbClr val="000000">
                      <a:alpha val="43137"/>
                    </a:srgbClr>
                  </a:outerShdw>
                </a:effectLst>
              </a:rPr>
            </a:br>
            <a:r>
              <a:rPr lang="es-ES" sz="1400" dirty="0" smtClean="0">
                <a:solidFill>
                  <a:srgbClr val="FFFFFF"/>
                </a:solidFill>
                <a:effectLst>
                  <a:outerShdw blurRad="38100" dist="38100" dir="2700000" algn="tl">
                    <a:srgbClr val="000000">
                      <a:alpha val="43137"/>
                    </a:srgbClr>
                  </a:outerShdw>
                </a:effectLst>
              </a:rPr>
              <a:t>hablen sobre amor para recomenzar.</a:t>
            </a:r>
            <a:endParaRPr lang="es-AR" sz="1400" dirty="0" smtClean="0">
              <a:solidFill>
                <a:srgbClr val="FFFFFF"/>
              </a:solidFill>
              <a:effectLst>
                <a:outerShdw blurRad="38100" dist="38100" dir="2700000" algn="tl">
                  <a:srgbClr val="000000">
                    <a:alpha val="43137"/>
                  </a:srgbClr>
                </a:outerShdw>
              </a:effectLst>
            </a:endParaRPr>
          </a:p>
        </p:txBody>
      </p:sp>
      <p:sp>
        <p:nvSpPr>
          <p:cNvPr id="15" name="TextBox 6"/>
          <p:cNvSpPr txBox="1"/>
          <p:nvPr/>
        </p:nvSpPr>
        <p:spPr>
          <a:xfrm>
            <a:off x="5072066" y="4572008"/>
            <a:ext cx="3314700" cy="523220"/>
          </a:xfrm>
          <a:prstGeom prst="rect">
            <a:avLst/>
          </a:prstGeom>
          <a:noFill/>
        </p:spPr>
        <p:txBody>
          <a:bodyPr wrap="square" rtlCol="0">
            <a:spAutoFit/>
          </a:bodyPr>
          <a:lstStyle/>
          <a:p>
            <a:pPr algn="ctr"/>
            <a:r>
              <a:rPr lang="es-ES" sz="1400" dirty="0" smtClean="0">
                <a:effectLst>
                  <a:outerShdw blurRad="38100" dist="38100" dir="2700000" algn="tl">
                    <a:srgbClr val="000000">
                      <a:alpha val="43137"/>
                    </a:srgbClr>
                  </a:outerShdw>
                </a:effectLst>
              </a:rPr>
              <a:t>Si todas estas cosas llegaran a pasar, no tengo más nada que desearte.</a:t>
            </a:r>
          </a:p>
        </p:txBody>
      </p:sp>
      <p:pic>
        <p:nvPicPr>
          <p:cNvPr id="8193" name="Picture 1"/>
          <p:cNvPicPr>
            <a:picLocks noChangeAspect="1" noChangeArrowheads="1"/>
          </p:cNvPicPr>
          <p:nvPr/>
        </p:nvPicPr>
        <p:blipFill>
          <a:blip r:embed="rId5"/>
          <a:srcRect/>
          <a:stretch>
            <a:fillRect/>
          </a:stretch>
        </p:blipFill>
        <p:spPr bwMode="auto">
          <a:xfrm>
            <a:off x="-19050" y="-19050"/>
            <a:ext cx="9163050" cy="6877050"/>
          </a:xfrm>
          <a:prstGeom prst="rect">
            <a:avLst/>
          </a:prstGeom>
          <a:noFill/>
          <a:ln w="9525">
            <a:noFill/>
            <a:miter lim="800000"/>
            <a:headEnd/>
            <a:tailEnd/>
          </a:ln>
          <a:effectLst/>
        </p:spPr>
      </p:pic>
      <p:pic>
        <p:nvPicPr>
          <p:cNvPr id="8194" name="Picture 2"/>
          <p:cNvPicPr>
            <a:picLocks noChangeAspect="1" noChangeArrowheads="1"/>
          </p:cNvPicPr>
          <p:nvPr/>
        </p:nvPicPr>
        <p:blipFill>
          <a:blip r:embed="rId6"/>
          <a:srcRect/>
          <a:stretch>
            <a:fillRect/>
          </a:stretch>
        </p:blipFill>
        <p:spPr bwMode="auto">
          <a:xfrm>
            <a:off x="-19050" y="-19050"/>
            <a:ext cx="9163050" cy="6877050"/>
          </a:xfrm>
          <a:prstGeom prst="rect">
            <a:avLst/>
          </a:prstGeom>
          <a:noFill/>
          <a:ln w="9525">
            <a:noFill/>
            <a:miter lim="800000"/>
            <a:headEnd/>
            <a:tailEnd/>
          </a:ln>
          <a:effectLst/>
        </p:spPr>
      </p:pic>
      <p:sp>
        <p:nvSpPr>
          <p:cNvPr id="10" name="9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2000"/>
                                        <p:tgtEl>
                                          <p:spTgt spid="6145"/>
                                        </p:tgtEl>
                                      </p:cBhvr>
                                    </p:animEffect>
                                  </p:childTnLst>
                                </p:cTn>
                              </p:par>
                              <p:par>
                                <p:cTn id="8" presetID="6" presetClass="emph" presetSubtype="0" fill="hold" grpId="0" nodeType="withEffect">
                                  <p:stCondLst>
                                    <p:cond delay="0"/>
                                  </p:stCondLst>
                                  <p:childTnLst>
                                    <p:animScale>
                                      <p:cBhvr>
                                        <p:cTn id="9" dur="1500" fill="hold"/>
                                        <p:tgtEl>
                                          <p:spTgt spid="12"/>
                                        </p:tgtEl>
                                      </p:cBhvr>
                                      <p:by x="37000" y="37000"/>
                                    </p:animScale>
                                  </p:childTnLst>
                                </p:cTn>
                              </p:par>
                              <p:par>
                                <p:cTn id="10" presetID="35" presetClass="path" presetSubtype="0" accel="50000" decel="50000" fill="hold" grpId="1" nodeType="withEffect">
                                  <p:stCondLst>
                                    <p:cond delay="700"/>
                                  </p:stCondLst>
                                  <p:childTnLst>
                                    <p:animMotion origin="layout" path="M 1.94444E-6 1.40611E-6 L 0.23541 -0.21878 " pathEditMode="relative" rAng="0" ptsTypes="AA">
                                      <p:cBhvr>
                                        <p:cTn id="11" dur="800" fill="hold"/>
                                        <p:tgtEl>
                                          <p:spTgt spid="12"/>
                                        </p:tgtEl>
                                        <p:attrNameLst>
                                          <p:attrName>ppt_x</p:attrName>
                                          <p:attrName>ppt_y</p:attrName>
                                        </p:attrNameLst>
                                      </p:cBhvr>
                                      <p:rCtr x="118" y="-109"/>
                                    </p:animMotion>
                                  </p:childTnLst>
                                </p:cTn>
                              </p:par>
                              <p:par>
                                <p:cTn id="12" presetID="6" presetClass="emph" presetSubtype="0" fill="hold" grpId="0" nodeType="withEffect">
                                  <p:stCondLst>
                                    <p:cond delay="0"/>
                                  </p:stCondLst>
                                  <p:childTnLst>
                                    <p:animScale>
                                      <p:cBhvr>
                                        <p:cTn id="13" dur="1500" fill="hold"/>
                                        <p:tgtEl>
                                          <p:spTgt spid="13"/>
                                        </p:tgtEl>
                                      </p:cBhvr>
                                      <p:by x="37000" y="37000"/>
                                    </p:animScale>
                                  </p:childTnLst>
                                </p:cTn>
                              </p:par>
                              <p:par>
                                <p:cTn id="14" presetID="35" presetClass="path" presetSubtype="0" accel="50000" decel="50000" fill="hold" grpId="1" nodeType="withEffect">
                                  <p:stCondLst>
                                    <p:cond delay="700"/>
                                  </p:stCondLst>
                                  <p:childTnLst>
                                    <p:animMotion origin="layout" path="M 1.94444E-6 1.40611E-6 L 0.23541 0.21138 " pathEditMode="relative" rAng="0" ptsTypes="AA">
                                      <p:cBhvr>
                                        <p:cTn id="15" dur="800" fill="hold"/>
                                        <p:tgtEl>
                                          <p:spTgt spid="13"/>
                                        </p:tgtEl>
                                        <p:attrNameLst>
                                          <p:attrName>ppt_x</p:attrName>
                                          <p:attrName>ppt_y</p:attrName>
                                        </p:attrNameLst>
                                      </p:cBhvr>
                                      <p:rCtr x="118" y="106"/>
                                    </p:animMotion>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2000"/>
                                        <p:tgtEl>
                                          <p:spTgt spid="14"/>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2000"/>
                                        <p:tgtEl>
                                          <p:spTgt spid="15"/>
                                        </p:tgtEl>
                                      </p:cBhvr>
                                    </p:animEffect>
                                  </p:childTnLst>
                                </p:cTn>
                              </p:par>
                            </p:childTnLst>
                          </p:cTn>
                        </p:par>
                        <p:par>
                          <p:cTn id="23" fill="hold">
                            <p:stCondLst>
                              <p:cond delay="5000"/>
                            </p:stCondLst>
                            <p:childTnLst>
                              <p:par>
                                <p:cTn id="24" presetID="10" presetClass="exit" presetSubtype="0" fill="hold" nodeType="afterEffect">
                                  <p:stCondLst>
                                    <p:cond delay="20000"/>
                                  </p:stCondLst>
                                  <p:childTnLst>
                                    <p:animEffect transition="out" filter="fade">
                                      <p:cBhvr>
                                        <p:cTn id="25" dur="2000"/>
                                        <p:tgtEl>
                                          <p:spTgt spid="6145"/>
                                        </p:tgtEl>
                                      </p:cBhvr>
                                    </p:animEffect>
                                    <p:set>
                                      <p:cBhvr>
                                        <p:cTn id="26" dur="1" fill="hold">
                                          <p:stCondLst>
                                            <p:cond delay="1999"/>
                                          </p:stCondLst>
                                        </p:cTn>
                                        <p:tgtEl>
                                          <p:spTgt spid="6145"/>
                                        </p:tgtEl>
                                        <p:attrNameLst>
                                          <p:attrName>style.visibility</p:attrName>
                                        </p:attrNameLst>
                                      </p:cBhvr>
                                      <p:to>
                                        <p:strVal val="hidden"/>
                                      </p:to>
                                    </p:set>
                                  </p:childTnLst>
                                </p:cTn>
                              </p:par>
                              <p:par>
                                <p:cTn id="27" presetID="10" presetClass="exit" presetSubtype="0" fill="hold" grpId="2" nodeType="withEffect">
                                  <p:stCondLst>
                                    <p:cond delay="20000"/>
                                  </p:stCondLst>
                                  <p:childTnLst>
                                    <p:animEffect transition="out" filter="fade">
                                      <p:cBhvr>
                                        <p:cTn id="28" dur="2000"/>
                                        <p:tgtEl>
                                          <p:spTgt spid="13"/>
                                        </p:tgtEl>
                                      </p:cBhvr>
                                    </p:animEffect>
                                    <p:set>
                                      <p:cBhvr>
                                        <p:cTn id="29" dur="1" fill="hold">
                                          <p:stCondLst>
                                            <p:cond delay="1999"/>
                                          </p:stCondLst>
                                        </p:cTn>
                                        <p:tgtEl>
                                          <p:spTgt spid="13"/>
                                        </p:tgtEl>
                                        <p:attrNameLst>
                                          <p:attrName>style.visibility</p:attrName>
                                        </p:attrNameLst>
                                      </p:cBhvr>
                                      <p:to>
                                        <p:strVal val="hidden"/>
                                      </p:to>
                                    </p:set>
                                  </p:childTnLst>
                                </p:cTn>
                              </p:par>
                              <p:par>
                                <p:cTn id="30" presetID="10" presetClass="exit" presetSubtype="0" fill="hold" grpId="2" nodeType="withEffect">
                                  <p:stCondLst>
                                    <p:cond delay="20000"/>
                                  </p:stCondLst>
                                  <p:childTnLst>
                                    <p:animEffect transition="out" filter="fade">
                                      <p:cBhvr>
                                        <p:cTn id="31" dur="2000"/>
                                        <p:tgtEl>
                                          <p:spTgt spid="12"/>
                                        </p:tgtEl>
                                      </p:cBhvr>
                                    </p:animEffect>
                                    <p:set>
                                      <p:cBhvr>
                                        <p:cTn id="32" dur="1" fill="hold">
                                          <p:stCondLst>
                                            <p:cond delay="1999"/>
                                          </p:stCondLst>
                                        </p:cTn>
                                        <p:tgtEl>
                                          <p:spTgt spid="12"/>
                                        </p:tgtEl>
                                        <p:attrNameLst>
                                          <p:attrName>style.visibility</p:attrName>
                                        </p:attrNameLst>
                                      </p:cBhvr>
                                      <p:to>
                                        <p:strVal val="hidden"/>
                                      </p:to>
                                    </p:set>
                                  </p:childTnLst>
                                </p:cTn>
                              </p:par>
                              <p:par>
                                <p:cTn id="33" presetID="10" presetClass="exit" presetSubtype="0" fill="hold" grpId="1" nodeType="withEffect">
                                  <p:stCondLst>
                                    <p:cond delay="20000"/>
                                  </p:stCondLst>
                                  <p:childTnLst>
                                    <p:animEffect transition="out" filter="fade">
                                      <p:cBhvr>
                                        <p:cTn id="34" dur="2000"/>
                                        <p:tgtEl>
                                          <p:spTgt spid="14"/>
                                        </p:tgtEl>
                                      </p:cBhvr>
                                    </p:animEffect>
                                    <p:set>
                                      <p:cBhvr>
                                        <p:cTn id="35" dur="1" fill="hold">
                                          <p:stCondLst>
                                            <p:cond delay="1999"/>
                                          </p:stCondLst>
                                        </p:cTn>
                                        <p:tgtEl>
                                          <p:spTgt spid="14"/>
                                        </p:tgtEl>
                                        <p:attrNameLst>
                                          <p:attrName>style.visibility</p:attrName>
                                        </p:attrNameLst>
                                      </p:cBhvr>
                                      <p:to>
                                        <p:strVal val="hidden"/>
                                      </p:to>
                                    </p:set>
                                  </p:childTnLst>
                                </p:cTn>
                              </p:par>
                              <p:par>
                                <p:cTn id="36" presetID="10" presetClass="exit" presetSubtype="0" fill="hold" grpId="1" nodeType="withEffect">
                                  <p:stCondLst>
                                    <p:cond delay="20000"/>
                                  </p:stCondLst>
                                  <p:childTnLst>
                                    <p:animEffect transition="out" filter="fade">
                                      <p:cBhvr>
                                        <p:cTn id="37" dur="2000"/>
                                        <p:tgtEl>
                                          <p:spTgt spid="15"/>
                                        </p:tgtEl>
                                      </p:cBhvr>
                                    </p:animEffect>
                                    <p:set>
                                      <p:cBhvr>
                                        <p:cTn id="38" dur="1" fill="hold">
                                          <p:stCondLst>
                                            <p:cond delay="1999"/>
                                          </p:stCondLst>
                                        </p:cTn>
                                        <p:tgtEl>
                                          <p:spTgt spid="15"/>
                                        </p:tgtEl>
                                        <p:attrNameLst>
                                          <p:attrName>style.visibility</p:attrName>
                                        </p:attrNameLst>
                                      </p:cBhvr>
                                      <p:to>
                                        <p:strVal val="hidden"/>
                                      </p:to>
                                    </p:set>
                                  </p:childTnLst>
                                </p:cTn>
                              </p:par>
                            </p:childTnLst>
                          </p:cTn>
                        </p:par>
                        <p:par>
                          <p:cTn id="39" fill="hold">
                            <p:stCondLst>
                              <p:cond delay="27000"/>
                            </p:stCondLst>
                            <p:childTnLst>
                              <p:par>
                                <p:cTn id="40" presetID="10" presetClass="entr" presetSubtype="0" fill="hold" nodeType="afterEffect">
                                  <p:stCondLst>
                                    <p:cond delay="0"/>
                                  </p:stCondLst>
                                  <p:childTnLst>
                                    <p:set>
                                      <p:cBhvr>
                                        <p:cTn id="41" dur="1" fill="hold">
                                          <p:stCondLst>
                                            <p:cond delay="0"/>
                                          </p:stCondLst>
                                        </p:cTn>
                                        <p:tgtEl>
                                          <p:spTgt spid="8193"/>
                                        </p:tgtEl>
                                        <p:attrNameLst>
                                          <p:attrName>style.visibility</p:attrName>
                                        </p:attrNameLst>
                                      </p:cBhvr>
                                      <p:to>
                                        <p:strVal val="visible"/>
                                      </p:to>
                                    </p:set>
                                    <p:animEffect transition="in" filter="fade">
                                      <p:cBhvr>
                                        <p:cTn id="42" dur="2000"/>
                                        <p:tgtEl>
                                          <p:spTgt spid="8193"/>
                                        </p:tgtEl>
                                      </p:cBhvr>
                                    </p:animEffect>
                                  </p:childTnLst>
                                </p:cTn>
                              </p:par>
                            </p:childTnLst>
                          </p:cTn>
                        </p:par>
                        <p:par>
                          <p:cTn id="43" fill="hold">
                            <p:stCondLst>
                              <p:cond delay="29000"/>
                            </p:stCondLst>
                            <p:childTnLst>
                              <p:par>
                                <p:cTn id="44" presetID="10" presetClass="entr" presetSubtype="0" fill="hold" nodeType="afterEffect">
                                  <p:stCondLst>
                                    <p:cond delay="0"/>
                                  </p:stCondLst>
                                  <p:childTnLst>
                                    <p:set>
                                      <p:cBhvr>
                                        <p:cTn id="45" dur="1" fill="hold">
                                          <p:stCondLst>
                                            <p:cond delay="0"/>
                                          </p:stCondLst>
                                        </p:cTn>
                                        <p:tgtEl>
                                          <p:spTgt spid="8194"/>
                                        </p:tgtEl>
                                        <p:attrNameLst>
                                          <p:attrName>style.visibility</p:attrName>
                                        </p:attrNameLst>
                                      </p:cBhvr>
                                      <p:to>
                                        <p:strVal val="visible"/>
                                      </p:to>
                                    </p:set>
                                    <p:animEffect transition="in" filter="fade">
                                      <p:cBhvr>
                                        <p:cTn id="46"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3" grpId="0" animBg="1"/>
      <p:bldP spid="13" grpId="1" animBg="1"/>
      <p:bldP spid="13" grpId="2" animBg="1"/>
      <p:bldP spid="14" grpId="0"/>
      <p:bldP spid="14" grpId="1"/>
      <p:bldP spid="15" grpId="0"/>
      <p:bldP spid="15" grpId="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Box 6"/>
          <p:cNvSpPr txBox="1">
            <a:spLocks noChangeArrowheads="1"/>
          </p:cNvSpPr>
          <p:nvPr/>
        </p:nvSpPr>
        <p:spPr bwMode="auto">
          <a:xfrm rot="16200000">
            <a:off x="312097" y="2331052"/>
            <a:ext cx="2517036" cy="1569660"/>
          </a:xfrm>
          <a:prstGeom prst="rect">
            <a:avLst/>
          </a:prstGeom>
          <a:noFill/>
          <a:ln w="9525">
            <a:noFill/>
            <a:miter lim="800000"/>
            <a:headEnd/>
            <a:tailEnd/>
          </a:ln>
          <a:effectLst/>
        </p:spPr>
        <p:txBody>
          <a:bodyPr wrap="none">
            <a:spAutoFit/>
          </a:bodyPr>
          <a:lstStyle/>
          <a:p>
            <a:r>
              <a:rPr lang="es-ES" sz="9600" dirty="0" err="1" smtClean="0">
                <a:solidFill>
                  <a:srgbClr val="3333FF"/>
                </a:solidFill>
                <a:effectLst>
                  <a:outerShdw blurRad="38100" dist="38100" dir="2700000" algn="tl">
                    <a:schemeClr val="bg1">
                      <a:alpha val="43000"/>
                    </a:schemeClr>
                  </a:outerShdw>
                </a:effectLst>
                <a:latin typeface="Edwardian Script ITC" pitchFamily="66" charset="0"/>
              </a:rPr>
              <a:t>Victor</a:t>
            </a:r>
            <a:endParaRPr lang="es-ES" sz="9600" dirty="0">
              <a:solidFill>
                <a:srgbClr val="3333FF"/>
              </a:solidFill>
              <a:effectLst>
                <a:outerShdw blurRad="38100" dist="38100" dir="2700000" algn="tl">
                  <a:schemeClr val="bg1">
                    <a:alpha val="43000"/>
                  </a:schemeClr>
                </a:outerShdw>
              </a:effectLst>
              <a:latin typeface="Edwardian Script ITC" pitchFamily="66" charset="0"/>
            </a:endParaRPr>
          </a:p>
        </p:txBody>
      </p:sp>
      <p:sp>
        <p:nvSpPr>
          <p:cNvPr id="6" name="5 Rectángulo"/>
          <p:cNvSpPr/>
          <p:nvPr/>
        </p:nvSpPr>
        <p:spPr>
          <a:xfrm>
            <a:off x="6000760" y="1928802"/>
            <a:ext cx="2714644" cy="1477328"/>
          </a:xfrm>
          <a:prstGeom prst="rect">
            <a:avLst/>
          </a:prstGeom>
        </p:spPr>
        <p:txBody>
          <a:bodyPr wrap="square">
            <a:spAutoFit/>
          </a:bodyPr>
          <a:lstStyle/>
          <a:p>
            <a:pPr algn="ctr"/>
            <a:r>
              <a:rPr lang="es-AR" dirty="0" smtClean="0">
                <a:solidFill>
                  <a:schemeClr val="bg1"/>
                </a:solidFill>
              </a:rPr>
              <a:t> </a:t>
            </a:r>
            <a:r>
              <a:rPr lang="es-AR" i="1" dirty="0" smtClean="0">
                <a:solidFill>
                  <a:schemeClr val="bg1"/>
                </a:solidFill>
              </a:rPr>
              <a:t>26 de febrero de 1802</a:t>
            </a:r>
          </a:p>
          <a:p>
            <a:pPr algn="ctr"/>
            <a:r>
              <a:rPr lang="es-AR" i="1" dirty="0" err="1" smtClean="0">
                <a:solidFill>
                  <a:schemeClr val="bg1"/>
                </a:solidFill>
              </a:rPr>
              <a:t>Besanzón</a:t>
            </a:r>
            <a:r>
              <a:rPr lang="es-AR" i="1" dirty="0" smtClean="0">
                <a:solidFill>
                  <a:schemeClr val="bg1"/>
                </a:solidFill>
              </a:rPr>
              <a:t> – Francia</a:t>
            </a:r>
          </a:p>
          <a:p>
            <a:pPr algn="ctr"/>
            <a:endParaRPr lang="es-AR" dirty="0" smtClean="0">
              <a:solidFill>
                <a:schemeClr val="bg1"/>
              </a:solidFill>
            </a:endParaRPr>
          </a:p>
          <a:p>
            <a:pPr algn="ctr"/>
            <a:r>
              <a:rPr lang="es-AR" i="1" dirty="0" smtClean="0">
                <a:solidFill>
                  <a:schemeClr val="bg1"/>
                </a:solidFill>
              </a:rPr>
              <a:t>22 de mayo de 1885</a:t>
            </a:r>
          </a:p>
          <a:p>
            <a:pPr algn="ctr"/>
            <a:r>
              <a:rPr lang="es-AR" i="1" dirty="0" smtClean="0">
                <a:solidFill>
                  <a:schemeClr val="bg1"/>
                </a:solidFill>
              </a:rPr>
              <a:t>París - Francia</a:t>
            </a:r>
            <a:endParaRPr lang="es-AR" i="1" dirty="0">
              <a:solidFill>
                <a:schemeClr val="bg1"/>
              </a:solidFill>
            </a:endParaRPr>
          </a:p>
        </p:txBody>
      </p:sp>
      <p:pic>
        <p:nvPicPr>
          <p:cNvPr id="7" name="6 Imagen" descr="bandera_francia.gif"/>
          <p:cNvPicPr>
            <a:picLocks noChangeAspect="1"/>
          </p:cNvPicPr>
          <p:nvPr/>
        </p:nvPicPr>
        <p:blipFill>
          <a:blip r:embed="rId4"/>
          <a:stretch>
            <a:fillRect/>
          </a:stretch>
        </p:blipFill>
        <p:spPr>
          <a:xfrm>
            <a:off x="6858016" y="3500438"/>
            <a:ext cx="1158048" cy="785818"/>
          </a:xfrm>
          <a:prstGeom prst="rect">
            <a:avLst/>
          </a:prstGeom>
        </p:spPr>
      </p:pic>
      <p:sp>
        <p:nvSpPr>
          <p:cNvPr id="8" name="7 CuadroTexto"/>
          <p:cNvSpPr txBox="1"/>
          <p:nvPr/>
        </p:nvSpPr>
        <p:spPr>
          <a:xfrm>
            <a:off x="2928926" y="6215082"/>
            <a:ext cx="5096267" cy="369332"/>
          </a:xfrm>
          <a:prstGeom prst="rect">
            <a:avLst/>
          </a:prstGeom>
          <a:noFill/>
          <a:scene3d>
            <a:camera prst="orthographicFront"/>
            <a:lightRig rig="glow" dir="tl">
              <a:rot lat="0" lon="0" rev="5400000"/>
            </a:lightRig>
          </a:scene3d>
          <a:sp3d extrusionH="76200" contourW="12700" prstMaterial="metal">
            <a:extrusionClr>
              <a:schemeClr val="tx1"/>
            </a:extrusionClr>
            <a:contourClr>
              <a:schemeClr val="tx1"/>
            </a:contourClr>
          </a:sp3d>
        </p:spPr>
        <p:txBody>
          <a:bodyPr wrap="none" rtlCol="0">
            <a:spAutoFit/>
          </a:bodyPr>
          <a:lstStyle/>
          <a:p>
            <a:r>
              <a:rPr lang="es-AR" i="1" dirty="0" smtClean="0">
                <a:solidFill>
                  <a:schemeClr val="bg1"/>
                </a:solidFill>
              </a:rPr>
              <a:t>Imágenes: de Internet  - Isla </a:t>
            </a:r>
            <a:r>
              <a:rPr lang="es-AR" i="1" dirty="0" err="1" smtClean="0">
                <a:solidFill>
                  <a:schemeClr val="bg1"/>
                </a:solidFill>
              </a:rPr>
              <a:t>Socotra</a:t>
            </a:r>
            <a:r>
              <a:rPr lang="es-AR" i="1" dirty="0" smtClean="0">
                <a:solidFill>
                  <a:schemeClr val="bg1"/>
                </a:solidFill>
              </a:rPr>
              <a:t> ó </a:t>
            </a:r>
            <a:r>
              <a:rPr lang="es-AR" i="1" dirty="0" err="1" smtClean="0">
                <a:solidFill>
                  <a:schemeClr val="bg1"/>
                </a:solidFill>
              </a:rPr>
              <a:t>Socotora</a:t>
            </a:r>
            <a:endParaRPr lang="es-AR" i="1" dirty="0" smtClean="0">
              <a:solidFill>
                <a:schemeClr val="bg1"/>
              </a:solidFill>
            </a:endParaRPr>
          </a:p>
        </p:txBody>
      </p:sp>
      <p:sp>
        <p:nvSpPr>
          <p:cNvPr id="9" name="8 CuadroTexto"/>
          <p:cNvSpPr txBox="1"/>
          <p:nvPr/>
        </p:nvSpPr>
        <p:spPr>
          <a:xfrm>
            <a:off x="2928926" y="5643578"/>
            <a:ext cx="4031873" cy="369332"/>
          </a:xfrm>
          <a:prstGeom prst="rect">
            <a:avLst/>
          </a:prstGeom>
          <a:noFill/>
        </p:spPr>
        <p:txBody>
          <a:bodyPr wrap="none" rtlCol="0">
            <a:spAutoFit/>
          </a:bodyPr>
          <a:lstStyle/>
          <a:p>
            <a:r>
              <a:rPr lang="es-AR" i="1" dirty="0" smtClean="0">
                <a:solidFill>
                  <a:schemeClr val="bg1"/>
                </a:solidFill>
              </a:rPr>
              <a:t>Música : Soñando – Ernesto </a:t>
            </a:r>
            <a:r>
              <a:rPr lang="es-AR" i="1" dirty="0" err="1" smtClean="0">
                <a:solidFill>
                  <a:schemeClr val="bg1"/>
                </a:solidFill>
              </a:rPr>
              <a:t>Cortazar</a:t>
            </a:r>
            <a:endParaRPr lang="es-AR" i="1" dirty="0">
              <a:solidFill>
                <a:schemeClr val="bg1"/>
              </a:solidFill>
            </a:endParaRPr>
          </a:p>
        </p:txBody>
      </p:sp>
      <p:pic>
        <p:nvPicPr>
          <p:cNvPr id="48130" name="Picture 2" descr="http://upload.wikimedia.org/wikipedia/commons/2/25/Victor_Hugo_001.jpg"/>
          <p:cNvPicPr>
            <a:picLocks noChangeAspect="1" noChangeArrowheads="1"/>
          </p:cNvPicPr>
          <p:nvPr/>
        </p:nvPicPr>
        <p:blipFill>
          <a:blip r:embed="rId5"/>
          <a:srcRect/>
          <a:stretch>
            <a:fillRect/>
          </a:stretch>
        </p:blipFill>
        <p:spPr bwMode="auto">
          <a:xfrm>
            <a:off x="3112186" y="1530810"/>
            <a:ext cx="2906477" cy="3302816"/>
          </a:xfrm>
          <a:prstGeom prst="rect">
            <a:avLst/>
          </a:prstGeom>
          <a:noFill/>
        </p:spPr>
      </p:pic>
      <p:sp>
        <p:nvSpPr>
          <p:cNvPr id="4" name="Text Box 6"/>
          <p:cNvSpPr txBox="1">
            <a:spLocks noChangeArrowheads="1"/>
          </p:cNvSpPr>
          <p:nvPr/>
        </p:nvSpPr>
        <p:spPr bwMode="auto">
          <a:xfrm rot="16200000">
            <a:off x="918491" y="2224725"/>
            <a:ext cx="2959465" cy="1938992"/>
          </a:xfrm>
          <a:prstGeom prst="rect">
            <a:avLst/>
          </a:prstGeom>
          <a:noFill/>
          <a:ln w="9525">
            <a:noFill/>
            <a:miter lim="800000"/>
            <a:headEnd/>
            <a:tailEnd/>
          </a:ln>
          <a:effectLst/>
        </p:spPr>
        <p:txBody>
          <a:bodyPr wrap="none">
            <a:spAutoFit/>
          </a:bodyPr>
          <a:lstStyle/>
          <a:p>
            <a:r>
              <a:rPr lang="es-ES" sz="12000" dirty="0" smtClean="0">
                <a:solidFill>
                  <a:srgbClr val="FF0000"/>
                </a:solidFill>
                <a:effectLst>
                  <a:outerShdw blurRad="38100" dist="38100" dir="2700000" algn="tl">
                    <a:schemeClr val="bg1">
                      <a:alpha val="43000"/>
                    </a:schemeClr>
                  </a:outerShdw>
                </a:effectLst>
                <a:latin typeface="Edwardian Script ITC" pitchFamily="66" charset="0"/>
              </a:rPr>
              <a:t>Hugo</a:t>
            </a:r>
            <a:endParaRPr lang="es-ES" sz="12000" dirty="0">
              <a:solidFill>
                <a:srgbClr val="FF0000"/>
              </a:solidFill>
              <a:effectLst>
                <a:outerShdw blurRad="38100" dist="38100" dir="2700000" algn="tl">
                  <a:schemeClr val="bg1">
                    <a:alpha val="43000"/>
                  </a:schemeClr>
                </a:outerShdw>
              </a:effectLst>
              <a:latin typeface="Edwardian Script ITC" pitchFamily="66" charset="0"/>
            </a:endParaRPr>
          </a:p>
        </p:txBody>
      </p:sp>
      <p:sp>
        <p:nvSpPr>
          <p:cNvPr id="10" name="9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fade">
                                      <p:cBhvr>
                                        <p:cTn id="7" dur="500"/>
                                        <p:tgtEl>
                                          <p:spTgt spid="4813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childTnLst>
                          </p:cTn>
                        </p:par>
                        <p:par>
                          <p:cTn id="16" fill="hold">
                            <p:stCondLst>
                              <p:cond delay="25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par>
                          <p:cTn id="22" fill="hold">
                            <p:stCondLst>
                              <p:cond delay="9400"/>
                            </p:stCondLst>
                            <p:childTnLst>
                              <p:par>
                                <p:cTn id="23" presetID="10"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childTnLst>
                                </p:cTn>
                              </p:par>
                            </p:childTnLst>
                          </p:cTn>
                        </p:par>
                        <p:par>
                          <p:cTn id="26" fill="hold">
                            <p:stCondLst>
                              <p:cond delay="10400"/>
                            </p:stCondLst>
                            <p:childTnLst>
                              <p:par>
                                <p:cTn id="27" presetID="23" presetClass="entr" presetSubtype="16"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1000" fill="hold"/>
                                        <p:tgtEl>
                                          <p:spTgt spid="9"/>
                                        </p:tgtEl>
                                        <p:attrNameLst>
                                          <p:attrName>ppt_w</p:attrName>
                                        </p:attrNameLst>
                                      </p:cBhvr>
                                      <p:tavLst>
                                        <p:tav tm="0">
                                          <p:val>
                                            <p:fltVal val="0"/>
                                          </p:val>
                                        </p:tav>
                                        <p:tav tm="100000">
                                          <p:val>
                                            <p:strVal val="#ppt_w"/>
                                          </p:val>
                                        </p:tav>
                                      </p:tavLst>
                                    </p:anim>
                                    <p:anim calcmode="lin" valueType="num">
                                      <p:cBhvr>
                                        <p:cTn id="30" dur="1000" fill="hold"/>
                                        <p:tgtEl>
                                          <p:spTgt spid="9"/>
                                        </p:tgtEl>
                                        <p:attrNameLst>
                                          <p:attrName>ppt_h</p:attrName>
                                        </p:attrNameLst>
                                      </p:cBhvr>
                                      <p:tavLst>
                                        <p:tav tm="0">
                                          <p:val>
                                            <p:fltVal val="0"/>
                                          </p:val>
                                        </p:tav>
                                        <p:tav tm="100000">
                                          <p:val>
                                            <p:strVal val="#ppt_h"/>
                                          </p:val>
                                        </p:tav>
                                      </p:tavLst>
                                    </p:anim>
                                  </p:childTnLst>
                                </p:cTn>
                              </p:par>
                            </p:childTnLst>
                          </p:cTn>
                        </p:par>
                        <p:par>
                          <p:cTn id="31" fill="hold">
                            <p:stCondLst>
                              <p:cond delay="11400"/>
                            </p:stCondLst>
                            <p:childTnLst>
                              <p:par>
                                <p:cTn id="32" presetID="23" presetClass="entr" presetSubtype="16"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8" grpId="0"/>
      <p:bldP spid="9"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2 Imagen" descr="rio y palmeras-BIS.jpg"/>
          <p:cNvPicPr>
            <a:picLocks noChangeAspect="1"/>
          </p:cNvPicPr>
          <p:nvPr/>
        </p:nvPicPr>
        <p:blipFill>
          <a:blip r:embed="rId3"/>
          <a:stretch>
            <a:fillRect/>
          </a:stretch>
        </p:blipFill>
        <p:spPr>
          <a:xfrm>
            <a:off x="3166" y="0"/>
            <a:ext cx="9137668" cy="6858000"/>
          </a:xfrm>
          <a:prstGeom prst="rect">
            <a:avLst/>
          </a:prstGeom>
        </p:spPr>
      </p:pic>
      <p:sp>
        <p:nvSpPr>
          <p:cNvPr id="27654" name="Text Box 6"/>
          <p:cNvSpPr txBox="1">
            <a:spLocks noChangeArrowheads="1"/>
          </p:cNvSpPr>
          <p:nvPr/>
        </p:nvSpPr>
        <p:spPr bwMode="auto">
          <a:xfrm>
            <a:off x="3563938" y="2349500"/>
            <a:ext cx="2063385" cy="1938992"/>
          </a:xfrm>
          <a:prstGeom prst="rect">
            <a:avLst/>
          </a:prstGeom>
          <a:noFill/>
          <a:ln w="9525">
            <a:noFill/>
            <a:miter lim="800000"/>
            <a:headEnd/>
            <a:tailEnd/>
          </a:ln>
          <a:effectLst/>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1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latin typeface="Edwardian Script ITC" pitchFamily="66" charset="0"/>
              </a:rPr>
              <a:t>Fin</a:t>
            </a:r>
          </a:p>
        </p:txBody>
      </p:sp>
      <p:sp>
        <p:nvSpPr>
          <p:cNvPr id="4" name="3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7654"/>
                                        </p:tgtEl>
                                        <p:attrNameLst>
                                          <p:attrName>style.visibility</p:attrName>
                                        </p:attrNameLst>
                                      </p:cBhvr>
                                      <p:to>
                                        <p:strVal val="visible"/>
                                      </p:to>
                                    </p:set>
                                    <p:anim calcmode="lin" valueType="num">
                                      <p:cBhvr>
                                        <p:cTn id="7" dur="1000" fill="hold"/>
                                        <p:tgtEl>
                                          <p:spTgt spid="27654"/>
                                        </p:tgtEl>
                                        <p:attrNameLst>
                                          <p:attrName>ppt_w</p:attrName>
                                        </p:attrNameLst>
                                      </p:cBhvr>
                                      <p:tavLst>
                                        <p:tav tm="0">
                                          <p:val>
                                            <p:fltVal val="0"/>
                                          </p:val>
                                        </p:tav>
                                        <p:tav tm="100000">
                                          <p:val>
                                            <p:strVal val="#ppt_w"/>
                                          </p:val>
                                        </p:tav>
                                      </p:tavLst>
                                    </p:anim>
                                    <p:anim calcmode="lin" valueType="num">
                                      <p:cBhvr>
                                        <p:cTn id="8" dur="1000" fill="hold"/>
                                        <p:tgtEl>
                                          <p:spTgt spid="27654"/>
                                        </p:tgtEl>
                                        <p:attrNameLst>
                                          <p:attrName>ppt_h</p:attrName>
                                        </p:attrNameLst>
                                      </p:cBhvr>
                                      <p:tavLst>
                                        <p:tav tm="0">
                                          <p:val>
                                            <p:fltVal val="0"/>
                                          </p:val>
                                        </p:tav>
                                        <p:tav tm="100000">
                                          <p:val>
                                            <p:strVal val="#ppt_h"/>
                                          </p:val>
                                        </p:tav>
                                      </p:tavLst>
                                    </p:anim>
                                    <p:animEffect transition="in" filter="fade">
                                      <p:cBhvr>
                                        <p:cTn id="9" dur="1000"/>
                                        <p:tgtEl>
                                          <p:spTgt spid="27654"/>
                                        </p:tgtEl>
                                      </p:cBhvr>
                                    </p:animEffect>
                                  </p:childTnLst>
                                </p:cTn>
                              </p:par>
                              <p:par>
                                <p:cTn id="10" presetID="10" presetClass="exit" presetSubtype="0" fill="hold" grpId="1" nodeType="withEffect">
                                  <p:stCondLst>
                                    <p:cond delay="4000"/>
                                  </p:stCondLst>
                                  <p:childTnLst>
                                    <p:animEffect transition="out" filter="fade">
                                      <p:cBhvr>
                                        <p:cTn id="11" dur="2000"/>
                                        <p:tgtEl>
                                          <p:spTgt spid="27654"/>
                                        </p:tgtEl>
                                      </p:cBhvr>
                                    </p:animEffect>
                                    <p:set>
                                      <p:cBhvr>
                                        <p:cTn id="12" dur="1" fill="hold">
                                          <p:stCondLst>
                                            <p:cond delay="1999"/>
                                          </p:stCondLst>
                                        </p:cTn>
                                        <p:tgtEl>
                                          <p:spTgt spid="27654"/>
                                        </p:tgtEl>
                                        <p:attrNameLst>
                                          <p:attrName>style.visibility</p:attrName>
                                        </p:attrNameLst>
                                      </p:cBhvr>
                                      <p:to>
                                        <p:strVal val="hidden"/>
                                      </p:to>
                                    </p:set>
                                  </p:childTnLst>
                                </p:cTn>
                              </p:par>
                            </p:childTnLst>
                          </p:cTn>
                        </p:par>
                        <p:par>
                          <p:cTn id="13" fill="hold">
                            <p:stCondLst>
                              <p:cond delay="6000"/>
                            </p:stCondLst>
                            <p:childTnLst>
                              <p:par>
                                <p:cTn id="14" presetID="10" presetClass="exit" presetSubtype="0" fill="hold" nodeType="afterEffect">
                                  <p:stCondLst>
                                    <p:cond delay="1000"/>
                                  </p:stCondLst>
                                  <p:childTnLst>
                                    <p:animEffect transition="out" filter="fade">
                                      <p:cBhvr>
                                        <p:cTn id="15" dur="2000"/>
                                        <p:tgtEl>
                                          <p:spTgt spid="3"/>
                                        </p:tgtEl>
                                      </p:cBhvr>
                                    </p:animEffect>
                                    <p:set>
                                      <p:cBhvr>
                                        <p:cTn id="16"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p:bldP spid="27654" grpId="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7893" name="Picture 5"/>
          <p:cNvPicPr>
            <a:picLocks noChangeAspect="1" noChangeArrowheads="1"/>
          </p:cNvPicPr>
          <p:nvPr/>
        </p:nvPicPr>
        <p:blipFill>
          <a:blip r:embed="rId3"/>
          <a:srcRect/>
          <a:stretch>
            <a:fillRect/>
          </a:stretch>
        </p:blipFill>
        <p:spPr bwMode="auto">
          <a:xfrm>
            <a:off x="1793081" y="2006602"/>
            <a:ext cx="5486400" cy="3416300"/>
          </a:xfrm>
          <a:prstGeom prst="rect">
            <a:avLst/>
          </a:prstGeom>
          <a:noFill/>
          <a:ln w="9525">
            <a:noFill/>
            <a:miter lim="800000"/>
            <a:headEnd/>
            <a:tailEnd/>
          </a:ln>
          <a:effectLst/>
        </p:spPr>
      </p:pic>
      <p:pic>
        <p:nvPicPr>
          <p:cNvPr id="37894" name="Picture 6"/>
          <p:cNvPicPr>
            <a:picLocks noChangeAspect="1" noChangeArrowheads="1"/>
          </p:cNvPicPr>
          <p:nvPr/>
        </p:nvPicPr>
        <p:blipFill>
          <a:blip r:embed="rId4"/>
          <a:srcRect/>
          <a:stretch>
            <a:fillRect/>
          </a:stretch>
        </p:blipFill>
        <p:spPr bwMode="auto">
          <a:xfrm>
            <a:off x="1805781" y="2019302"/>
            <a:ext cx="5461000" cy="3390900"/>
          </a:xfrm>
          <a:prstGeom prst="rect">
            <a:avLst/>
          </a:prstGeom>
          <a:noFill/>
          <a:ln w="9525">
            <a:noFill/>
            <a:miter lim="800000"/>
            <a:headEnd/>
            <a:tailEnd/>
          </a:ln>
          <a:effectLst/>
        </p:spPr>
      </p:pic>
      <p:pic>
        <p:nvPicPr>
          <p:cNvPr id="37895" name="Picture 7"/>
          <p:cNvPicPr>
            <a:picLocks noChangeAspect="1" noChangeArrowheads="1"/>
          </p:cNvPicPr>
          <p:nvPr/>
        </p:nvPicPr>
        <p:blipFill>
          <a:blip r:embed="rId5"/>
          <a:srcRect/>
          <a:stretch>
            <a:fillRect/>
          </a:stretch>
        </p:blipFill>
        <p:spPr bwMode="auto">
          <a:xfrm>
            <a:off x="1793081" y="2032002"/>
            <a:ext cx="5486400" cy="3365500"/>
          </a:xfrm>
          <a:prstGeom prst="rect">
            <a:avLst/>
          </a:prstGeom>
          <a:noFill/>
          <a:ln w="9525">
            <a:noFill/>
            <a:miter lim="800000"/>
            <a:headEnd/>
            <a:tailEnd/>
          </a:ln>
          <a:effectLst/>
        </p:spPr>
      </p:pic>
      <p:pic>
        <p:nvPicPr>
          <p:cNvPr id="37896" name="Picture 8"/>
          <p:cNvPicPr>
            <a:picLocks noChangeAspect="1" noChangeArrowheads="1"/>
          </p:cNvPicPr>
          <p:nvPr/>
        </p:nvPicPr>
        <p:blipFill>
          <a:blip r:embed="rId6"/>
          <a:srcRect/>
          <a:stretch>
            <a:fillRect/>
          </a:stretch>
        </p:blipFill>
        <p:spPr bwMode="auto">
          <a:xfrm>
            <a:off x="1793081" y="2032002"/>
            <a:ext cx="5486400" cy="3365500"/>
          </a:xfrm>
          <a:prstGeom prst="rect">
            <a:avLst/>
          </a:prstGeom>
          <a:noFill/>
          <a:ln w="9525">
            <a:noFill/>
            <a:miter lim="800000"/>
            <a:headEnd/>
            <a:tailEnd/>
          </a:ln>
          <a:effectLst/>
        </p:spPr>
      </p:pic>
      <p:pic>
        <p:nvPicPr>
          <p:cNvPr id="37897" name="Picture 9"/>
          <p:cNvPicPr>
            <a:picLocks noChangeAspect="1" noChangeArrowheads="1"/>
          </p:cNvPicPr>
          <p:nvPr/>
        </p:nvPicPr>
        <p:blipFill>
          <a:blip r:embed="rId7"/>
          <a:srcRect/>
          <a:stretch>
            <a:fillRect/>
          </a:stretch>
        </p:blipFill>
        <p:spPr bwMode="auto">
          <a:xfrm>
            <a:off x="1818481" y="2032002"/>
            <a:ext cx="5435600" cy="3365500"/>
          </a:xfrm>
          <a:prstGeom prst="rect">
            <a:avLst/>
          </a:prstGeom>
          <a:noFill/>
          <a:ln w="9525">
            <a:noFill/>
            <a:miter lim="800000"/>
            <a:headEnd/>
            <a:tailEnd/>
          </a:ln>
          <a:effectLst/>
        </p:spPr>
      </p:pic>
      <p:pic>
        <p:nvPicPr>
          <p:cNvPr id="37898" name="Picture 10"/>
          <p:cNvPicPr>
            <a:picLocks noChangeAspect="1" noChangeArrowheads="1"/>
          </p:cNvPicPr>
          <p:nvPr/>
        </p:nvPicPr>
        <p:blipFill>
          <a:blip r:embed="rId8"/>
          <a:srcRect/>
          <a:stretch>
            <a:fillRect/>
          </a:stretch>
        </p:blipFill>
        <p:spPr bwMode="auto">
          <a:xfrm>
            <a:off x="1793081" y="2044702"/>
            <a:ext cx="5486400" cy="3340100"/>
          </a:xfrm>
          <a:prstGeom prst="rect">
            <a:avLst/>
          </a:prstGeom>
          <a:noFill/>
          <a:ln w="9525">
            <a:noFill/>
            <a:miter lim="800000"/>
            <a:headEnd/>
            <a:tailEnd/>
          </a:ln>
          <a:effectLst/>
        </p:spPr>
      </p:pic>
      <p:pic>
        <p:nvPicPr>
          <p:cNvPr id="37892" name="Picture 4" descr="http://www.socotra-island.net/socotra.jpg"/>
          <p:cNvPicPr>
            <a:picLocks noChangeAspect="1" noChangeArrowheads="1"/>
          </p:cNvPicPr>
          <p:nvPr/>
        </p:nvPicPr>
        <p:blipFill>
          <a:blip r:embed="rId9"/>
          <a:srcRect t="5663" r="1316" b="12643"/>
          <a:stretch>
            <a:fillRect/>
          </a:stretch>
        </p:blipFill>
        <p:spPr bwMode="auto">
          <a:xfrm>
            <a:off x="1857356" y="2071678"/>
            <a:ext cx="5357850" cy="3286148"/>
          </a:xfrm>
          <a:prstGeom prst="rect">
            <a:avLst/>
          </a:prstGeom>
          <a:noFill/>
        </p:spPr>
      </p:pic>
      <p:sp>
        <p:nvSpPr>
          <p:cNvPr id="9" name="8 CuadroTexto"/>
          <p:cNvSpPr txBox="1"/>
          <p:nvPr/>
        </p:nvSpPr>
        <p:spPr>
          <a:xfrm>
            <a:off x="3282572" y="785794"/>
            <a:ext cx="2507418" cy="58477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3200" b="1" dirty="0" smtClean="0">
                <a:ln w="11430"/>
                <a:solidFill>
                  <a:srgbClr val="00B0F0"/>
                </a:solidFill>
                <a:effectLst>
                  <a:outerShdw blurRad="50800" dist="39000" dir="5460000" algn="tl">
                    <a:srgbClr val="000000">
                      <a:alpha val="38000"/>
                    </a:srgbClr>
                  </a:outerShdw>
                </a:effectLst>
              </a:rPr>
              <a:t>Isla </a:t>
            </a:r>
            <a:r>
              <a:rPr lang="es-AR" sz="3200" b="1" dirty="0" err="1" smtClean="0">
                <a:ln w="11430"/>
                <a:solidFill>
                  <a:srgbClr val="00B0F0"/>
                </a:solidFill>
                <a:effectLst>
                  <a:outerShdw blurRad="50800" dist="39000" dir="5460000" algn="tl">
                    <a:srgbClr val="000000">
                      <a:alpha val="38000"/>
                    </a:srgbClr>
                  </a:outerShdw>
                </a:effectLst>
              </a:rPr>
              <a:t>Socotra</a:t>
            </a:r>
            <a:endParaRPr lang="es-AR" sz="3200" b="1" dirty="0">
              <a:ln w="11430"/>
              <a:solidFill>
                <a:srgbClr val="00B0F0"/>
              </a:solidFill>
              <a:effectLst>
                <a:outerShdw blurRad="50800" dist="39000" dir="5460000" algn="tl">
                  <a:srgbClr val="000000">
                    <a:alpha val="38000"/>
                  </a:srgbClr>
                </a:outerShdw>
              </a:effectLst>
            </a:endParaRPr>
          </a:p>
        </p:txBody>
      </p:sp>
      <p:sp>
        <p:nvSpPr>
          <p:cNvPr id="10" name="9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slow" advClick="0"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894"/>
                                        </p:tgtEl>
                                        <p:attrNameLst>
                                          <p:attrName>style.visibility</p:attrName>
                                        </p:attrNameLst>
                                      </p:cBhvr>
                                      <p:to>
                                        <p:strVal val="visible"/>
                                      </p:to>
                                    </p:set>
                                    <p:animEffect transition="in" filter="fade">
                                      <p:cBhvr>
                                        <p:cTn id="7" dur="2000"/>
                                        <p:tgtEl>
                                          <p:spTgt spid="3789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7895"/>
                                        </p:tgtEl>
                                        <p:attrNameLst>
                                          <p:attrName>style.visibility</p:attrName>
                                        </p:attrNameLst>
                                      </p:cBhvr>
                                      <p:to>
                                        <p:strVal val="visible"/>
                                      </p:to>
                                    </p:set>
                                    <p:animEffect transition="in" filter="fade">
                                      <p:cBhvr>
                                        <p:cTn id="11" dur="2000"/>
                                        <p:tgtEl>
                                          <p:spTgt spid="37895"/>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7896"/>
                                        </p:tgtEl>
                                        <p:attrNameLst>
                                          <p:attrName>style.visibility</p:attrName>
                                        </p:attrNameLst>
                                      </p:cBhvr>
                                      <p:to>
                                        <p:strVal val="visible"/>
                                      </p:to>
                                    </p:set>
                                    <p:animEffect transition="in" filter="fade">
                                      <p:cBhvr>
                                        <p:cTn id="15" dur="2000"/>
                                        <p:tgtEl>
                                          <p:spTgt spid="37896"/>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37897"/>
                                        </p:tgtEl>
                                        <p:attrNameLst>
                                          <p:attrName>style.visibility</p:attrName>
                                        </p:attrNameLst>
                                      </p:cBhvr>
                                      <p:to>
                                        <p:strVal val="visible"/>
                                      </p:to>
                                    </p:set>
                                    <p:animEffect transition="in" filter="fade">
                                      <p:cBhvr>
                                        <p:cTn id="19" dur="2000"/>
                                        <p:tgtEl>
                                          <p:spTgt spid="37897"/>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37898"/>
                                        </p:tgtEl>
                                        <p:attrNameLst>
                                          <p:attrName>style.visibility</p:attrName>
                                        </p:attrNameLst>
                                      </p:cBhvr>
                                      <p:to>
                                        <p:strVal val="visible"/>
                                      </p:to>
                                    </p:set>
                                    <p:animEffect transition="in" filter="fade">
                                      <p:cBhvr>
                                        <p:cTn id="23" dur="2000"/>
                                        <p:tgtEl>
                                          <p:spTgt spid="37898"/>
                                        </p:tgtEl>
                                      </p:cBhvr>
                                    </p:animEffect>
                                  </p:childTnLst>
                                </p:cTn>
                              </p:par>
                            </p:childTnLst>
                          </p:cTn>
                        </p:par>
                        <p:par>
                          <p:cTn id="24" fill="hold">
                            <p:stCondLst>
                              <p:cond delay="10000"/>
                            </p:stCondLst>
                            <p:childTnLst>
                              <p:par>
                                <p:cTn id="25" presetID="10" presetClass="entr" presetSubtype="0" fill="hold" nodeType="afterEffect">
                                  <p:stCondLst>
                                    <p:cond delay="0"/>
                                  </p:stCondLst>
                                  <p:childTnLst>
                                    <p:set>
                                      <p:cBhvr>
                                        <p:cTn id="26" dur="1" fill="hold">
                                          <p:stCondLst>
                                            <p:cond delay="0"/>
                                          </p:stCondLst>
                                        </p:cTn>
                                        <p:tgtEl>
                                          <p:spTgt spid="37892"/>
                                        </p:tgtEl>
                                        <p:attrNameLst>
                                          <p:attrName>style.visibility</p:attrName>
                                        </p:attrNameLst>
                                      </p:cBhvr>
                                      <p:to>
                                        <p:strVal val="visible"/>
                                      </p:to>
                                    </p:set>
                                    <p:animEffect transition="in" filter="fade">
                                      <p:cBhvr>
                                        <p:cTn id="27" dur="20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Group 7"/>
          <p:cNvGrpSpPr/>
          <p:nvPr/>
        </p:nvGrpSpPr>
        <p:grpSpPr>
          <a:xfrm>
            <a:off x="-1170682" y="1600200"/>
            <a:ext cx="9628882" cy="2172678"/>
            <a:chOff x="533400" y="2057400"/>
            <a:chExt cx="8104882" cy="1828800"/>
          </a:xfrm>
          <a:scene3d>
            <a:camera prst="perspectiveContrastingLeftFacing"/>
            <a:lightRig rig="threePt" dir="t"/>
          </a:scene3d>
        </p:grpSpPr>
        <p:pic>
          <p:nvPicPr>
            <p:cNvPr id="9" name="Picture 8" descr="Autumn Leaves.jpg"/>
            <p:cNvPicPr>
              <a:picLocks noChangeAspect="1"/>
            </p:cNvPicPr>
            <p:nvPr/>
          </p:nvPicPr>
          <p:blipFill>
            <a:blip r:embed="rId3"/>
            <a:stretch>
              <a:fillRect/>
            </a:stretch>
          </p:blipFill>
          <p:spPr>
            <a:xfrm>
              <a:off x="533400" y="2073548"/>
              <a:ext cx="2438401" cy="1796504"/>
            </a:xfrm>
            <a:prstGeom prst="roundRect">
              <a:avLst>
                <a:gd name="adj" fmla="val 4167"/>
              </a:avLst>
            </a:prstGeom>
            <a:solidFill>
              <a:srgbClr val="FFFFFF"/>
            </a:solidFill>
            <a:ln w="101600" cap="sq">
              <a:solidFill>
                <a:srgbClr val="292929"/>
              </a:solidFill>
              <a:miter lim="800000"/>
            </a:ln>
            <a:effectLst>
              <a:reflection blurRad="12700" stA="28000" endPos="28000" dist="5000" dir="5400000" sy="-100000" algn="bl" rotWithShape="0"/>
            </a:effectLst>
            <a:sp3d>
              <a:bevelT h="38100"/>
              <a:contourClr>
                <a:srgbClr val="C0C0C0"/>
              </a:contourClr>
            </a:sp3d>
          </p:spPr>
        </p:pic>
        <p:pic>
          <p:nvPicPr>
            <p:cNvPr id="10" name="Picture 9" descr="Autumn Leaves.jpg"/>
            <p:cNvPicPr>
              <a:picLocks noChangeAspect="1"/>
            </p:cNvPicPr>
            <p:nvPr/>
          </p:nvPicPr>
          <p:blipFill>
            <a:blip r:embed="rId4"/>
            <a:stretch>
              <a:fillRect/>
            </a:stretch>
          </p:blipFill>
          <p:spPr>
            <a:xfrm>
              <a:off x="3374966" y="2057400"/>
              <a:ext cx="2436711" cy="1828800"/>
            </a:xfrm>
            <a:prstGeom prst="roundRect">
              <a:avLst>
                <a:gd name="adj" fmla="val 4167"/>
              </a:avLst>
            </a:prstGeom>
            <a:solidFill>
              <a:srgbClr val="FFFFFF"/>
            </a:solidFill>
            <a:ln w="101600" cap="sq">
              <a:solidFill>
                <a:srgbClr val="292929"/>
              </a:solidFill>
              <a:miter lim="800000"/>
            </a:ln>
            <a:effectLst>
              <a:reflection blurRad="12700" stA="28000" endPos="28000" dist="5000" dir="5400000" sy="-100000" algn="bl" rotWithShape="0"/>
            </a:effectLst>
            <a:sp3d>
              <a:bevelT h="38100"/>
              <a:contourClr>
                <a:srgbClr val="C0C0C0"/>
              </a:contourClr>
            </a:sp3d>
          </p:spPr>
        </p:pic>
        <p:pic>
          <p:nvPicPr>
            <p:cNvPr id="11" name="Picture 10" descr="Autumn Leaves.jpg"/>
            <p:cNvPicPr>
              <a:picLocks noChangeAspect="1"/>
            </p:cNvPicPr>
            <p:nvPr/>
          </p:nvPicPr>
          <p:blipFill>
            <a:blip r:embed="rId5" cstate="print"/>
            <a:stretch>
              <a:fillRect/>
            </a:stretch>
          </p:blipFill>
          <p:spPr>
            <a:xfrm>
              <a:off x="6214842" y="2062380"/>
              <a:ext cx="2423440" cy="1818839"/>
            </a:xfrm>
            <a:prstGeom prst="roundRect">
              <a:avLst>
                <a:gd name="adj" fmla="val 4167"/>
              </a:avLst>
            </a:prstGeom>
            <a:solidFill>
              <a:srgbClr val="FFFFFF"/>
            </a:solidFill>
            <a:ln w="101600" cap="sq">
              <a:solidFill>
                <a:srgbClr val="292929"/>
              </a:solidFill>
              <a:miter lim="800000"/>
            </a:ln>
            <a:effectLst>
              <a:reflection blurRad="12700" stA="28000" endPos="28000" dist="5000" dir="5400000" sy="-100000" algn="bl" rotWithShape="0"/>
            </a:effectLst>
            <a:sp3d>
              <a:bevelT h="38100"/>
              <a:contourClr>
                <a:srgbClr val="C0C0C0"/>
              </a:contourClr>
            </a:sp3d>
          </p:spPr>
        </p:pic>
      </p:grpSp>
      <p:sp>
        <p:nvSpPr>
          <p:cNvPr id="6" name="5 Rectángulo"/>
          <p:cNvSpPr/>
          <p:nvPr/>
        </p:nvSpPr>
        <p:spPr>
          <a:xfrm>
            <a:off x="4214810" y="428604"/>
            <a:ext cx="4572000" cy="923330"/>
          </a:xfrm>
          <a:prstGeom prst="rect">
            <a:avLst/>
          </a:prstGeom>
          <a:scene3d>
            <a:camera prst="orthographicFront"/>
            <a:lightRig rig="balanced" dir="t">
              <a:rot lat="0" lon="0" rev="9600000"/>
            </a:lightRig>
          </a:scene3d>
          <a:sp3d extrusionH="76200" prstMaterial="plastic">
            <a:extrusionClr>
              <a:schemeClr val="bg1"/>
            </a:extrusionClr>
          </a:sp3d>
        </p:spPr>
        <p:txBody>
          <a:bodyPr>
            <a:spAutoFit/>
            <a:sp3d extrusionH="57150" prstMaterial="metal">
              <a:bevelT w="38100" h="25400"/>
              <a:contourClr>
                <a:schemeClr val="bg2"/>
              </a:contourClr>
            </a:sp3d>
          </a:bodyPr>
          <a:lstStyle/>
          <a:p>
            <a:pPr algn="r"/>
            <a:r>
              <a:rPr lang="es-AR" b="1" dirty="0" smtClean="0">
                <a:ln w="50800"/>
                <a:solidFill>
                  <a:srgbClr val="FFFF00"/>
                </a:solidFill>
              </a:rPr>
              <a:t>La Isla de </a:t>
            </a:r>
            <a:r>
              <a:rPr lang="es-AR" b="1" dirty="0" err="1" smtClean="0">
                <a:ln w="50800"/>
                <a:solidFill>
                  <a:srgbClr val="FFFF00"/>
                </a:solidFill>
              </a:rPr>
              <a:t>Socotra</a:t>
            </a:r>
            <a:r>
              <a:rPr lang="es-AR" b="1" dirty="0" smtClean="0">
                <a:ln w="50800"/>
                <a:solidFill>
                  <a:srgbClr val="FFFF00"/>
                </a:solidFill>
              </a:rPr>
              <a:t> </a:t>
            </a:r>
            <a:r>
              <a:rPr lang="es-AR" b="1" dirty="0">
                <a:ln w="50800"/>
                <a:solidFill>
                  <a:srgbClr val="FFFF00"/>
                </a:solidFill>
              </a:rPr>
              <a:t>es considerada un excelente ejemplo de diversidad biológica.</a:t>
            </a:r>
          </a:p>
        </p:txBody>
      </p:sp>
      <p:sp>
        <p:nvSpPr>
          <p:cNvPr id="8" name="7 Rectángulo"/>
          <p:cNvSpPr/>
          <p:nvPr/>
        </p:nvSpPr>
        <p:spPr>
          <a:xfrm>
            <a:off x="-1143040" y="3500438"/>
            <a:ext cx="4572000" cy="646331"/>
          </a:xfrm>
          <a:prstGeom prst="rect">
            <a:avLst/>
          </a:prstGeom>
          <a:scene3d>
            <a:camera prst="orthographicFront">
              <a:rot lat="0" lon="3000000" rev="20700000"/>
            </a:camera>
            <a:lightRig rig="threePt" dir="t"/>
          </a:scene3d>
        </p:spPr>
        <p:txBody>
          <a:bodyPr>
            <a:spAutoFit/>
          </a:bodyPr>
          <a:lstStyle/>
          <a:p>
            <a:pPr algn="ctr"/>
            <a:r>
              <a:rPr lang="es-AR" dirty="0" smtClean="0">
                <a:solidFill>
                  <a:schemeClr val="bg1"/>
                </a:solidFill>
              </a:rPr>
              <a:t>El árbol Sangre de dragón </a:t>
            </a:r>
          </a:p>
          <a:p>
            <a:pPr algn="ctr"/>
            <a:r>
              <a:rPr lang="es-AR" dirty="0" smtClean="0">
                <a:solidFill>
                  <a:schemeClr val="bg1"/>
                </a:solidFill>
              </a:rPr>
              <a:t>(</a:t>
            </a:r>
            <a:r>
              <a:rPr lang="es-AR" dirty="0" err="1" smtClean="0">
                <a:solidFill>
                  <a:schemeClr val="bg1"/>
                </a:solidFill>
              </a:rPr>
              <a:t>Dracaena</a:t>
            </a:r>
            <a:r>
              <a:rPr lang="es-AR" dirty="0" smtClean="0">
                <a:solidFill>
                  <a:schemeClr val="bg1"/>
                </a:solidFill>
              </a:rPr>
              <a:t> </a:t>
            </a:r>
            <a:r>
              <a:rPr lang="es-AR" dirty="0" err="1" smtClean="0">
                <a:solidFill>
                  <a:schemeClr val="bg1"/>
                </a:solidFill>
              </a:rPr>
              <a:t>cinnabari</a:t>
            </a:r>
            <a:r>
              <a:rPr lang="es-AR" dirty="0" smtClean="0">
                <a:solidFill>
                  <a:schemeClr val="bg1"/>
                </a:solidFill>
              </a:rPr>
              <a:t>) </a:t>
            </a:r>
            <a:endParaRPr lang="es-AR" dirty="0">
              <a:solidFill>
                <a:schemeClr val="bg1"/>
              </a:solidFill>
            </a:endParaRPr>
          </a:p>
        </p:txBody>
      </p:sp>
      <p:sp>
        <p:nvSpPr>
          <p:cNvPr id="12" name="11 Rectángulo"/>
          <p:cNvSpPr/>
          <p:nvPr/>
        </p:nvSpPr>
        <p:spPr>
          <a:xfrm>
            <a:off x="1428728" y="4143380"/>
            <a:ext cx="4714908" cy="769441"/>
          </a:xfrm>
          <a:prstGeom prst="rect">
            <a:avLst/>
          </a:prstGeom>
          <a:scene3d>
            <a:camera prst="orthographicFront">
              <a:rot lat="0" lon="3000000" rev="20700000"/>
            </a:camera>
            <a:lightRig rig="threePt" dir="t"/>
          </a:scene3d>
        </p:spPr>
        <p:txBody>
          <a:bodyPr wrap="square">
            <a:spAutoFit/>
          </a:bodyPr>
          <a:lstStyle/>
          <a:p>
            <a:pPr algn="ctr"/>
            <a:r>
              <a:rPr lang="es-AR" sz="2200" dirty="0" smtClean="0">
                <a:solidFill>
                  <a:schemeClr val="bg1"/>
                </a:solidFill>
              </a:rPr>
              <a:t>El árbol Obeso </a:t>
            </a:r>
            <a:r>
              <a:rPr lang="es-AR" sz="2200" dirty="0" smtClean="0">
                <a:solidFill>
                  <a:schemeClr val="bg1"/>
                </a:solidFill>
              </a:rPr>
              <a:t>o </a:t>
            </a:r>
            <a:r>
              <a:rPr lang="es-AR" sz="2200" dirty="0" smtClean="0">
                <a:solidFill>
                  <a:schemeClr val="bg1"/>
                </a:solidFill>
              </a:rPr>
              <a:t>Rosa del desierto</a:t>
            </a:r>
          </a:p>
          <a:p>
            <a:pPr algn="ctr"/>
            <a:r>
              <a:rPr lang="es-AR" sz="2200" dirty="0" smtClean="0">
                <a:solidFill>
                  <a:schemeClr val="bg1"/>
                </a:solidFill>
              </a:rPr>
              <a:t>(</a:t>
            </a:r>
            <a:r>
              <a:rPr lang="es-AR" sz="2200" dirty="0" err="1" smtClean="0">
                <a:solidFill>
                  <a:schemeClr val="bg1"/>
                </a:solidFill>
              </a:rPr>
              <a:t>Adenium</a:t>
            </a:r>
            <a:r>
              <a:rPr lang="es-AR" sz="2200" dirty="0" smtClean="0">
                <a:solidFill>
                  <a:schemeClr val="bg1"/>
                </a:solidFill>
              </a:rPr>
              <a:t> </a:t>
            </a:r>
            <a:r>
              <a:rPr lang="es-AR" sz="2200" dirty="0" err="1" smtClean="0">
                <a:solidFill>
                  <a:schemeClr val="bg1"/>
                </a:solidFill>
              </a:rPr>
              <a:t>obesum</a:t>
            </a:r>
            <a:r>
              <a:rPr lang="es-AR" sz="2200" dirty="0" smtClean="0">
                <a:solidFill>
                  <a:schemeClr val="bg1"/>
                </a:solidFill>
              </a:rPr>
              <a:t> </a:t>
            </a:r>
            <a:r>
              <a:rPr lang="es-AR" sz="2200" dirty="0" err="1" smtClean="0">
                <a:solidFill>
                  <a:schemeClr val="bg1"/>
                </a:solidFill>
              </a:rPr>
              <a:t>socotranum</a:t>
            </a:r>
            <a:r>
              <a:rPr lang="es-AR" sz="2200" dirty="0" smtClean="0">
                <a:solidFill>
                  <a:schemeClr val="bg1"/>
                </a:solidFill>
              </a:rPr>
              <a:t>)</a:t>
            </a:r>
          </a:p>
        </p:txBody>
      </p:sp>
      <p:sp>
        <p:nvSpPr>
          <p:cNvPr id="13" name="12 Rectángulo"/>
          <p:cNvSpPr/>
          <p:nvPr/>
        </p:nvSpPr>
        <p:spPr>
          <a:xfrm>
            <a:off x="4429124" y="4816816"/>
            <a:ext cx="4572000" cy="892552"/>
          </a:xfrm>
          <a:prstGeom prst="rect">
            <a:avLst/>
          </a:prstGeom>
          <a:scene3d>
            <a:camera prst="orthographicFront">
              <a:rot lat="0" lon="3000000" rev="20700000"/>
            </a:camera>
            <a:lightRig rig="threePt" dir="t"/>
          </a:scene3d>
        </p:spPr>
        <p:txBody>
          <a:bodyPr>
            <a:spAutoFit/>
          </a:bodyPr>
          <a:lstStyle/>
          <a:p>
            <a:pPr algn="ctr"/>
            <a:r>
              <a:rPr lang="es-AR" sz="2600" dirty="0" smtClean="0">
                <a:solidFill>
                  <a:schemeClr val="bg1"/>
                </a:solidFill>
              </a:rPr>
              <a:t>El árbol del pepino</a:t>
            </a:r>
          </a:p>
          <a:p>
            <a:pPr algn="ctr"/>
            <a:r>
              <a:rPr lang="es-AR" sz="2600" dirty="0" smtClean="0">
                <a:solidFill>
                  <a:schemeClr val="bg1"/>
                </a:solidFill>
              </a:rPr>
              <a:t>(</a:t>
            </a:r>
            <a:r>
              <a:rPr lang="es-AR" sz="2600" dirty="0" err="1" smtClean="0">
                <a:solidFill>
                  <a:schemeClr val="bg1"/>
                </a:solidFill>
              </a:rPr>
              <a:t>Dendrosicyos</a:t>
            </a:r>
            <a:r>
              <a:rPr lang="es-AR" sz="2600" dirty="0" smtClean="0">
                <a:solidFill>
                  <a:schemeClr val="bg1"/>
                </a:solidFill>
              </a:rPr>
              <a:t> </a:t>
            </a:r>
            <a:r>
              <a:rPr lang="es-AR" sz="2600" dirty="0" err="1" smtClean="0">
                <a:solidFill>
                  <a:schemeClr val="bg1"/>
                </a:solidFill>
              </a:rPr>
              <a:t>socotrana</a:t>
            </a:r>
            <a:r>
              <a:rPr lang="es-AR" sz="2600" dirty="0" smtClean="0">
                <a:solidFill>
                  <a:schemeClr val="bg1"/>
                </a:solidFill>
              </a:rPr>
              <a:t>)</a:t>
            </a:r>
          </a:p>
        </p:txBody>
      </p:sp>
      <p:sp>
        <p:nvSpPr>
          <p:cNvPr id="14" name="13 Rectángulo"/>
          <p:cNvSpPr/>
          <p:nvPr/>
        </p:nvSpPr>
        <p:spPr>
          <a:xfrm>
            <a:off x="357158" y="5429264"/>
            <a:ext cx="4572000" cy="923330"/>
          </a:xfrm>
          <a:prstGeom prst="rect">
            <a:avLst/>
          </a:prstGeom>
          <a:scene3d>
            <a:camera prst="orthographicFront"/>
            <a:lightRig rig="balanced" dir="t">
              <a:rot lat="0" lon="0" rev="9600000"/>
            </a:lightRig>
          </a:scene3d>
          <a:sp3d extrusionH="76200" prstMaterial="plastic">
            <a:extrusionClr>
              <a:schemeClr val="bg1"/>
            </a:extrusionClr>
          </a:sp3d>
        </p:spPr>
        <p:txBody>
          <a:bodyPr>
            <a:spAutoFit/>
            <a:sp3d extrusionH="57150" prstMaterial="metal">
              <a:bevelT w="38100" h="25400"/>
              <a:contourClr>
                <a:schemeClr val="bg2"/>
              </a:contourClr>
            </a:sp3d>
          </a:bodyPr>
          <a:lstStyle/>
          <a:p>
            <a:r>
              <a:rPr lang="es-AR" b="1" dirty="0" smtClean="0">
                <a:ln w="50800"/>
                <a:solidFill>
                  <a:srgbClr val="FFFF00"/>
                </a:solidFill>
              </a:rPr>
              <a:t>Fue reconocida en</a:t>
            </a:r>
          </a:p>
          <a:p>
            <a:r>
              <a:rPr lang="es-AR" b="1" dirty="0" smtClean="0">
                <a:ln w="50800"/>
                <a:solidFill>
                  <a:srgbClr val="FFFF00"/>
                </a:solidFill>
              </a:rPr>
              <a:t>julio de 2008 por la UNESCO</a:t>
            </a:r>
          </a:p>
          <a:p>
            <a:r>
              <a:rPr lang="es-AR" b="1" dirty="0" smtClean="0">
                <a:ln w="50800"/>
                <a:solidFill>
                  <a:srgbClr val="FFFF00"/>
                </a:solidFill>
              </a:rPr>
              <a:t>como Patrimonio Mundial Natural.</a:t>
            </a:r>
          </a:p>
        </p:txBody>
      </p:sp>
      <p:sp>
        <p:nvSpPr>
          <p:cNvPr id="15" name="14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advClick="0"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par>
                          <p:cTn id="8" fill="hold">
                            <p:stCondLst>
                              <p:cond delay="2000"/>
                            </p:stCondLst>
                            <p:childTnLst>
                              <p:par>
                                <p:cTn id="9" presetID="55" presetClass="entr" presetSubtype="0" fill="hold" nodeType="afterEffect">
                                  <p:stCondLst>
                                    <p:cond delay="200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0.70"/>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childTnLst>
                          </p:cTn>
                        </p:par>
                        <p:par>
                          <p:cTn id="14" fill="hold">
                            <p:stCondLst>
                              <p:cond delay="5000"/>
                            </p:stCondLst>
                            <p:childTnLst>
                              <p:par>
                                <p:cTn id="15" presetID="17" presetClass="entr" presetSubtype="10" fill="hold" grpId="0"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childTnLst>
                                </p:cTn>
                              </p:par>
                            </p:childTnLst>
                          </p:cTn>
                        </p:par>
                        <p:par>
                          <p:cTn id="19" fill="hold">
                            <p:stCondLst>
                              <p:cond delay="6000"/>
                            </p:stCondLst>
                            <p:childTnLst>
                              <p:par>
                                <p:cTn id="20" presetID="17" presetClass="entr" presetSubtype="10" fill="hold" grpId="0" nodeType="afterEffect">
                                  <p:stCondLst>
                                    <p:cond delay="50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grpId="0" nodeType="afterEffect">
                                  <p:stCondLst>
                                    <p:cond delay="5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strVal val="#ppt_h"/>
                                          </p:val>
                                        </p:tav>
                                        <p:tav tm="100000">
                                          <p:val>
                                            <p:strVal val="#ppt_h"/>
                                          </p:val>
                                        </p:tav>
                                      </p:tavLst>
                                    </p:anim>
                                  </p:childTnLst>
                                </p:cTn>
                              </p:par>
                            </p:childTnLst>
                          </p:cTn>
                        </p:par>
                        <p:par>
                          <p:cTn id="29" fill="hold">
                            <p:stCondLst>
                              <p:cond delay="8000"/>
                            </p:stCondLst>
                            <p:childTnLst>
                              <p:par>
                                <p:cTn id="30" presetID="10" presetClass="entr" presetSubtype="0" fill="hold" nodeType="afterEffect">
                                  <p:stCondLst>
                                    <p:cond delay="50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2000"/>
                                        <p:tgtEl>
                                          <p:spTgt spid="14">
                                            <p:txEl>
                                              <p:pRg st="0" end="0"/>
                                            </p:txEl>
                                          </p:spTgt>
                                        </p:tgtEl>
                                      </p:cBhvr>
                                    </p:animEffect>
                                  </p:childTnLst>
                                </p:cTn>
                              </p:par>
                              <p:par>
                                <p:cTn id="33" presetID="10" presetClass="entr" presetSubtype="0" fill="hold" nodeType="withEffect">
                                  <p:stCondLst>
                                    <p:cond delay="500"/>
                                  </p:stCondLst>
                                  <p:childTnLst>
                                    <p:set>
                                      <p:cBhvr>
                                        <p:cTn id="34" dur="1" fill="hold">
                                          <p:stCondLst>
                                            <p:cond delay="0"/>
                                          </p:stCondLst>
                                        </p:cTn>
                                        <p:tgtEl>
                                          <p:spTgt spid="14">
                                            <p:txEl>
                                              <p:pRg st="1" end="1"/>
                                            </p:txEl>
                                          </p:spTgt>
                                        </p:tgtEl>
                                        <p:attrNameLst>
                                          <p:attrName>style.visibility</p:attrName>
                                        </p:attrNameLst>
                                      </p:cBhvr>
                                      <p:to>
                                        <p:strVal val="visible"/>
                                      </p:to>
                                    </p:set>
                                    <p:animEffect transition="in" filter="fade">
                                      <p:cBhvr>
                                        <p:cTn id="35" dur="2000"/>
                                        <p:tgtEl>
                                          <p:spTgt spid="14">
                                            <p:txEl>
                                              <p:pRg st="1" end="1"/>
                                            </p:txEl>
                                          </p:spTgt>
                                        </p:tgtEl>
                                      </p:cBhvr>
                                    </p:animEffect>
                                  </p:childTnLst>
                                </p:cTn>
                              </p:par>
                              <p:par>
                                <p:cTn id="36" presetID="10" presetClass="entr" presetSubtype="0" fill="hold" nodeType="withEffect">
                                  <p:stCondLst>
                                    <p:cond delay="500"/>
                                  </p:stCondLst>
                                  <p:childTnLst>
                                    <p:set>
                                      <p:cBhvr>
                                        <p:cTn id="37" dur="1" fill="hold">
                                          <p:stCondLst>
                                            <p:cond delay="0"/>
                                          </p:stCondLst>
                                        </p:cTn>
                                        <p:tgtEl>
                                          <p:spTgt spid="14">
                                            <p:txEl>
                                              <p:pRg st="2" end="2"/>
                                            </p:txEl>
                                          </p:spTgt>
                                        </p:tgtEl>
                                        <p:attrNameLst>
                                          <p:attrName>style.visibility</p:attrName>
                                        </p:attrNameLst>
                                      </p:cBhvr>
                                      <p:to>
                                        <p:strVal val="visible"/>
                                      </p:to>
                                    </p:set>
                                    <p:animEffect transition="in" filter="fade">
                                      <p:cBhvr>
                                        <p:cTn id="38" dur="20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Rectángulo"/>
          <p:cNvSpPr/>
          <p:nvPr/>
        </p:nvSpPr>
        <p:spPr>
          <a:xfrm>
            <a:off x="258424" y="1129336"/>
            <a:ext cx="8643998" cy="2800767"/>
          </a:xfrm>
          <a:prstGeom prst="rect">
            <a:avLst/>
          </a:prstGeom>
        </p:spPr>
        <p:txBody>
          <a:bodyPr wrap="square">
            <a:spAutoFit/>
          </a:bodyPr>
          <a:lstStyle/>
          <a:p>
            <a:pPr algn="just"/>
            <a:r>
              <a:rPr lang="es-AR" sz="3200" dirty="0" err="1" smtClean="0">
                <a:solidFill>
                  <a:srgbClr val="00B0F0"/>
                </a:solidFill>
              </a:rPr>
              <a:t>S</a:t>
            </a:r>
            <a:r>
              <a:rPr lang="es-AR" sz="1600" dirty="0" err="1" smtClean="0">
                <a:solidFill>
                  <a:srgbClr val="00B0F0"/>
                </a:solidFill>
              </a:rPr>
              <a:t>ocotra</a:t>
            </a:r>
            <a:r>
              <a:rPr lang="es-AR" sz="1600" dirty="0" smtClean="0">
                <a:solidFill>
                  <a:srgbClr val="00B0F0"/>
                </a:solidFill>
              </a:rPr>
              <a:t> es un pequeño archipiélago de cuatro islas en el Océano Índico, cerca del Golfo de Adén, a unos 250 kilómetros de la costa de Yemen. Más de 50.000 personas viven en la isla principal del archipiélago, y la pesca, la ganadería y el cultivo de dátiles son las principales ocupaciones de la población indígena.</a:t>
            </a:r>
          </a:p>
          <a:p>
            <a:pPr algn="just"/>
            <a:r>
              <a:rPr lang="es-AR" sz="1600" dirty="0" smtClean="0">
                <a:solidFill>
                  <a:srgbClr val="00B0F0"/>
                </a:solidFill>
              </a:rPr>
              <a:t>La isla fue reconocida en julio de 2008 por la UNESCO como Patrimonio Mundial Natural.</a:t>
            </a:r>
          </a:p>
          <a:p>
            <a:pPr algn="just"/>
            <a:r>
              <a:rPr lang="es-AR" sz="1600" dirty="0" smtClean="0">
                <a:solidFill>
                  <a:srgbClr val="00B0F0"/>
                </a:solidFill>
              </a:rPr>
              <a:t>Debido al largo aislamiento geológico del archipiélago, junto con el fuerte calor y la sequía, se ha creado una misteriosa flora endémica. </a:t>
            </a:r>
          </a:p>
          <a:p>
            <a:pPr algn="just"/>
            <a:r>
              <a:rPr lang="es-AR" sz="1600" dirty="0" smtClean="0">
                <a:solidFill>
                  <a:srgbClr val="00B0F0"/>
                </a:solidFill>
              </a:rPr>
              <a:t>Las investigaciones afirman  que más de un tercio de las 800 especies de plantas no se encuentran en ninguna otra parte de nuestro planeta. Los botánicos consideran que la flora de </a:t>
            </a:r>
            <a:r>
              <a:rPr lang="es-AR" sz="1600" dirty="0" err="1" smtClean="0">
                <a:solidFill>
                  <a:srgbClr val="00B0F0"/>
                </a:solidFill>
              </a:rPr>
              <a:t>Socotra</a:t>
            </a:r>
            <a:r>
              <a:rPr lang="es-AR" sz="1600" dirty="0" smtClean="0">
                <a:solidFill>
                  <a:srgbClr val="00B0F0"/>
                </a:solidFill>
              </a:rPr>
              <a:t> se encuentra  entre las diez floras isleñas más amenazadas en el mundo.</a:t>
            </a:r>
            <a:endParaRPr lang="es-AR" sz="1600" dirty="0">
              <a:solidFill>
                <a:srgbClr val="00B0F0"/>
              </a:solidFill>
            </a:endParaRPr>
          </a:p>
        </p:txBody>
      </p:sp>
      <p:sp>
        <p:nvSpPr>
          <p:cNvPr id="4" name="3 Rectángulo"/>
          <p:cNvSpPr/>
          <p:nvPr/>
        </p:nvSpPr>
        <p:spPr>
          <a:xfrm>
            <a:off x="250001" y="3813486"/>
            <a:ext cx="8643998" cy="2800767"/>
          </a:xfrm>
          <a:prstGeom prst="rect">
            <a:avLst/>
          </a:prstGeom>
        </p:spPr>
        <p:txBody>
          <a:bodyPr wrap="square">
            <a:spAutoFit/>
          </a:bodyPr>
          <a:lstStyle/>
          <a:p>
            <a:pPr algn="just"/>
            <a:r>
              <a:rPr lang="es-AR" sz="1600" dirty="0" smtClean="0">
                <a:solidFill>
                  <a:srgbClr val="00B0F0"/>
                </a:solidFill>
              </a:rPr>
              <a:t>Una de las plantas más llamativas de </a:t>
            </a:r>
            <a:r>
              <a:rPr lang="es-AR" sz="1600" dirty="0" err="1" smtClean="0">
                <a:solidFill>
                  <a:srgbClr val="00B0F0"/>
                </a:solidFill>
              </a:rPr>
              <a:t>Socotra</a:t>
            </a:r>
            <a:r>
              <a:rPr lang="es-AR" sz="1600" dirty="0" smtClean="0">
                <a:solidFill>
                  <a:srgbClr val="00B0F0"/>
                </a:solidFill>
              </a:rPr>
              <a:t> es el árbol </a:t>
            </a:r>
            <a:r>
              <a:rPr lang="es-AR" sz="1600" b="1" dirty="0" smtClean="0">
                <a:solidFill>
                  <a:srgbClr val="FFFF00"/>
                </a:solidFill>
                <a:effectLst>
                  <a:outerShdw blurRad="38100" dist="38100" dir="2700000" algn="tl">
                    <a:srgbClr val="000000">
                      <a:alpha val="43137"/>
                    </a:srgbClr>
                  </a:outerShdw>
                </a:effectLst>
              </a:rPr>
              <a:t>Sangre de dragón </a:t>
            </a:r>
            <a:r>
              <a:rPr lang="es-AR" sz="1600" dirty="0" smtClean="0">
                <a:solidFill>
                  <a:srgbClr val="00B0F0"/>
                </a:solidFill>
              </a:rPr>
              <a:t>(</a:t>
            </a:r>
            <a:r>
              <a:rPr lang="es-AR" sz="1600" dirty="0" err="1" smtClean="0">
                <a:solidFill>
                  <a:srgbClr val="00B0F0"/>
                </a:solidFill>
              </a:rPr>
              <a:t>Dracaena</a:t>
            </a:r>
            <a:r>
              <a:rPr lang="es-AR" sz="1600" dirty="0" smtClean="0">
                <a:solidFill>
                  <a:srgbClr val="00B0F0"/>
                </a:solidFill>
              </a:rPr>
              <a:t> </a:t>
            </a:r>
            <a:r>
              <a:rPr lang="es-AR" sz="1600" dirty="0" err="1" smtClean="0">
                <a:solidFill>
                  <a:srgbClr val="00B0F0"/>
                </a:solidFill>
              </a:rPr>
              <a:t>cinnabari</a:t>
            </a:r>
            <a:r>
              <a:rPr lang="es-AR" sz="1600" dirty="0" smtClean="0">
                <a:solidFill>
                  <a:srgbClr val="00B0F0"/>
                </a:solidFill>
              </a:rPr>
              <a:t>), con su   aspecto extraño en  forma de paraguas.  Los antiguos pensaban que su sabia roja era la sangre del dragón y era usada como medicina. En la actualidad es utilizada como pintura y barniz.</a:t>
            </a:r>
          </a:p>
          <a:p>
            <a:pPr algn="just"/>
            <a:r>
              <a:rPr lang="es-AR" sz="1600" dirty="0" smtClean="0">
                <a:solidFill>
                  <a:srgbClr val="00B0F0"/>
                </a:solidFill>
              </a:rPr>
              <a:t>Otras plantas endémicas es llamado  </a:t>
            </a:r>
            <a:r>
              <a:rPr lang="es-AR" sz="1600" b="1" dirty="0" smtClean="0">
                <a:solidFill>
                  <a:srgbClr val="FFFF00"/>
                </a:solidFill>
                <a:effectLst>
                  <a:outerShdw blurRad="38100" dist="38100" dir="2700000" algn="tl">
                    <a:srgbClr val="000000">
                      <a:alpha val="43137"/>
                    </a:srgbClr>
                  </a:outerShdw>
                </a:effectLst>
              </a:rPr>
              <a:t>Árbol obeso </a:t>
            </a:r>
            <a:r>
              <a:rPr lang="es-AR" sz="1600" dirty="0" smtClean="0">
                <a:solidFill>
                  <a:srgbClr val="00B0F0"/>
                </a:solidFill>
              </a:rPr>
              <a:t>(</a:t>
            </a:r>
            <a:r>
              <a:rPr lang="es-AR" sz="1600" dirty="0" err="1" smtClean="0">
                <a:solidFill>
                  <a:srgbClr val="00B0F0"/>
                </a:solidFill>
              </a:rPr>
              <a:t>Adenium</a:t>
            </a:r>
            <a:r>
              <a:rPr lang="es-AR" sz="1600" dirty="0" smtClean="0">
                <a:solidFill>
                  <a:srgbClr val="00B0F0"/>
                </a:solidFill>
              </a:rPr>
              <a:t> </a:t>
            </a:r>
            <a:r>
              <a:rPr lang="es-AR" sz="1600" dirty="0" err="1" smtClean="0">
                <a:solidFill>
                  <a:srgbClr val="00B0F0"/>
                </a:solidFill>
              </a:rPr>
              <a:t>obesum</a:t>
            </a:r>
            <a:r>
              <a:rPr lang="es-AR" sz="1600" dirty="0" smtClean="0">
                <a:solidFill>
                  <a:srgbClr val="00B0F0"/>
                </a:solidFill>
              </a:rPr>
              <a:t>  </a:t>
            </a:r>
            <a:r>
              <a:rPr lang="es-AR" sz="1600" dirty="0" err="1" smtClean="0">
                <a:solidFill>
                  <a:srgbClr val="00B0F0"/>
                </a:solidFill>
              </a:rPr>
              <a:t>socotranum</a:t>
            </a:r>
            <a:r>
              <a:rPr lang="es-AR" sz="1600" dirty="0" smtClean="0">
                <a:solidFill>
                  <a:srgbClr val="00B0F0"/>
                </a:solidFill>
              </a:rPr>
              <a:t>) o </a:t>
            </a:r>
            <a:r>
              <a:rPr lang="es-AR" sz="1600" b="1" dirty="0" smtClean="0">
                <a:solidFill>
                  <a:srgbClr val="FFFF00"/>
                </a:solidFill>
                <a:effectLst>
                  <a:outerShdw blurRad="38100" dist="38100" dir="2700000" algn="tl">
                    <a:srgbClr val="000000">
                      <a:alpha val="43137"/>
                    </a:srgbClr>
                  </a:outerShdw>
                </a:effectLst>
              </a:rPr>
              <a:t>Rosa del desierto</a:t>
            </a:r>
            <a:r>
              <a:rPr lang="es-AR" sz="1600" dirty="0" smtClean="0">
                <a:solidFill>
                  <a:srgbClr val="00B0F0"/>
                </a:solidFill>
              </a:rPr>
              <a:t>. Aquí deja de ser una plantita con flores, llegando  a tener unos tres metros de altura y troncos bien gordos. Las flores  miden  6 centímetros de diámetro, de color rojo o rosa  y  sus grandes hojas de hasta 15 centímetros de longitud. Entre otras muchas especies endémicas encontramos el </a:t>
            </a:r>
            <a:r>
              <a:rPr lang="es-AR" sz="1600" b="1" dirty="0" smtClean="0">
                <a:solidFill>
                  <a:srgbClr val="FFFF00"/>
                </a:solidFill>
                <a:effectLst>
                  <a:outerShdw blurRad="38100" dist="38100" dir="2700000" algn="tl">
                    <a:srgbClr val="000000">
                      <a:alpha val="43137"/>
                    </a:srgbClr>
                  </a:outerShdw>
                </a:effectLst>
              </a:rPr>
              <a:t>Árbol del pepino </a:t>
            </a:r>
            <a:r>
              <a:rPr lang="es-AR" sz="1600" dirty="0" smtClean="0">
                <a:solidFill>
                  <a:srgbClr val="00B0F0"/>
                </a:solidFill>
              </a:rPr>
              <a:t>(</a:t>
            </a:r>
            <a:r>
              <a:rPr lang="es-AR" sz="1600" dirty="0" err="1" smtClean="0">
                <a:solidFill>
                  <a:srgbClr val="00B0F0"/>
                </a:solidFill>
              </a:rPr>
              <a:t>Dendrosicyos</a:t>
            </a:r>
            <a:r>
              <a:rPr lang="es-AR" sz="1600" dirty="0" smtClean="0">
                <a:solidFill>
                  <a:srgbClr val="00B0F0"/>
                </a:solidFill>
              </a:rPr>
              <a:t> </a:t>
            </a:r>
            <a:r>
              <a:rPr lang="es-AR" sz="1600" dirty="0" err="1" smtClean="0">
                <a:solidFill>
                  <a:srgbClr val="00B0F0"/>
                </a:solidFill>
              </a:rPr>
              <a:t>socotranus</a:t>
            </a:r>
            <a:r>
              <a:rPr lang="es-AR" sz="1600" dirty="0" smtClean="0">
                <a:solidFill>
                  <a:srgbClr val="00B0F0"/>
                </a:solidFill>
              </a:rPr>
              <a:t>), el </a:t>
            </a:r>
            <a:r>
              <a:rPr lang="es-AR" sz="1600" b="1" dirty="0" smtClean="0">
                <a:solidFill>
                  <a:srgbClr val="FFFF00"/>
                </a:solidFill>
              </a:rPr>
              <a:t>Árbol gigante suculento</a:t>
            </a:r>
            <a:r>
              <a:rPr lang="es-AR" sz="1600" dirty="0" smtClean="0">
                <a:solidFill>
                  <a:srgbClr val="FFFF00"/>
                </a:solidFill>
              </a:rPr>
              <a:t> </a:t>
            </a:r>
            <a:r>
              <a:rPr lang="es-AR" sz="1600" dirty="0" smtClean="0">
                <a:solidFill>
                  <a:srgbClr val="00B0F0"/>
                </a:solidFill>
              </a:rPr>
              <a:t>(</a:t>
            </a:r>
            <a:r>
              <a:rPr lang="es-AR" sz="1600" dirty="0" err="1" smtClean="0">
                <a:solidFill>
                  <a:srgbClr val="00B0F0"/>
                </a:solidFill>
              </a:rPr>
              <a:t>Dorstenia</a:t>
            </a:r>
            <a:r>
              <a:rPr lang="es-AR" sz="1600" dirty="0" smtClean="0">
                <a:solidFill>
                  <a:srgbClr val="00B0F0"/>
                </a:solidFill>
              </a:rPr>
              <a:t> gigas), la rara </a:t>
            </a:r>
            <a:r>
              <a:rPr lang="es-AR" sz="1600" b="1" dirty="0" smtClean="0">
                <a:solidFill>
                  <a:srgbClr val="FFFF00"/>
                </a:solidFill>
              </a:rPr>
              <a:t>Granada de </a:t>
            </a:r>
            <a:r>
              <a:rPr lang="es-AR" sz="1600" b="1" dirty="0" err="1" smtClean="0">
                <a:solidFill>
                  <a:srgbClr val="FFFF00"/>
                </a:solidFill>
              </a:rPr>
              <a:t>Socotra</a:t>
            </a:r>
            <a:r>
              <a:rPr lang="es-AR" sz="1600" b="1" dirty="0" smtClean="0">
                <a:solidFill>
                  <a:srgbClr val="FFFF00"/>
                </a:solidFill>
              </a:rPr>
              <a:t> </a:t>
            </a:r>
            <a:r>
              <a:rPr lang="es-AR" sz="1600" dirty="0" smtClean="0">
                <a:solidFill>
                  <a:srgbClr val="00B0F0"/>
                </a:solidFill>
              </a:rPr>
              <a:t>(</a:t>
            </a:r>
            <a:r>
              <a:rPr lang="es-AR" sz="1600" dirty="0" err="1" smtClean="0">
                <a:solidFill>
                  <a:srgbClr val="00B0F0"/>
                </a:solidFill>
              </a:rPr>
              <a:t>Punica</a:t>
            </a:r>
            <a:r>
              <a:rPr lang="es-AR" sz="1600" dirty="0" smtClean="0">
                <a:solidFill>
                  <a:srgbClr val="00B0F0"/>
                </a:solidFill>
              </a:rPr>
              <a:t> </a:t>
            </a:r>
            <a:r>
              <a:rPr lang="es-AR" sz="1600" dirty="0" err="1" smtClean="0">
                <a:solidFill>
                  <a:srgbClr val="00B0F0"/>
                </a:solidFill>
              </a:rPr>
              <a:t>protopunica</a:t>
            </a:r>
            <a:r>
              <a:rPr lang="es-AR" sz="1600" dirty="0" smtClean="0">
                <a:solidFill>
                  <a:srgbClr val="00B0F0"/>
                </a:solidFill>
              </a:rPr>
              <a:t>), el </a:t>
            </a:r>
            <a:r>
              <a:rPr lang="es-AR" sz="1600" b="1" dirty="0" smtClean="0">
                <a:solidFill>
                  <a:srgbClr val="FFFF00"/>
                </a:solidFill>
              </a:rPr>
              <a:t>Árbol de goma</a:t>
            </a:r>
            <a:r>
              <a:rPr lang="es-AR" sz="1600" dirty="0" smtClean="0">
                <a:solidFill>
                  <a:srgbClr val="FFFF00"/>
                </a:solidFill>
              </a:rPr>
              <a:t> </a:t>
            </a:r>
            <a:r>
              <a:rPr lang="es-AR" sz="1600" dirty="0" smtClean="0">
                <a:solidFill>
                  <a:srgbClr val="00B0F0"/>
                </a:solidFill>
              </a:rPr>
              <a:t>(</a:t>
            </a:r>
            <a:r>
              <a:rPr lang="es-AR" sz="1600" dirty="0" err="1" smtClean="0">
                <a:solidFill>
                  <a:srgbClr val="00B0F0"/>
                </a:solidFill>
              </a:rPr>
              <a:t>Euphorbia</a:t>
            </a:r>
            <a:r>
              <a:rPr lang="es-AR" sz="1600" dirty="0" smtClean="0">
                <a:solidFill>
                  <a:srgbClr val="00B0F0"/>
                </a:solidFill>
              </a:rPr>
              <a:t> </a:t>
            </a:r>
            <a:r>
              <a:rPr lang="es-AR" sz="1600" dirty="0" err="1" smtClean="0">
                <a:solidFill>
                  <a:srgbClr val="00B0F0"/>
                </a:solidFill>
              </a:rPr>
              <a:t>arbuscula</a:t>
            </a:r>
            <a:r>
              <a:rPr lang="es-AR" sz="1600" dirty="0" smtClean="0">
                <a:solidFill>
                  <a:srgbClr val="00B0F0"/>
                </a:solidFill>
              </a:rPr>
              <a:t>),</a:t>
            </a:r>
            <a:r>
              <a:rPr lang="es-AR" sz="1600" dirty="0" smtClean="0">
                <a:solidFill>
                  <a:srgbClr val="FFFF00"/>
                </a:solidFill>
              </a:rPr>
              <a:t> </a:t>
            </a:r>
            <a:r>
              <a:rPr lang="es-AR" sz="1600" b="1" dirty="0" err="1" smtClean="0">
                <a:solidFill>
                  <a:srgbClr val="FFFF00"/>
                </a:solidFill>
              </a:rPr>
              <a:t>Boswellia</a:t>
            </a:r>
            <a:r>
              <a:rPr lang="es-AR" sz="1600" b="1" dirty="0" smtClean="0">
                <a:solidFill>
                  <a:srgbClr val="FFFF00"/>
                </a:solidFill>
              </a:rPr>
              <a:t> </a:t>
            </a:r>
            <a:r>
              <a:rPr lang="es-AR" sz="1600" b="1" dirty="0" err="1" smtClean="0">
                <a:solidFill>
                  <a:srgbClr val="FFFF00"/>
                </a:solidFill>
              </a:rPr>
              <a:t>socotrana</a:t>
            </a:r>
            <a:r>
              <a:rPr lang="es-AR" sz="1600" dirty="0" smtClean="0">
                <a:solidFill>
                  <a:srgbClr val="00B0F0"/>
                </a:solidFill>
              </a:rPr>
              <a:t>,</a:t>
            </a:r>
            <a:r>
              <a:rPr lang="es-AR" sz="1600" b="1" dirty="0" smtClean="0">
                <a:solidFill>
                  <a:srgbClr val="FFFF00"/>
                </a:solidFill>
              </a:rPr>
              <a:t> </a:t>
            </a:r>
            <a:r>
              <a:rPr lang="es-AR" sz="1600" dirty="0" smtClean="0">
                <a:solidFill>
                  <a:srgbClr val="00B0F0"/>
                </a:solidFill>
              </a:rPr>
              <a:t> Aloe </a:t>
            </a:r>
            <a:r>
              <a:rPr lang="es-AR" sz="1600" dirty="0" err="1" smtClean="0">
                <a:solidFill>
                  <a:srgbClr val="00B0F0"/>
                </a:solidFill>
              </a:rPr>
              <a:t>perryi</a:t>
            </a:r>
            <a:r>
              <a:rPr lang="es-AR" sz="1600" dirty="0" smtClean="0">
                <a:solidFill>
                  <a:srgbClr val="00B0F0"/>
                </a:solidFill>
              </a:rPr>
              <a:t>, y </a:t>
            </a:r>
            <a:r>
              <a:rPr lang="es-AR" sz="1600" dirty="0" err="1" smtClean="0">
                <a:solidFill>
                  <a:srgbClr val="00B0F0"/>
                </a:solidFill>
              </a:rPr>
              <a:t>Moraceae</a:t>
            </a:r>
            <a:r>
              <a:rPr lang="es-AR" sz="1600" dirty="0" smtClean="0">
                <a:solidFill>
                  <a:srgbClr val="00B0F0"/>
                </a:solidFill>
              </a:rPr>
              <a:t> </a:t>
            </a:r>
            <a:r>
              <a:rPr lang="es-AR" sz="1600" dirty="0" err="1" smtClean="0">
                <a:solidFill>
                  <a:srgbClr val="00B0F0"/>
                </a:solidFill>
              </a:rPr>
              <a:t>pachycaule</a:t>
            </a:r>
            <a:r>
              <a:rPr lang="es-AR" sz="1600" dirty="0" smtClean="0">
                <a:solidFill>
                  <a:srgbClr val="00B0F0"/>
                </a:solidFill>
              </a:rPr>
              <a:t>.</a:t>
            </a:r>
            <a:endParaRPr lang="es-AR" sz="1600" dirty="0">
              <a:solidFill>
                <a:srgbClr val="00B0F0"/>
              </a:solidFill>
            </a:endParaRPr>
          </a:p>
        </p:txBody>
      </p:sp>
      <p:sp>
        <p:nvSpPr>
          <p:cNvPr id="5" name="4 CuadroTexto"/>
          <p:cNvSpPr txBox="1"/>
          <p:nvPr/>
        </p:nvSpPr>
        <p:spPr>
          <a:xfrm>
            <a:off x="1201526" y="428604"/>
            <a:ext cx="6740948" cy="58477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3200" b="1" dirty="0" err="1" smtClean="0">
                <a:ln w="11430"/>
                <a:solidFill>
                  <a:srgbClr val="00B0F0"/>
                </a:solidFill>
                <a:effectLst>
                  <a:outerShdw blurRad="50800" dist="39000" dir="5460000" algn="tl">
                    <a:srgbClr val="000000">
                      <a:alpha val="38000"/>
                    </a:srgbClr>
                  </a:outerShdw>
                </a:effectLst>
              </a:rPr>
              <a:t>Socotra</a:t>
            </a:r>
            <a:r>
              <a:rPr lang="es-AR" sz="3200" b="1" dirty="0" smtClean="0">
                <a:ln w="11430"/>
                <a:solidFill>
                  <a:srgbClr val="00B0F0"/>
                </a:solidFill>
                <a:effectLst>
                  <a:outerShdw blurRad="50800" dist="39000" dir="5460000" algn="tl">
                    <a:srgbClr val="000000">
                      <a:alpha val="38000"/>
                    </a:srgbClr>
                  </a:outerShdw>
                </a:effectLst>
              </a:rPr>
              <a:t>, anclada en la prehistoria</a:t>
            </a:r>
            <a:endParaRPr lang="es-AR" sz="3200" b="1" dirty="0">
              <a:ln w="11430"/>
              <a:solidFill>
                <a:srgbClr val="00B0F0"/>
              </a:solidFill>
              <a:effectLst>
                <a:outerShdw blurRad="50800" dist="39000" dir="5460000" algn="tl">
                  <a:srgbClr val="000000">
                    <a:alpha val="38000"/>
                  </a:srgbClr>
                </a:outerShdw>
              </a:effectLst>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9 Imagen" descr="arbol botella 2.jpg"/>
          <p:cNvPicPr>
            <a:picLocks noChangeAspect="1"/>
          </p:cNvPicPr>
          <p:nvPr/>
        </p:nvPicPr>
        <p:blipFill>
          <a:blip r:embed="rId2"/>
          <a:stretch>
            <a:fillRect/>
          </a:stretch>
        </p:blipFill>
        <p:spPr>
          <a:xfrm>
            <a:off x="0" y="0"/>
            <a:ext cx="9144000" cy="6858000"/>
          </a:xfrm>
          <a:prstGeom prst="rect">
            <a:avLst/>
          </a:prstGeom>
        </p:spPr>
      </p:pic>
      <p:pic>
        <p:nvPicPr>
          <p:cNvPr id="9" name="8 Imagen" descr="rio y palmeras-BIS.jpg"/>
          <p:cNvPicPr>
            <a:picLocks noChangeAspect="1"/>
          </p:cNvPicPr>
          <p:nvPr/>
        </p:nvPicPr>
        <p:blipFill>
          <a:blip r:embed="rId3"/>
          <a:stretch>
            <a:fillRect/>
          </a:stretch>
        </p:blipFill>
        <p:spPr>
          <a:xfrm>
            <a:off x="0" y="2374"/>
            <a:ext cx="9137668" cy="6853251"/>
          </a:xfrm>
          <a:prstGeom prst="rect">
            <a:avLst/>
          </a:prstGeom>
        </p:spPr>
      </p:pic>
      <p:pic>
        <p:nvPicPr>
          <p:cNvPr id="8" name="7 Imagen" descr="lighthippopotamus Socotra.jpg"/>
          <p:cNvPicPr>
            <a:picLocks noChangeAspect="1"/>
          </p:cNvPicPr>
          <p:nvPr/>
        </p:nvPicPr>
        <p:blipFill>
          <a:blip r:embed="rId4"/>
          <a:stretch>
            <a:fillRect/>
          </a:stretch>
        </p:blipFill>
        <p:spPr>
          <a:xfrm>
            <a:off x="0" y="0"/>
            <a:ext cx="9144000" cy="6858000"/>
          </a:xfrm>
          <a:prstGeom prst="rect">
            <a:avLst/>
          </a:prstGeom>
        </p:spPr>
      </p:pic>
      <p:pic>
        <p:nvPicPr>
          <p:cNvPr id="3" name="Picture 2" descr="http://sphotos-e.ak.fbcdn.net/hphotos-ak-prn2/168261_260318830779934_1684782293_n.jpg"/>
          <p:cNvPicPr>
            <a:picLocks noChangeAspect="1" noChangeArrowheads="1"/>
          </p:cNvPicPr>
          <p:nvPr/>
        </p:nvPicPr>
        <p:blipFill>
          <a:blip r:embed="rId5"/>
          <a:srcRect/>
          <a:stretch>
            <a:fillRect/>
          </a:stretch>
        </p:blipFill>
        <p:spPr bwMode="auto">
          <a:xfrm>
            <a:off x="-1" y="0"/>
            <a:ext cx="9144001" cy="6858000"/>
          </a:xfrm>
          <a:prstGeom prst="rect">
            <a:avLst/>
          </a:prstGeom>
          <a:noFill/>
        </p:spPr>
      </p:pic>
      <p:pic>
        <p:nvPicPr>
          <p:cNvPr id="38916" name="Picture 4" descr="http://cumandfornication.files.wordpress.com/2014/02/desert-rose.jpg"/>
          <p:cNvPicPr>
            <a:picLocks noChangeAspect="1" noChangeArrowheads="1"/>
          </p:cNvPicPr>
          <p:nvPr/>
        </p:nvPicPr>
        <p:blipFill>
          <a:blip r:embed="rId6"/>
          <a:srcRect/>
          <a:stretch>
            <a:fillRect/>
          </a:stretch>
        </p:blipFill>
        <p:spPr bwMode="auto">
          <a:xfrm>
            <a:off x="0" y="0"/>
            <a:ext cx="9144000" cy="6858000"/>
          </a:xfrm>
          <a:prstGeom prst="rect">
            <a:avLst/>
          </a:prstGeom>
          <a:noFill/>
        </p:spPr>
      </p:pic>
      <p:pic>
        <p:nvPicPr>
          <p:cNvPr id="4" name="Picture 2" descr="http://www.patrasevents.gr/imgsrv/f/full/68488.jpg"/>
          <p:cNvPicPr>
            <a:picLocks noChangeAspect="1" noChangeArrowheads="1"/>
          </p:cNvPicPr>
          <p:nvPr/>
        </p:nvPicPr>
        <p:blipFill>
          <a:blip r:embed="rId7"/>
          <a:stretch>
            <a:fillRect/>
          </a:stretch>
        </p:blipFill>
        <p:spPr bwMode="auto">
          <a:xfrm>
            <a:off x="0" y="0"/>
            <a:ext cx="9144000" cy="6858000"/>
          </a:xfrm>
          <a:prstGeom prst="rect">
            <a:avLst/>
          </a:prstGeom>
          <a:noFill/>
        </p:spPr>
      </p:pic>
      <p:pic>
        <p:nvPicPr>
          <p:cNvPr id="5" name="4 Imagen" descr="arbol botella y playa.jpg"/>
          <p:cNvPicPr>
            <a:picLocks noChangeAspect="1"/>
          </p:cNvPicPr>
          <p:nvPr/>
        </p:nvPicPr>
        <p:blipFill>
          <a:blip r:embed="rId8"/>
          <a:stretch>
            <a:fillRect/>
          </a:stretch>
        </p:blipFill>
        <p:spPr>
          <a:xfrm>
            <a:off x="7167" y="0"/>
            <a:ext cx="9136833" cy="6858000"/>
          </a:xfrm>
          <a:prstGeom prst="rect">
            <a:avLst/>
          </a:prstGeom>
        </p:spPr>
      </p:pic>
      <p:pic>
        <p:nvPicPr>
          <p:cNvPr id="6" name="5 Imagen" descr="a ilha-de-socotra6.jpg"/>
          <p:cNvPicPr>
            <a:picLocks noChangeAspect="1"/>
          </p:cNvPicPr>
          <p:nvPr/>
        </p:nvPicPr>
        <p:blipFill>
          <a:blip r:embed="rId9"/>
          <a:stretch>
            <a:fillRect/>
          </a:stretch>
        </p:blipFill>
        <p:spPr>
          <a:xfrm>
            <a:off x="0" y="0"/>
            <a:ext cx="9144000" cy="6858000"/>
          </a:xfrm>
          <a:prstGeom prst="rect">
            <a:avLst/>
          </a:prstGeom>
        </p:spPr>
      </p:pic>
      <p:pic>
        <p:nvPicPr>
          <p:cNvPr id="7" name="6 Imagen" descr="1.jpg"/>
          <p:cNvPicPr>
            <a:picLocks noChangeAspect="1"/>
          </p:cNvPicPr>
          <p:nvPr/>
        </p:nvPicPr>
        <p:blipFill>
          <a:blip r:embed="rId10"/>
          <a:stretch>
            <a:fillRect/>
          </a:stretch>
        </p:blipFill>
        <p:spPr>
          <a:xfrm>
            <a:off x="0" y="0"/>
            <a:ext cx="9144000" cy="6858000"/>
          </a:xfrm>
          <a:prstGeom prst="rect">
            <a:avLst/>
          </a:prstGeom>
          <a:noFill/>
          <a:ln>
            <a:noFill/>
          </a:ln>
        </p:spPr>
      </p:pic>
      <p:sp>
        <p:nvSpPr>
          <p:cNvPr id="11" name="10 CuadroTexto"/>
          <p:cNvSpPr txBox="1"/>
          <p:nvPr/>
        </p:nvSpPr>
        <p:spPr>
          <a:xfrm>
            <a:off x="452694" y="2000240"/>
            <a:ext cx="2343911"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400" b="1" dirty="0" smtClean="0">
                <a:ln w="11430"/>
                <a:solidFill>
                  <a:srgbClr val="FF0000"/>
                </a:solidFill>
                <a:effectLst>
                  <a:outerShdw blurRad="50800" dist="39000" dir="5460000" algn="tl">
                    <a:srgbClr val="000000">
                      <a:alpha val="38000"/>
                    </a:srgbClr>
                  </a:outerShdw>
                </a:effectLst>
              </a:rPr>
              <a:t>Árbol Sangre de Dragón  </a:t>
            </a:r>
          </a:p>
          <a:p>
            <a:pPr algn="ctr"/>
            <a:r>
              <a:rPr lang="es-AR" sz="1400" b="1" i="1" dirty="0" smtClean="0">
                <a:ln w="11430"/>
                <a:solidFill>
                  <a:srgbClr val="FF0000"/>
                </a:solidFill>
                <a:effectLst>
                  <a:outerShdw blurRad="50800" dist="39000" dir="5460000" algn="tl">
                    <a:srgbClr val="000000">
                      <a:alpha val="38000"/>
                    </a:srgbClr>
                  </a:outerShdw>
                </a:effectLst>
              </a:rPr>
              <a:t>(</a:t>
            </a:r>
            <a:r>
              <a:rPr lang="es-AR" sz="1400" b="1" i="1" dirty="0" err="1" smtClean="0">
                <a:ln w="11430"/>
                <a:solidFill>
                  <a:srgbClr val="FF0000"/>
                </a:solidFill>
                <a:effectLst>
                  <a:outerShdw blurRad="50800" dist="39000" dir="5460000" algn="tl">
                    <a:srgbClr val="000000">
                      <a:alpha val="38000"/>
                    </a:srgbClr>
                  </a:outerShdw>
                </a:effectLst>
              </a:rPr>
              <a:t>Dracaena</a:t>
            </a:r>
            <a:r>
              <a:rPr lang="es-AR" sz="1400" b="1" i="1" dirty="0" smtClean="0">
                <a:ln w="11430"/>
                <a:solidFill>
                  <a:srgbClr val="FF0000"/>
                </a:solidFill>
                <a:effectLst>
                  <a:outerShdw blurRad="50800" dist="39000" dir="5460000" algn="tl">
                    <a:srgbClr val="000000">
                      <a:alpha val="38000"/>
                    </a:srgbClr>
                  </a:outerShdw>
                </a:effectLst>
              </a:rPr>
              <a:t> </a:t>
            </a:r>
            <a:r>
              <a:rPr lang="es-AR" sz="1400" b="1" i="1" dirty="0" err="1" smtClean="0">
                <a:ln w="11430"/>
                <a:solidFill>
                  <a:srgbClr val="FF0000"/>
                </a:solidFill>
                <a:effectLst>
                  <a:outerShdw blurRad="50800" dist="39000" dir="5460000" algn="tl">
                    <a:srgbClr val="000000">
                      <a:alpha val="38000"/>
                    </a:srgbClr>
                  </a:outerShdw>
                </a:effectLst>
              </a:rPr>
              <a:t>Cinnabari</a:t>
            </a:r>
            <a:r>
              <a:rPr lang="es-AR" sz="1400" b="1" i="1" dirty="0" smtClean="0">
                <a:ln w="11430"/>
                <a:solidFill>
                  <a:srgbClr val="FF0000"/>
                </a:solidFill>
                <a:effectLst>
                  <a:outerShdw blurRad="50800" dist="39000" dir="5460000" algn="tl">
                    <a:srgbClr val="000000">
                      <a:alpha val="38000"/>
                    </a:srgbClr>
                  </a:outerShdw>
                </a:effectLst>
              </a:rPr>
              <a:t>)</a:t>
            </a:r>
            <a:endParaRPr lang="es-AR" sz="1400" b="1" i="1" dirty="0">
              <a:ln w="11430"/>
              <a:solidFill>
                <a:srgbClr val="FF0000"/>
              </a:solidFill>
              <a:effectLst>
                <a:outerShdw blurRad="50800" dist="39000" dir="5460000" algn="tl">
                  <a:srgbClr val="000000">
                    <a:alpha val="38000"/>
                  </a:srgbClr>
                </a:outerShdw>
              </a:effectLst>
            </a:endParaRPr>
          </a:p>
        </p:txBody>
      </p:sp>
      <p:sp>
        <p:nvSpPr>
          <p:cNvPr id="12" name="11 CuadroTexto"/>
          <p:cNvSpPr txBox="1"/>
          <p:nvPr/>
        </p:nvSpPr>
        <p:spPr>
          <a:xfrm>
            <a:off x="381256" y="6334780"/>
            <a:ext cx="2082622"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400" b="1" dirty="0" smtClean="0">
                <a:ln w="11430"/>
                <a:solidFill>
                  <a:srgbClr val="FFCC99"/>
                </a:solidFill>
                <a:effectLst>
                  <a:outerShdw blurRad="50800" dist="39000" dir="5460000" algn="tl">
                    <a:srgbClr val="000000">
                      <a:alpha val="38000"/>
                    </a:srgbClr>
                  </a:outerShdw>
                </a:effectLst>
              </a:rPr>
              <a:t>Árbol de goma</a:t>
            </a:r>
          </a:p>
          <a:p>
            <a:pPr algn="ctr"/>
            <a:r>
              <a:rPr lang="es-AR" sz="1400" b="1" i="1" dirty="0" smtClean="0">
                <a:ln w="11430"/>
                <a:solidFill>
                  <a:srgbClr val="FFCC99"/>
                </a:solidFill>
                <a:effectLst>
                  <a:outerShdw blurRad="50800" dist="39000" dir="5460000" algn="tl">
                    <a:srgbClr val="000000">
                      <a:alpha val="38000"/>
                    </a:srgbClr>
                  </a:outerShdw>
                </a:effectLst>
              </a:rPr>
              <a:t>(</a:t>
            </a:r>
            <a:r>
              <a:rPr lang="es-AR" sz="1400" b="1" i="1" dirty="0" err="1" smtClean="0">
                <a:ln w="11430"/>
                <a:solidFill>
                  <a:srgbClr val="FFCC99"/>
                </a:solidFill>
                <a:effectLst>
                  <a:outerShdw blurRad="50800" dist="39000" dir="5460000" algn="tl">
                    <a:srgbClr val="000000">
                      <a:alpha val="38000"/>
                    </a:srgbClr>
                  </a:outerShdw>
                </a:effectLst>
              </a:rPr>
              <a:t>Euphorbia</a:t>
            </a:r>
            <a:r>
              <a:rPr lang="es-AR" sz="1400" b="1" i="1" dirty="0" smtClean="0">
                <a:ln w="11430"/>
                <a:solidFill>
                  <a:srgbClr val="FFCC99"/>
                </a:solidFill>
                <a:effectLst>
                  <a:outerShdw blurRad="50800" dist="39000" dir="5460000" algn="tl">
                    <a:srgbClr val="000000">
                      <a:alpha val="38000"/>
                    </a:srgbClr>
                  </a:outerShdw>
                </a:effectLst>
              </a:rPr>
              <a:t> </a:t>
            </a:r>
            <a:r>
              <a:rPr lang="es-AR" sz="1400" b="1" i="1" dirty="0" err="1" smtClean="0">
                <a:ln w="11430"/>
                <a:solidFill>
                  <a:srgbClr val="FFCC99"/>
                </a:solidFill>
                <a:effectLst>
                  <a:outerShdw blurRad="50800" dist="39000" dir="5460000" algn="tl">
                    <a:srgbClr val="000000">
                      <a:alpha val="38000"/>
                    </a:srgbClr>
                  </a:outerShdw>
                </a:effectLst>
              </a:rPr>
              <a:t>arbuscula</a:t>
            </a:r>
            <a:r>
              <a:rPr lang="es-AR" sz="1400" b="1" i="1" dirty="0" smtClean="0">
                <a:ln w="11430"/>
                <a:solidFill>
                  <a:srgbClr val="FFCC99"/>
                </a:solidFill>
                <a:effectLst>
                  <a:outerShdw blurRad="50800" dist="39000" dir="5460000" algn="tl">
                    <a:srgbClr val="000000">
                      <a:alpha val="38000"/>
                    </a:srgbClr>
                  </a:outerShdw>
                </a:effectLst>
              </a:rPr>
              <a:t>)</a:t>
            </a:r>
            <a:endParaRPr lang="es-AR" sz="1400" b="1" dirty="0">
              <a:ln w="11430"/>
              <a:solidFill>
                <a:srgbClr val="FFCC99"/>
              </a:solidFill>
              <a:effectLst>
                <a:outerShdw blurRad="50800" dist="39000" dir="5460000" algn="tl">
                  <a:srgbClr val="000000">
                    <a:alpha val="38000"/>
                  </a:srgbClr>
                </a:outerShdw>
              </a:effectLst>
            </a:endParaRPr>
          </a:p>
        </p:txBody>
      </p:sp>
      <p:sp>
        <p:nvSpPr>
          <p:cNvPr id="13" name="12 CuadroTexto"/>
          <p:cNvSpPr txBox="1"/>
          <p:nvPr/>
        </p:nvSpPr>
        <p:spPr>
          <a:xfrm>
            <a:off x="3643306" y="2000240"/>
            <a:ext cx="1854996"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400" b="1" dirty="0" smtClean="0">
                <a:ln w="11430"/>
                <a:solidFill>
                  <a:srgbClr val="FFFF00"/>
                </a:solidFill>
                <a:effectLst>
                  <a:outerShdw blurRad="50800" dist="39000" dir="5460000" algn="tl">
                    <a:srgbClr val="000000">
                      <a:alpha val="38000"/>
                    </a:srgbClr>
                  </a:outerShdw>
                </a:effectLst>
              </a:rPr>
              <a:t>Árbol Obeso</a:t>
            </a:r>
          </a:p>
          <a:p>
            <a:pPr algn="ctr"/>
            <a:r>
              <a:rPr lang="es-AR" sz="1400" b="1" i="1" dirty="0" smtClean="0">
                <a:ln w="11430"/>
                <a:solidFill>
                  <a:srgbClr val="FFFF00"/>
                </a:solidFill>
                <a:effectLst>
                  <a:outerShdw blurRad="50800" dist="39000" dir="5460000" algn="tl">
                    <a:srgbClr val="000000">
                      <a:alpha val="38000"/>
                    </a:srgbClr>
                  </a:outerShdw>
                </a:effectLst>
              </a:rPr>
              <a:t>(</a:t>
            </a:r>
            <a:r>
              <a:rPr lang="es-AR" sz="1400" b="1" i="1" dirty="0" err="1" smtClean="0">
                <a:ln w="11430"/>
                <a:solidFill>
                  <a:srgbClr val="FFFF00"/>
                </a:solidFill>
                <a:effectLst>
                  <a:outerShdw blurRad="50800" dist="39000" dir="5460000" algn="tl">
                    <a:srgbClr val="000000">
                      <a:alpha val="38000"/>
                    </a:srgbClr>
                  </a:outerShdw>
                </a:effectLst>
              </a:rPr>
              <a:t>Adenium</a:t>
            </a:r>
            <a:r>
              <a:rPr lang="es-AR" sz="1400" b="1" i="1" dirty="0" smtClean="0">
                <a:ln w="11430"/>
                <a:solidFill>
                  <a:srgbClr val="FFFF00"/>
                </a:solidFill>
                <a:effectLst>
                  <a:outerShdw blurRad="50800" dist="39000" dir="5460000" algn="tl">
                    <a:srgbClr val="000000">
                      <a:alpha val="38000"/>
                    </a:srgbClr>
                  </a:outerShdw>
                </a:effectLst>
              </a:rPr>
              <a:t> </a:t>
            </a:r>
            <a:r>
              <a:rPr lang="es-AR" sz="1400" b="1" i="1" dirty="0" err="1" smtClean="0">
                <a:ln w="11430"/>
                <a:solidFill>
                  <a:srgbClr val="FFFF00"/>
                </a:solidFill>
                <a:effectLst>
                  <a:outerShdw blurRad="50800" dist="39000" dir="5460000" algn="tl">
                    <a:srgbClr val="000000">
                      <a:alpha val="38000"/>
                    </a:srgbClr>
                  </a:outerShdw>
                </a:effectLst>
              </a:rPr>
              <a:t>obesum</a:t>
            </a:r>
            <a:r>
              <a:rPr lang="es-AR" sz="1400" b="1" i="1" dirty="0" smtClean="0">
                <a:ln w="11430"/>
                <a:solidFill>
                  <a:srgbClr val="FFFF00"/>
                </a:solidFill>
                <a:effectLst>
                  <a:outerShdw blurRad="50800" dist="39000" dir="5460000" algn="tl">
                    <a:srgbClr val="000000">
                      <a:alpha val="38000"/>
                    </a:srgbClr>
                  </a:outerShdw>
                </a:effectLst>
              </a:rPr>
              <a:t>)</a:t>
            </a:r>
          </a:p>
        </p:txBody>
      </p:sp>
      <p:sp>
        <p:nvSpPr>
          <p:cNvPr id="14" name="13 CuadroTexto"/>
          <p:cNvSpPr txBox="1"/>
          <p:nvPr/>
        </p:nvSpPr>
        <p:spPr>
          <a:xfrm>
            <a:off x="6286512" y="2000240"/>
            <a:ext cx="249940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400" b="1" dirty="0" smtClean="0">
                <a:ln w="11430"/>
                <a:solidFill>
                  <a:srgbClr val="00B050"/>
                </a:solidFill>
                <a:effectLst>
                  <a:outerShdw blurRad="50800" dist="39000" dir="5460000" algn="tl">
                    <a:srgbClr val="000000">
                      <a:alpha val="38000"/>
                    </a:srgbClr>
                  </a:outerShdw>
                </a:effectLst>
              </a:rPr>
              <a:t>Árbol del Pepino</a:t>
            </a:r>
          </a:p>
          <a:p>
            <a:pPr algn="ctr"/>
            <a:r>
              <a:rPr lang="es-AR" sz="1400" b="1" i="1" dirty="0" smtClean="0">
                <a:ln w="11430"/>
                <a:solidFill>
                  <a:srgbClr val="00B050"/>
                </a:solidFill>
                <a:effectLst>
                  <a:outerShdw blurRad="50800" dist="39000" dir="5460000" algn="tl">
                    <a:srgbClr val="000000">
                      <a:alpha val="38000"/>
                    </a:srgbClr>
                  </a:outerShdw>
                </a:effectLst>
              </a:rPr>
              <a:t>(</a:t>
            </a:r>
            <a:r>
              <a:rPr lang="es-AR" sz="1400" b="1" i="1" dirty="0" err="1" smtClean="0">
                <a:ln w="11430"/>
                <a:solidFill>
                  <a:srgbClr val="00B050"/>
                </a:solidFill>
                <a:effectLst>
                  <a:outerShdw blurRad="50800" dist="39000" dir="5460000" algn="tl">
                    <a:srgbClr val="000000">
                      <a:alpha val="38000"/>
                    </a:srgbClr>
                  </a:outerShdw>
                </a:effectLst>
              </a:rPr>
              <a:t>Dendrosicyos</a:t>
            </a:r>
            <a:r>
              <a:rPr lang="es-AR" sz="1400" b="1" i="1" dirty="0" smtClean="0">
                <a:ln w="11430"/>
                <a:solidFill>
                  <a:srgbClr val="00B050"/>
                </a:solidFill>
                <a:effectLst>
                  <a:outerShdw blurRad="50800" dist="39000" dir="5460000" algn="tl">
                    <a:srgbClr val="000000">
                      <a:alpha val="38000"/>
                    </a:srgbClr>
                  </a:outerShdw>
                </a:effectLst>
              </a:rPr>
              <a:t> </a:t>
            </a:r>
            <a:r>
              <a:rPr lang="es-AR" sz="1400" b="1" i="1" dirty="0" err="1" smtClean="0">
                <a:ln w="11430"/>
                <a:solidFill>
                  <a:srgbClr val="00B050"/>
                </a:solidFill>
                <a:effectLst>
                  <a:outerShdw blurRad="50800" dist="39000" dir="5460000" algn="tl">
                    <a:srgbClr val="000000">
                      <a:alpha val="38000"/>
                    </a:srgbClr>
                  </a:outerShdw>
                </a:effectLst>
              </a:rPr>
              <a:t>socotranus</a:t>
            </a:r>
            <a:r>
              <a:rPr lang="es-AR" sz="1400" b="1" i="1" dirty="0" smtClean="0">
                <a:ln w="11430"/>
                <a:solidFill>
                  <a:srgbClr val="00B050"/>
                </a:solidFill>
                <a:effectLst>
                  <a:outerShdw blurRad="50800" dist="39000" dir="5460000" algn="tl">
                    <a:srgbClr val="000000">
                      <a:alpha val="38000"/>
                    </a:srgbClr>
                  </a:outerShdw>
                </a:effectLst>
              </a:rPr>
              <a:t>)</a:t>
            </a:r>
            <a:endParaRPr lang="es-AR" sz="1400" b="1" dirty="0">
              <a:ln w="11430"/>
              <a:solidFill>
                <a:srgbClr val="00B050"/>
              </a:solidFill>
              <a:effectLst>
                <a:outerShdw blurRad="50800" dist="39000" dir="5460000" algn="tl">
                  <a:srgbClr val="000000">
                    <a:alpha val="38000"/>
                  </a:srgbClr>
                </a:outerShdw>
              </a:effectLst>
            </a:endParaRPr>
          </a:p>
        </p:txBody>
      </p:sp>
      <p:sp>
        <p:nvSpPr>
          <p:cNvPr id="15" name="14 CuadroTexto"/>
          <p:cNvSpPr txBox="1"/>
          <p:nvPr/>
        </p:nvSpPr>
        <p:spPr>
          <a:xfrm>
            <a:off x="3616010" y="4357694"/>
            <a:ext cx="1954381"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400" b="1" dirty="0" smtClean="0">
                <a:ln w="11430"/>
                <a:solidFill>
                  <a:srgbClr val="FFAFAF"/>
                </a:solidFill>
                <a:effectLst>
                  <a:outerShdw blurRad="50800" dist="39000" dir="5460000" algn="tl">
                    <a:srgbClr val="000000">
                      <a:alpha val="38000"/>
                    </a:srgbClr>
                  </a:outerShdw>
                </a:effectLst>
              </a:rPr>
              <a:t>Flor del Árbol Obeso</a:t>
            </a:r>
          </a:p>
          <a:p>
            <a:pPr algn="ctr"/>
            <a:r>
              <a:rPr lang="es-AR" sz="1400" b="1" dirty="0" smtClean="0">
                <a:ln w="11430"/>
                <a:solidFill>
                  <a:srgbClr val="FFAFAF"/>
                </a:solidFill>
                <a:effectLst>
                  <a:outerShdw blurRad="50800" dist="39000" dir="5460000" algn="tl">
                    <a:srgbClr val="000000">
                      <a:alpha val="38000"/>
                    </a:srgbClr>
                  </a:outerShdw>
                </a:effectLst>
              </a:rPr>
              <a:t>Rosa del desierto</a:t>
            </a:r>
          </a:p>
        </p:txBody>
      </p:sp>
      <p:sp>
        <p:nvSpPr>
          <p:cNvPr id="16" name="15 CuadroTexto"/>
          <p:cNvSpPr txBox="1"/>
          <p:nvPr/>
        </p:nvSpPr>
        <p:spPr>
          <a:xfrm>
            <a:off x="6429388" y="6334780"/>
            <a:ext cx="2230098"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400" b="1" dirty="0" smtClean="0">
                <a:ln w="11430"/>
                <a:solidFill>
                  <a:srgbClr val="FFCC00"/>
                </a:solidFill>
                <a:effectLst>
                  <a:outerShdw blurRad="50800" dist="39000" dir="5460000" algn="tl">
                    <a:srgbClr val="000000">
                      <a:alpha val="38000"/>
                    </a:srgbClr>
                  </a:outerShdw>
                </a:effectLst>
              </a:rPr>
              <a:t>Gigante árbol suculento</a:t>
            </a:r>
          </a:p>
          <a:p>
            <a:pPr algn="ctr"/>
            <a:r>
              <a:rPr lang="es-AR" sz="1400" b="1" dirty="0" smtClean="0">
                <a:ln w="11430"/>
                <a:solidFill>
                  <a:srgbClr val="FFCC00"/>
                </a:solidFill>
                <a:effectLst>
                  <a:outerShdw blurRad="50800" dist="39000" dir="5460000" algn="tl">
                    <a:srgbClr val="000000">
                      <a:alpha val="38000"/>
                    </a:srgbClr>
                  </a:outerShdw>
                </a:effectLst>
              </a:rPr>
              <a:t> </a:t>
            </a:r>
            <a:r>
              <a:rPr lang="es-AR" sz="1400" b="1" i="1" dirty="0" smtClean="0">
                <a:ln w="11430"/>
                <a:solidFill>
                  <a:srgbClr val="FFCC00"/>
                </a:solidFill>
                <a:effectLst>
                  <a:outerShdw blurRad="50800" dist="39000" dir="5460000" algn="tl">
                    <a:srgbClr val="000000">
                      <a:alpha val="38000"/>
                    </a:srgbClr>
                  </a:outerShdw>
                </a:effectLst>
              </a:rPr>
              <a:t>(</a:t>
            </a:r>
            <a:r>
              <a:rPr lang="es-AR" sz="1400" b="1" i="1" dirty="0" err="1" smtClean="0">
                <a:ln w="11430"/>
                <a:solidFill>
                  <a:srgbClr val="FFCC00"/>
                </a:solidFill>
                <a:effectLst>
                  <a:outerShdw blurRad="50800" dist="39000" dir="5460000" algn="tl">
                    <a:srgbClr val="000000">
                      <a:alpha val="38000"/>
                    </a:srgbClr>
                  </a:outerShdw>
                </a:effectLst>
              </a:rPr>
              <a:t>Dorstenia</a:t>
            </a:r>
            <a:r>
              <a:rPr lang="es-AR" sz="1400" b="1" i="1" dirty="0" smtClean="0">
                <a:ln w="11430"/>
                <a:solidFill>
                  <a:srgbClr val="FFCC00"/>
                </a:solidFill>
                <a:effectLst>
                  <a:outerShdw blurRad="50800" dist="39000" dir="5460000" algn="tl">
                    <a:srgbClr val="000000">
                      <a:alpha val="38000"/>
                    </a:srgbClr>
                  </a:outerShdw>
                </a:effectLst>
              </a:rPr>
              <a:t> gigas)</a:t>
            </a:r>
            <a:endParaRPr lang="es-AR" sz="1400" b="1" i="1" dirty="0">
              <a:ln w="11430"/>
              <a:solidFill>
                <a:srgbClr val="FFCC00"/>
              </a:solidFill>
              <a:effectLst>
                <a:outerShdw blurRad="50800" dist="39000" dir="5460000" algn="tl">
                  <a:srgbClr val="000000">
                    <a:alpha val="38000"/>
                  </a:srgbClr>
                </a:outerShdw>
              </a:effectLst>
            </a:endParaRPr>
          </a:p>
        </p:txBody>
      </p:sp>
      <p:sp>
        <p:nvSpPr>
          <p:cNvPr id="17" name="16 CuadroTexto"/>
          <p:cNvSpPr txBox="1"/>
          <p:nvPr/>
        </p:nvSpPr>
        <p:spPr>
          <a:xfrm>
            <a:off x="6500826" y="4357694"/>
            <a:ext cx="2103461"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Boswellia</a:t>
            </a:r>
            <a:endParaRPr lang="es-AR" sz="1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es-AR" sz="1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AR" sz="1400" b="1"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r>
              <a:rPr lang="es-AR" sz="1400" b="1" i="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Boswellia</a:t>
            </a:r>
            <a:r>
              <a:rPr lang="es-AR" sz="1400" b="1"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AR" sz="1400" b="1" i="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Socotrana</a:t>
            </a:r>
            <a:r>
              <a:rPr lang="es-AR" sz="1400" b="1"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endParaRPr lang="es-AR" sz="1400" b="1" i="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8" name="17 CuadroTexto"/>
          <p:cNvSpPr txBox="1"/>
          <p:nvPr/>
        </p:nvSpPr>
        <p:spPr>
          <a:xfrm>
            <a:off x="4286248" y="6357958"/>
            <a:ext cx="671979"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es-AR" sz="1400" b="1" dirty="0" smtClean="0">
              <a:ln w="11430"/>
              <a:solidFill>
                <a:schemeClr val="bg1"/>
              </a:solidFill>
              <a:effectLst>
                <a:outerShdw blurRad="50800" dist="39000" dir="5460000" algn="tl">
                  <a:srgbClr val="000000">
                    <a:alpha val="38000"/>
                  </a:srgbClr>
                </a:outerShdw>
              </a:effectLst>
            </a:endParaRPr>
          </a:p>
          <a:p>
            <a:pPr algn="ctr"/>
            <a:r>
              <a:rPr lang="es-AR" sz="1400" b="1" dirty="0" smtClean="0">
                <a:ln w="11430"/>
                <a:solidFill>
                  <a:schemeClr val="bg1"/>
                </a:solidFill>
                <a:effectLst>
                  <a:outerShdw blurRad="50800" dist="39000" dir="5460000" algn="tl">
                    <a:srgbClr val="000000">
                      <a:alpha val="38000"/>
                    </a:srgbClr>
                  </a:outerShdw>
                </a:effectLst>
              </a:rPr>
              <a:t>Oasis</a:t>
            </a:r>
            <a:endParaRPr lang="es-AR" sz="1400" b="1" i="1" dirty="0">
              <a:ln w="11430"/>
              <a:solidFill>
                <a:schemeClr val="bg1"/>
              </a:solidFill>
              <a:effectLst>
                <a:outerShdw blurRad="50800" dist="39000" dir="5460000" algn="tl">
                  <a:srgbClr val="000000">
                    <a:alpha val="38000"/>
                  </a:srgbClr>
                </a:outerShdw>
              </a:effectLst>
            </a:endParaRPr>
          </a:p>
        </p:txBody>
      </p:sp>
      <p:sp>
        <p:nvSpPr>
          <p:cNvPr id="19" name="18 CuadroTexto"/>
          <p:cNvSpPr txBox="1"/>
          <p:nvPr/>
        </p:nvSpPr>
        <p:spPr>
          <a:xfrm rot="19200324">
            <a:off x="8187031" y="6226796"/>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Tree>
  </p:cSld>
  <p:clrMapOvr>
    <a:masterClrMapping/>
  </p:clrMapOvr>
  <p:transition spd="med" advClick="0" advTm="5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7"/>
                                        </p:tgtEl>
                                      </p:cBhvr>
                                      <p:by x="25000" y="25000"/>
                                    </p:animScale>
                                  </p:childTnLst>
                                </p:cTn>
                              </p:par>
                              <p:par>
                                <p:cTn id="11" presetID="64" presetClass="path" presetSubtype="0" accel="50000" decel="50000" fill="hold" nodeType="withEffect">
                                  <p:stCondLst>
                                    <p:cond delay="700"/>
                                  </p:stCondLst>
                                  <p:childTnLst>
                                    <p:animMotion origin="layout" path="M 0.00625 2.53469E-6 L -0.32448 -0.34621 " pathEditMode="relative" rAng="0" ptsTypes="AA">
                                      <p:cBhvr>
                                        <p:cTn id="12" dur="800" fill="hold"/>
                                        <p:tgtEl>
                                          <p:spTgt spid="7"/>
                                        </p:tgtEl>
                                        <p:attrNameLst>
                                          <p:attrName>ppt_x</p:attrName>
                                          <p:attrName>ppt_y</p:attrName>
                                        </p:attrNameLst>
                                      </p:cBhvr>
                                      <p:rCtr x="-165" y="-173"/>
                                    </p:animMotion>
                                  </p:childTnLst>
                                </p:cTn>
                              </p:par>
                            </p:childTnLst>
                          </p:cTn>
                        </p:par>
                        <p:par>
                          <p:cTn id="13" fill="hold">
                            <p:stCondLst>
                              <p:cond delay="2000"/>
                            </p:stCondLst>
                            <p:childTnLst>
                              <p:par>
                                <p:cTn id="14" presetID="1"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6" presetClass="emph" presetSubtype="0" fill="hold" nodeType="clickEffect">
                                  <p:stCondLst>
                                    <p:cond delay="0"/>
                                  </p:stCondLst>
                                  <p:childTnLst>
                                    <p:animScale>
                                      <p:cBhvr>
                                        <p:cTn id="22" dur="2000" fill="hold"/>
                                        <p:tgtEl>
                                          <p:spTgt spid="6"/>
                                        </p:tgtEl>
                                      </p:cBhvr>
                                      <p:by x="25000" y="25000"/>
                                    </p:animScale>
                                  </p:childTnLst>
                                </p:cTn>
                              </p:par>
                              <p:par>
                                <p:cTn id="23" presetID="64" presetClass="path" presetSubtype="0" accel="50000" decel="50000" fill="hold" nodeType="withEffect">
                                  <p:stCondLst>
                                    <p:cond delay="700"/>
                                  </p:stCondLst>
                                  <p:childTnLst>
                                    <p:animMotion origin="layout" path="M 0 2.53469E-6 L 0 -0.34621 " pathEditMode="relative" rAng="0" ptsTypes="AA">
                                      <p:cBhvr>
                                        <p:cTn id="24" dur="800" fill="hold"/>
                                        <p:tgtEl>
                                          <p:spTgt spid="6"/>
                                        </p:tgtEl>
                                        <p:attrNameLst>
                                          <p:attrName>ppt_x</p:attrName>
                                          <p:attrName>ppt_y</p:attrName>
                                        </p:attrNameLst>
                                      </p:cBhvr>
                                      <p:rCtr x="0" y="-173"/>
                                    </p:animMotion>
                                  </p:childTnLst>
                                </p:cTn>
                              </p:par>
                            </p:childTnLst>
                          </p:cTn>
                        </p:par>
                        <p:par>
                          <p:cTn id="25" fill="hold">
                            <p:stCondLst>
                              <p:cond delay="2000"/>
                            </p:stCondLst>
                            <p:childTnLst>
                              <p:par>
                                <p:cTn id="26" presetID="1"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childTnLst>
                                </p:cTn>
                              </p:par>
                            </p:childTnLst>
                          </p:cTn>
                        </p:par>
                        <p:par>
                          <p:cTn id="28" fill="hold">
                            <p:stCondLst>
                              <p:cond delay="2000"/>
                            </p:stCondLst>
                            <p:childTnLst>
                              <p:par>
                                <p:cTn id="29" presetID="1"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6" presetClass="emph" presetSubtype="0" fill="hold" nodeType="clickEffect">
                                  <p:stCondLst>
                                    <p:cond delay="0"/>
                                  </p:stCondLst>
                                  <p:childTnLst>
                                    <p:animScale>
                                      <p:cBhvr>
                                        <p:cTn id="34" dur="2000" fill="hold"/>
                                        <p:tgtEl>
                                          <p:spTgt spid="5"/>
                                        </p:tgtEl>
                                      </p:cBhvr>
                                      <p:by x="25000" y="25000"/>
                                    </p:animScale>
                                  </p:childTnLst>
                                </p:cTn>
                              </p:par>
                              <p:par>
                                <p:cTn id="35" presetID="64" presetClass="path" presetSubtype="0" accel="50000" decel="50000" fill="hold" nodeType="withEffect">
                                  <p:stCondLst>
                                    <p:cond delay="700"/>
                                  </p:stCondLst>
                                  <p:childTnLst>
                                    <p:animMotion origin="layout" path="M 2.77778E-6 2.53469E-6 L 0.32257 -0.34621 " pathEditMode="relative" rAng="0" ptsTypes="AA">
                                      <p:cBhvr>
                                        <p:cTn id="36" dur="800" fill="hold"/>
                                        <p:tgtEl>
                                          <p:spTgt spid="5"/>
                                        </p:tgtEl>
                                        <p:attrNameLst>
                                          <p:attrName>ppt_x</p:attrName>
                                          <p:attrName>ppt_y</p:attrName>
                                        </p:attrNameLst>
                                      </p:cBhvr>
                                      <p:rCtr x="161" y="-173"/>
                                    </p:animMotion>
                                  </p:childTnLst>
                                </p:cTn>
                              </p:par>
                            </p:childTnLst>
                          </p:cTn>
                        </p:par>
                        <p:par>
                          <p:cTn id="37" fill="hold">
                            <p:stCondLst>
                              <p:cond delay="2000"/>
                            </p:stCondLst>
                            <p:childTnLst>
                              <p:par>
                                <p:cTn id="38" presetID="1" presetClass="entr" presetSubtype="0"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childTnLst>
                                </p:cTn>
                              </p:par>
                            </p:childTnLst>
                          </p:cTn>
                        </p:par>
                        <p:par>
                          <p:cTn id="40" fill="hold">
                            <p:stCondLst>
                              <p:cond delay="2000"/>
                            </p:stCondLst>
                            <p:childTnLst>
                              <p:par>
                                <p:cTn id="41" presetID="1"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6" presetClass="emph" presetSubtype="0" fill="hold" nodeType="clickEffect">
                                  <p:stCondLst>
                                    <p:cond delay="0"/>
                                  </p:stCondLst>
                                  <p:childTnLst>
                                    <p:animScale>
                                      <p:cBhvr>
                                        <p:cTn id="46" dur="2000" fill="hold"/>
                                        <p:tgtEl>
                                          <p:spTgt spid="4"/>
                                        </p:tgtEl>
                                      </p:cBhvr>
                                      <p:by x="25000" y="25000"/>
                                    </p:animScale>
                                  </p:childTnLst>
                                </p:cTn>
                              </p:par>
                              <p:par>
                                <p:cTn id="47" presetID="63" presetClass="path" presetSubtype="0" accel="50000" decel="50000" fill="hold" nodeType="withEffect">
                                  <p:stCondLst>
                                    <p:cond delay="700"/>
                                  </p:stCondLst>
                                  <p:childTnLst>
                                    <p:animMotion origin="layout" path="M 0 2.53469E-6 L 0.32292 2.53469E-6 " pathEditMode="relative" rAng="0" ptsTypes="AA">
                                      <p:cBhvr>
                                        <p:cTn id="48" dur="800" fill="hold"/>
                                        <p:tgtEl>
                                          <p:spTgt spid="4"/>
                                        </p:tgtEl>
                                        <p:attrNameLst>
                                          <p:attrName>ppt_x</p:attrName>
                                          <p:attrName>ppt_y</p:attrName>
                                        </p:attrNameLst>
                                      </p:cBhvr>
                                      <p:rCtr x="161" y="0"/>
                                    </p:animMotion>
                                  </p:childTnLst>
                                </p:cTn>
                              </p:par>
                            </p:childTnLst>
                          </p:cTn>
                        </p:par>
                        <p:par>
                          <p:cTn id="49" fill="hold">
                            <p:stCondLst>
                              <p:cond delay="2000"/>
                            </p:stCondLst>
                            <p:childTnLst>
                              <p:par>
                                <p:cTn id="50" presetID="1" presetClass="entr" presetSubtype="0" fill="hold" grpId="0" nodeType="afterEffect">
                                  <p:stCondLst>
                                    <p:cond delay="0"/>
                                  </p:stCondLst>
                                  <p:childTnLst>
                                    <p:set>
                                      <p:cBhvr>
                                        <p:cTn id="51" dur="1" fill="hold">
                                          <p:stCondLst>
                                            <p:cond delay="0"/>
                                          </p:stCondLst>
                                        </p:cTn>
                                        <p:tgtEl>
                                          <p:spTgt spid="17"/>
                                        </p:tgtEl>
                                        <p:attrNameLst>
                                          <p:attrName>style.visibility</p:attrName>
                                        </p:attrNameLst>
                                      </p:cBhvr>
                                      <p:to>
                                        <p:strVal val="visible"/>
                                      </p:to>
                                    </p:set>
                                  </p:childTnLst>
                                </p:cTn>
                              </p:par>
                            </p:childTnLst>
                          </p:cTn>
                        </p:par>
                        <p:par>
                          <p:cTn id="52" fill="hold">
                            <p:stCondLst>
                              <p:cond delay="2000"/>
                            </p:stCondLst>
                            <p:childTnLst>
                              <p:par>
                                <p:cTn id="53" presetID="1" presetClass="entr" presetSubtype="0" fill="hold" nodeType="afterEffect">
                                  <p:stCondLst>
                                    <p:cond delay="0"/>
                                  </p:stCondLst>
                                  <p:childTnLst>
                                    <p:set>
                                      <p:cBhvr>
                                        <p:cTn id="54" dur="1" fill="hold">
                                          <p:stCondLst>
                                            <p:cond delay="0"/>
                                          </p:stCondLst>
                                        </p:cTn>
                                        <p:tgtEl>
                                          <p:spTgt spid="3891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6" presetClass="emph" presetSubtype="0" fill="hold" nodeType="clickEffect">
                                  <p:stCondLst>
                                    <p:cond delay="700"/>
                                  </p:stCondLst>
                                  <p:childTnLst>
                                    <p:animScale>
                                      <p:cBhvr>
                                        <p:cTn id="58" dur="1000" fill="hold"/>
                                        <p:tgtEl>
                                          <p:spTgt spid="38916"/>
                                        </p:tgtEl>
                                      </p:cBhvr>
                                      <p:by x="25000" y="25000"/>
                                    </p:animScale>
                                  </p:childTnLst>
                                </p:cTn>
                              </p:par>
                            </p:childTnLst>
                          </p:cTn>
                        </p:par>
                        <p:par>
                          <p:cTn id="59" fill="hold">
                            <p:stCondLst>
                              <p:cond delay="1700"/>
                            </p:stCondLst>
                            <p:childTnLst>
                              <p:par>
                                <p:cTn id="60" presetID="1"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childTnLst>
                                </p:cTn>
                              </p:par>
                            </p:childTnLst>
                          </p:cTn>
                        </p:par>
                        <p:par>
                          <p:cTn id="62" fill="hold">
                            <p:stCondLst>
                              <p:cond delay="1700"/>
                            </p:stCondLst>
                            <p:childTnLst>
                              <p:par>
                                <p:cTn id="63" presetID="1" presetClass="entr" presetSubtype="0" fill="hold" nodeType="afterEffect">
                                  <p:stCondLst>
                                    <p:cond delay="0"/>
                                  </p:stCondLst>
                                  <p:childTnLst>
                                    <p:set>
                                      <p:cBhvr>
                                        <p:cTn id="64" dur="1" fill="hold">
                                          <p:stCondLst>
                                            <p:cond delay="0"/>
                                          </p:stCondLst>
                                        </p:cTn>
                                        <p:tgtEl>
                                          <p:spTgt spid="3"/>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6" presetClass="emph" presetSubtype="0" fill="hold" nodeType="clickEffect">
                                  <p:stCondLst>
                                    <p:cond delay="0"/>
                                  </p:stCondLst>
                                  <p:childTnLst>
                                    <p:animScale>
                                      <p:cBhvr>
                                        <p:cTn id="68" dur="2000" fill="hold"/>
                                        <p:tgtEl>
                                          <p:spTgt spid="3"/>
                                        </p:tgtEl>
                                      </p:cBhvr>
                                      <p:by x="25000" y="25000"/>
                                    </p:animScale>
                                  </p:childTnLst>
                                </p:cTn>
                              </p:par>
                              <p:par>
                                <p:cTn id="69" presetID="35" presetClass="path" presetSubtype="0" accel="50000" decel="50000" fill="hold" nodeType="withEffect">
                                  <p:stCondLst>
                                    <p:cond delay="700"/>
                                  </p:stCondLst>
                                  <p:childTnLst>
                                    <p:animMotion origin="layout" path="M 0.01094 2.53469E-6 L -0.3276 2.53469E-6 " pathEditMode="relative" rAng="0" ptsTypes="AA">
                                      <p:cBhvr>
                                        <p:cTn id="70" dur="800" fill="hold"/>
                                        <p:tgtEl>
                                          <p:spTgt spid="3"/>
                                        </p:tgtEl>
                                        <p:attrNameLst>
                                          <p:attrName>ppt_x</p:attrName>
                                          <p:attrName>ppt_y</p:attrName>
                                        </p:attrNameLst>
                                      </p:cBhvr>
                                      <p:rCtr x="-169" y="0"/>
                                    </p:animMotion>
                                  </p:childTnLst>
                                </p:cTn>
                              </p:par>
                            </p:childTnLst>
                          </p:cTn>
                        </p:par>
                        <p:par>
                          <p:cTn id="71" fill="hold">
                            <p:stCondLst>
                              <p:cond delay="2000"/>
                            </p:stCondLst>
                            <p:childTnLst>
                              <p:par>
                                <p:cTn id="72" presetID="1" presetClass="entr" presetSubtype="0" fill="hold" nodeType="afterEffect">
                                  <p:stCondLst>
                                    <p:cond delay="0"/>
                                  </p:stCondLst>
                                  <p:childTnLst>
                                    <p:set>
                                      <p:cBhvr>
                                        <p:cTn id="73" dur="1" fill="hold">
                                          <p:stCondLst>
                                            <p:cond delay="0"/>
                                          </p:stCondLst>
                                        </p:cTn>
                                        <p:tgtEl>
                                          <p:spTgt spid="8"/>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6" presetClass="emph" presetSubtype="0" fill="hold" nodeType="clickEffect">
                                  <p:stCondLst>
                                    <p:cond delay="0"/>
                                  </p:stCondLst>
                                  <p:childTnLst>
                                    <p:animScale>
                                      <p:cBhvr>
                                        <p:cTn id="77" dur="2000" fill="hold"/>
                                        <p:tgtEl>
                                          <p:spTgt spid="8"/>
                                        </p:tgtEl>
                                      </p:cBhvr>
                                      <p:by x="25000" y="25000"/>
                                    </p:animScale>
                                  </p:childTnLst>
                                </p:cTn>
                              </p:par>
                              <p:par>
                                <p:cTn id="78" presetID="35" presetClass="path" presetSubtype="0" accel="50000" decel="50000" fill="hold" nodeType="withEffect">
                                  <p:stCondLst>
                                    <p:cond delay="700"/>
                                  </p:stCondLst>
                                  <p:childTnLst>
                                    <p:animMotion origin="layout" path="M 0.01094 2.53469E-6 L -0.3276 0.29371 " pathEditMode="relative" rAng="0" ptsTypes="AA">
                                      <p:cBhvr>
                                        <p:cTn id="79" dur="800" fill="hold"/>
                                        <p:tgtEl>
                                          <p:spTgt spid="8"/>
                                        </p:tgtEl>
                                        <p:attrNameLst>
                                          <p:attrName>ppt_x</p:attrName>
                                          <p:attrName>ppt_y</p:attrName>
                                        </p:attrNameLst>
                                      </p:cBhvr>
                                      <p:rCtr x="-169" y="147"/>
                                    </p:animMotion>
                                  </p:childTnLst>
                                </p:cTn>
                              </p:par>
                            </p:childTnLst>
                          </p:cTn>
                        </p:par>
                        <p:par>
                          <p:cTn id="80" fill="hold">
                            <p:stCondLst>
                              <p:cond delay="2000"/>
                            </p:stCondLst>
                            <p:childTnLst>
                              <p:par>
                                <p:cTn id="81" presetID="1" presetClass="entr" presetSubtype="0" fill="hold" grpId="0" nodeType="afterEffect">
                                  <p:stCondLst>
                                    <p:cond delay="0"/>
                                  </p:stCondLst>
                                  <p:childTnLst>
                                    <p:set>
                                      <p:cBhvr>
                                        <p:cTn id="82" dur="1" fill="hold">
                                          <p:stCondLst>
                                            <p:cond delay="0"/>
                                          </p:stCondLst>
                                        </p:cTn>
                                        <p:tgtEl>
                                          <p:spTgt spid="12"/>
                                        </p:tgtEl>
                                        <p:attrNameLst>
                                          <p:attrName>style.visibility</p:attrName>
                                        </p:attrNameLst>
                                      </p:cBhvr>
                                      <p:to>
                                        <p:strVal val="visible"/>
                                      </p:to>
                                    </p:set>
                                  </p:childTnLst>
                                </p:cTn>
                              </p:par>
                            </p:childTnLst>
                          </p:cTn>
                        </p:par>
                        <p:par>
                          <p:cTn id="83" fill="hold">
                            <p:stCondLst>
                              <p:cond delay="2000"/>
                            </p:stCondLst>
                            <p:childTnLst>
                              <p:par>
                                <p:cTn id="84" presetID="1" presetClass="entr" presetSubtype="0" fill="hold" nodeType="afterEffect">
                                  <p:stCondLst>
                                    <p:cond delay="0"/>
                                  </p:stCondLst>
                                  <p:childTnLst>
                                    <p:set>
                                      <p:cBhvr>
                                        <p:cTn id="85" dur="1" fill="hold">
                                          <p:stCondLst>
                                            <p:cond delay="0"/>
                                          </p:stCondLst>
                                        </p:cTn>
                                        <p:tgtEl>
                                          <p:spTgt spid="9"/>
                                        </p:tgtEl>
                                        <p:attrNameLst>
                                          <p:attrName>style.visibility</p:attrName>
                                        </p:attrNameLst>
                                      </p:cBhvr>
                                      <p:to>
                                        <p:strVal val="visible"/>
                                      </p:to>
                                    </p:set>
                                  </p:childTnLst>
                                </p:cTn>
                              </p:par>
                            </p:childTnLst>
                          </p:cTn>
                        </p:par>
                      </p:childTnLst>
                    </p:cTn>
                  </p:par>
                  <p:par>
                    <p:cTn id="86" fill="hold">
                      <p:stCondLst>
                        <p:cond delay="indefinite"/>
                      </p:stCondLst>
                      <p:childTnLst>
                        <p:par>
                          <p:cTn id="87" fill="hold">
                            <p:stCondLst>
                              <p:cond delay="0"/>
                            </p:stCondLst>
                            <p:childTnLst>
                              <p:par>
                                <p:cTn id="88" presetID="6" presetClass="emph" presetSubtype="0" fill="hold" nodeType="clickEffect">
                                  <p:stCondLst>
                                    <p:cond delay="0"/>
                                  </p:stCondLst>
                                  <p:childTnLst>
                                    <p:animScale>
                                      <p:cBhvr>
                                        <p:cTn id="89" dur="2000" fill="hold"/>
                                        <p:tgtEl>
                                          <p:spTgt spid="9"/>
                                        </p:tgtEl>
                                      </p:cBhvr>
                                      <p:by x="25000" y="25000"/>
                                    </p:animScale>
                                  </p:childTnLst>
                                </p:cTn>
                              </p:par>
                              <p:par>
                                <p:cTn id="90" presetID="42" presetClass="path" presetSubtype="0" accel="50000" decel="50000" fill="hold" nodeType="withEffect">
                                  <p:stCondLst>
                                    <p:cond delay="0"/>
                                  </p:stCondLst>
                                  <p:childTnLst>
                                    <p:animMotion origin="layout" path="M -2.77778E-6 2.53469E-6 L 0.00035 0.32516 " pathEditMode="relative" rAng="0" ptsTypes="AA">
                                      <p:cBhvr>
                                        <p:cTn id="91" dur="800" fill="hold"/>
                                        <p:tgtEl>
                                          <p:spTgt spid="9"/>
                                        </p:tgtEl>
                                        <p:attrNameLst>
                                          <p:attrName>ppt_x</p:attrName>
                                          <p:attrName>ppt_y</p:attrName>
                                        </p:attrNameLst>
                                      </p:cBhvr>
                                      <p:rCtr x="0" y="163"/>
                                    </p:animMotion>
                                  </p:childTnLst>
                                </p:cTn>
                              </p:par>
                            </p:childTnLst>
                          </p:cTn>
                        </p:par>
                        <p:par>
                          <p:cTn id="92" fill="hold">
                            <p:stCondLst>
                              <p:cond delay="2000"/>
                            </p:stCondLst>
                            <p:childTnLst>
                              <p:par>
                                <p:cTn id="93" presetID="1" presetClass="entr" presetSubtype="0" fill="hold" grpId="0" nodeType="afterEffect">
                                  <p:stCondLst>
                                    <p:cond delay="0"/>
                                  </p:stCondLst>
                                  <p:childTnLst>
                                    <p:set>
                                      <p:cBhvr>
                                        <p:cTn id="94" dur="1" fill="hold">
                                          <p:stCondLst>
                                            <p:cond delay="0"/>
                                          </p:stCondLst>
                                        </p:cTn>
                                        <p:tgtEl>
                                          <p:spTgt spid="18"/>
                                        </p:tgtEl>
                                        <p:attrNameLst>
                                          <p:attrName>style.visibility</p:attrName>
                                        </p:attrNameLst>
                                      </p:cBhvr>
                                      <p:to>
                                        <p:strVal val="visible"/>
                                      </p:to>
                                    </p:set>
                                  </p:childTnLst>
                                </p:cTn>
                              </p:par>
                            </p:childTnLst>
                          </p:cTn>
                        </p:par>
                        <p:par>
                          <p:cTn id="95" fill="hold">
                            <p:stCondLst>
                              <p:cond delay="2000"/>
                            </p:stCondLst>
                            <p:childTnLst>
                              <p:par>
                                <p:cTn id="96" presetID="1" presetClass="entr" presetSubtype="0" fill="hold" nodeType="afterEffect">
                                  <p:stCondLst>
                                    <p:cond delay="0"/>
                                  </p:stCondLst>
                                  <p:childTnLst>
                                    <p:set>
                                      <p:cBhvr>
                                        <p:cTn id="97" dur="1" fill="hold">
                                          <p:stCondLst>
                                            <p:cond delay="0"/>
                                          </p:stCondLst>
                                        </p:cTn>
                                        <p:tgtEl>
                                          <p:spTgt spid="10"/>
                                        </p:tgtEl>
                                        <p:attrNameLst>
                                          <p:attrName>style.visibility</p:attrName>
                                        </p:attrNameLst>
                                      </p:cBhvr>
                                      <p:to>
                                        <p:strVal val="visible"/>
                                      </p:to>
                                    </p:set>
                                  </p:childTnLst>
                                </p:cTn>
                              </p:par>
                            </p:childTnLst>
                          </p:cTn>
                        </p:par>
                      </p:childTnLst>
                    </p:cTn>
                  </p:par>
                  <p:par>
                    <p:cTn id="98" fill="hold">
                      <p:stCondLst>
                        <p:cond delay="indefinite"/>
                      </p:stCondLst>
                      <p:childTnLst>
                        <p:par>
                          <p:cTn id="99" fill="hold">
                            <p:stCondLst>
                              <p:cond delay="0"/>
                            </p:stCondLst>
                            <p:childTnLst>
                              <p:par>
                                <p:cTn id="100" presetID="6" presetClass="emph" presetSubtype="0" fill="hold" nodeType="clickEffect">
                                  <p:stCondLst>
                                    <p:cond delay="0"/>
                                  </p:stCondLst>
                                  <p:childTnLst>
                                    <p:animScale>
                                      <p:cBhvr>
                                        <p:cTn id="101" dur="2000" fill="hold"/>
                                        <p:tgtEl>
                                          <p:spTgt spid="10"/>
                                        </p:tgtEl>
                                      </p:cBhvr>
                                      <p:by x="25000" y="25000"/>
                                    </p:animScale>
                                  </p:childTnLst>
                                </p:cTn>
                              </p:par>
                              <p:par>
                                <p:cTn id="102" presetID="63" presetClass="path" presetSubtype="0" accel="50000" decel="50000" fill="hold" nodeType="withEffect">
                                  <p:stCondLst>
                                    <p:cond delay="700"/>
                                  </p:stCondLst>
                                  <p:childTnLst>
                                    <p:animMotion origin="layout" path="M -0.00312 0.00832 L 0.3276 0.32308 " pathEditMode="relative" rAng="0" ptsTypes="AA">
                                      <p:cBhvr>
                                        <p:cTn id="103" dur="800" fill="hold"/>
                                        <p:tgtEl>
                                          <p:spTgt spid="10"/>
                                        </p:tgtEl>
                                        <p:attrNameLst>
                                          <p:attrName>ppt_x</p:attrName>
                                          <p:attrName>ppt_y</p:attrName>
                                        </p:attrNameLst>
                                      </p:cBhvr>
                                      <p:rCtr x="165" y="157"/>
                                    </p:animMotion>
                                  </p:childTnLst>
                                </p:cTn>
                              </p:par>
                            </p:childTnLst>
                          </p:cTn>
                        </p:par>
                        <p:par>
                          <p:cTn id="104" fill="hold">
                            <p:stCondLst>
                              <p:cond delay="2000"/>
                            </p:stCondLst>
                            <p:childTnLst>
                              <p:par>
                                <p:cTn id="105" presetID="1" presetClass="entr" presetSubtype="0" fill="hold" grpId="0" nodeType="afterEffect">
                                  <p:stCondLst>
                                    <p:cond delay="0"/>
                                  </p:stCondLst>
                                  <p:childTnLst>
                                    <p:set>
                                      <p:cBhvr>
                                        <p:cTn id="106" dur="1" fill="hold">
                                          <p:stCondLst>
                                            <p:cond delay="0"/>
                                          </p:stCondLst>
                                        </p:cTn>
                                        <p:tgtEl>
                                          <p:spTgt spid="16"/>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0" presetClass="exit" presetSubtype="0" fill="hold" nodeType="clickEffect">
                                  <p:stCondLst>
                                    <p:cond delay="0"/>
                                  </p:stCondLst>
                                  <p:childTnLst>
                                    <p:animEffect transition="out" filter="fade">
                                      <p:cBhvr>
                                        <p:cTn id="110" dur="2000"/>
                                        <p:tgtEl>
                                          <p:spTgt spid="10"/>
                                        </p:tgtEl>
                                      </p:cBhvr>
                                    </p:animEffect>
                                    <p:set>
                                      <p:cBhvr>
                                        <p:cTn id="111" dur="1" fill="hold">
                                          <p:stCondLst>
                                            <p:cond delay="1999"/>
                                          </p:stCondLst>
                                        </p:cTn>
                                        <p:tgtEl>
                                          <p:spTgt spid="10"/>
                                        </p:tgtEl>
                                        <p:attrNameLst>
                                          <p:attrName>style.visibility</p:attrName>
                                        </p:attrNameLst>
                                      </p:cBhvr>
                                      <p:to>
                                        <p:strVal val="hidden"/>
                                      </p:to>
                                    </p:set>
                                  </p:childTnLst>
                                </p:cTn>
                              </p:par>
                              <p:par>
                                <p:cTn id="112" presetID="10" presetClass="exit" presetSubtype="0" fill="hold" nodeType="withEffect">
                                  <p:stCondLst>
                                    <p:cond delay="0"/>
                                  </p:stCondLst>
                                  <p:childTnLst>
                                    <p:animEffect transition="out" filter="fade">
                                      <p:cBhvr>
                                        <p:cTn id="113" dur="2000"/>
                                        <p:tgtEl>
                                          <p:spTgt spid="9"/>
                                        </p:tgtEl>
                                      </p:cBhvr>
                                    </p:animEffect>
                                    <p:set>
                                      <p:cBhvr>
                                        <p:cTn id="114" dur="1" fill="hold">
                                          <p:stCondLst>
                                            <p:cond delay="1999"/>
                                          </p:stCondLst>
                                        </p:cTn>
                                        <p:tgtEl>
                                          <p:spTgt spid="9"/>
                                        </p:tgtEl>
                                        <p:attrNameLst>
                                          <p:attrName>style.visibility</p:attrName>
                                        </p:attrNameLst>
                                      </p:cBhvr>
                                      <p:to>
                                        <p:strVal val="hidden"/>
                                      </p:to>
                                    </p:set>
                                  </p:childTnLst>
                                </p:cTn>
                              </p:par>
                              <p:par>
                                <p:cTn id="115" presetID="10" presetClass="exit" presetSubtype="0" fill="hold" nodeType="withEffect">
                                  <p:stCondLst>
                                    <p:cond delay="0"/>
                                  </p:stCondLst>
                                  <p:childTnLst>
                                    <p:animEffect transition="out" filter="fade">
                                      <p:cBhvr>
                                        <p:cTn id="116" dur="2000"/>
                                        <p:tgtEl>
                                          <p:spTgt spid="8"/>
                                        </p:tgtEl>
                                      </p:cBhvr>
                                    </p:animEffect>
                                    <p:set>
                                      <p:cBhvr>
                                        <p:cTn id="117" dur="1" fill="hold">
                                          <p:stCondLst>
                                            <p:cond delay="1999"/>
                                          </p:stCondLst>
                                        </p:cTn>
                                        <p:tgtEl>
                                          <p:spTgt spid="8"/>
                                        </p:tgtEl>
                                        <p:attrNameLst>
                                          <p:attrName>style.visibility</p:attrName>
                                        </p:attrNameLst>
                                      </p:cBhvr>
                                      <p:to>
                                        <p:strVal val="hidden"/>
                                      </p:to>
                                    </p:set>
                                  </p:childTnLst>
                                </p:cTn>
                              </p:par>
                              <p:par>
                                <p:cTn id="118" presetID="10" presetClass="exit" presetSubtype="0" fill="hold" nodeType="withEffect">
                                  <p:stCondLst>
                                    <p:cond delay="0"/>
                                  </p:stCondLst>
                                  <p:childTnLst>
                                    <p:animEffect transition="out" filter="fade">
                                      <p:cBhvr>
                                        <p:cTn id="119" dur="2000"/>
                                        <p:tgtEl>
                                          <p:spTgt spid="3"/>
                                        </p:tgtEl>
                                      </p:cBhvr>
                                    </p:animEffect>
                                    <p:set>
                                      <p:cBhvr>
                                        <p:cTn id="120" dur="1" fill="hold">
                                          <p:stCondLst>
                                            <p:cond delay="1999"/>
                                          </p:stCondLst>
                                        </p:cTn>
                                        <p:tgtEl>
                                          <p:spTgt spid="3"/>
                                        </p:tgtEl>
                                        <p:attrNameLst>
                                          <p:attrName>style.visibility</p:attrName>
                                        </p:attrNameLst>
                                      </p:cBhvr>
                                      <p:to>
                                        <p:strVal val="hidden"/>
                                      </p:to>
                                    </p:set>
                                  </p:childTnLst>
                                </p:cTn>
                              </p:par>
                              <p:par>
                                <p:cTn id="121" presetID="10" presetClass="exit" presetSubtype="0" fill="hold" nodeType="withEffect">
                                  <p:stCondLst>
                                    <p:cond delay="0"/>
                                  </p:stCondLst>
                                  <p:childTnLst>
                                    <p:animEffect transition="out" filter="fade">
                                      <p:cBhvr>
                                        <p:cTn id="122" dur="2000"/>
                                        <p:tgtEl>
                                          <p:spTgt spid="38916"/>
                                        </p:tgtEl>
                                      </p:cBhvr>
                                    </p:animEffect>
                                    <p:set>
                                      <p:cBhvr>
                                        <p:cTn id="123" dur="1" fill="hold">
                                          <p:stCondLst>
                                            <p:cond delay="1999"/>
                                          </p:stCondLst>
                                        </p:cTn>
                                        <p:tgtEl>
                                          <p:spTgt spid="38916"/>
                                        </p:tgtEl>
                                        <p:attrNameLst>
                                          <p:attrName>style.visibility</p:attrName>
                                        </p:attrNameLst>
                                      </p:cBhvr>
                                      <p:to>
                                        <p:strVal val="hidden"/>
                                      </p:to>
                                    </p:set>
                                  </p:childTnLst>
                                </p:cTn>
                              </p:par>
                              <p:par>
                                <p:cTn id="124" presetID="10" presetClass="exit" presetSubtype="0" fill="hold" nodeType="withEffect">
                                  <p:stCondLst>
                                    <p:cond delay="0"/>
                                  </p:stCondLst>
                                  <p:childTnLst>
                                    <p:animEffect transition="out" filter="fade">
                                      <p:cBhvr>
                                        <p:cTn id="125" dur="2000"/>
                                        <p:tgtEl>
                                          <p:spTgt spid="4"/>
                                        </p:tgtEl>
                                      </p:cBhvr>
                                    </p:animEffect>
                                    <p:set>
                                      <p:cBhvr>
                                        <p:cTn id="126" dur="1" fill="hold">
                                          <p:stCondLst>
                                            <p:cond delay="1999"/>
                                          </p:stCondLst>
                                        </p:cTn>
                                        <p:tgtEl>
                                          <p:spTgt spid="4"/>
                                        </p:tgtEl>
                                        <p:attrNameLst>
                                          <p:attrName>style.visibility</p:attrName>
                                        </p:attrNameLst>
                                      </p:cBhvr>
                                      <p:to>
                                        <p:strVal val="hidden"/>
                                      </p:to>
                                    </p:set>
                                  </p:childTnLst>
                                </p:cTn>
                              </p:par>
                              <p:par>
                                <p:cTn id="127" presetID="10" presetClass="exit" presetSubtype="0" fill="hold" nodeType="withEffect">
                                  <p:stCondLst>
                                    <p:cond delay="0"/>
                                  </p:stCondLst>
                                  <p:childTnLst>
                                    <p:animEffect transition="out" filter="fade">
                                      <p:cBhvr>
                                        <p:cTn id="128" dur="2000"/>
                                        <p:tgtEl>
                                          <p:spTgt spid="5"/>
                                        </p:tgtEl>
                                      </p:cBhvr>
                                    </p:animEffect>
                                    <p:set>
                                      <p:cBhvr>
                                        <p:cTn id="129" dur="1" fill="hold">
                                          <p:stCondLst>
                                            <p:cond delay="1999"/>
                                          </p:stCondLst>
                                        </p:cTn>
                                        <p:tgtEl>
                                          <p:spTgt spid="5"/>
                                        </p:tgtEl>
                                        <p:attrNameLst>
                                          <p:attrName>style.visibility</p:attrName>
                                        </p:attrNameLst>
                                      </p:cBhvr>
                                      <p:to>
                                        <p:strVal val="hidden"/>
                                      </p:to>
                                    </p:set>
                                  </p:childTnLst>
                                </p:cTn>
                              </p:par>
                              <p:par>
                                <p:cTn id="130" presetID="10" presetClass="exit" presetSubtype="0" fill="hold" nodeType="withEffect">
                                  <p:stCondLst>
                                    <p:cond delay="0"/>
                                  </p:stCondLst>
                                  <p:childTnLst>
                                    <p:animEffect transition="out" filter="fade">
                                      <p:cBhvr>
                                        <p:cTn id="131" dur="2000"/>
                                        <p:tgtEl>
                                          <p:spTgt spid="6"/>
                                        </p:tgtEl>
                                      </p:cBhvr>
                                    </p:animEffect>
                                    <p:set>
                                      <p:cBhvr>
                                        <p:cTn id="132" dur="1" fill="hold">
                                          <p:stCondLst>
                                            <p:cond delay="1999"/>
                                          </p:stCondLst>
                                        </p:cTn>
                                        <p:tgtEl>
                                          <p:spTgt spid="6"/>
                                        </p:tgtEl>
                                        <p:attrNameLst>
                                          <p:attrName>style.visibility</p:attrName>
                                        </p:attrNameLst>
                                      </p:cBhvr>
                                      <p:to>
                                        <p:strVal val="hidden"/>
                                      </p:to>
                                    </p:set>
                                  </p:childTnLst>
                                </p:cTn>
                              </p:par>
                              <p:par>
                                <p:cTn id="133" presetID="10" presetClass="exit" presetSubtype="0" fill="hold" nodeType="withEffect">
                                  <p:stCondLst>
                                    <p:cond delay="0"/>
                                  </p:stCondLst>
                                  <p:childTnLst>
                                    <p:animEffect transition="out" filter="fade">
                                      <p:cBhvr>
                                        <p:cTn id="134" dur="2000"/>
                                        <p:tgtEl>
                                          <p:spTgt spid="7"/>
                                        </p:tgtEl>
                                      </p:cBhvr>
                                    </p:animEffect>
                                    <p:set>
                                      <p:cBhvr>
                                        <p:cTn id="135" dur="1" fill="hold">
                                          <p:stCondLst>
                                            <p:cond delay="1999"/>
                                          </p:stCondLst>
                                        </p:cTn>
                                        <p:tgtEl>
                                          <p:spTgt spid="7"/>
                                        </p:tgtEl>
                                        <p:attrNameLst>
                                          <p:attrName>style.visibility</p:attrName>
                                        </p:attrNameLst>
                                      </p:cBhvr>
                                      <p:to>
                                        <p:strVal val="hidden"/>
                                      </p:to>
                                    </p:set>
                                  </p:childTnLst>
                                </p:cTn>
                              </p:par>
                              <p:par>
                                <p:cTn id="136" presetID="10" presetClass="exit" presetSubtype="0" fill="hold" grpId="1" nodeType="withEffect">
                                  <p:stCondLst>
                                    <p:cond delay="0"/>
                                  </p:stCondLst>
                                  <p:childTnLst>
                                    <p:animEffect transition="out" filter="fade">
                                      <p:cBhvr>
                                        <p:cTn id="137" dur="2000"/>
                                        <p:tgtEl>
                                          <p:spTgt spid="11"/>
                                        </p:tgtEl>
                                      </p:cBhvr>
                                    </p:animEffect>
                                    <p:set>
                                      <p:cBhvr>
                                        <p:cTn id="138" dur="1" fill="hold">
                                          <p:stCondLst>
                                            <p:cond delay="1999"/>
                                          </p:stCondLst>
                                        </p:cTn>
                                        <p:tgtEl>
                                          <p:spTgt spid="11"/>
                                        </p:tgtEl>
                                        <p:attrNameLst>
                                          <p:attrName>style.visibility</p:attrName>
                                        </p:attrNameLst>
                                      </p:cBhvr>
                                      <p:to>
                                        <p:strVal val="hidden"/>
                                      </p:to>
                                    </p:set>
                                  </p:childTnLst>
                                </p:cTn>
                              </p:par>
                              <p:par>
                                <p:cTn id="139" presetID="10" presetClass="exit" presetSubtype="0" fill="hold" grpId="1" nodeType="withEffect">
                                  <p:stCondLst>
                                    <p:cond delay="0"/>
                                  </p:stCondLst>
                                  <p:childTnLst>
                                    <p:animEffect transition="out" filter="fade">
                                      <p:cBhvr>
                                        <p:cTn id="140" dur="2000"/>
                                        <p:tgtEl>
                                          <p:spTgt spid="13"/>
                                        </p:tgtEl>
                                      </p:cBhvr>
                                    </p:animEffect>
                                    <p:set>
                                      <p:cBhvr>
                                        <p:cTn id="141" dur="1" fill="hold">
                                          <p:stCondLst>
                                            <p:cond delay="1999"/>
                                          </p:stCondLst>
                                        </p:cTn>
                                        <p:tgtEl>
                                          <p:spTgt spid="13"/>
                                        </p:tgtEl>
                                        <p:attrNameLst>
                                          <p:attrName>style.visibility</p:attrName>
                                        </p:attrNameLst>
                                      </p:cBhvr>
                                      <p:to>
                                        <p:strVal val="hidden"/>
                                      </p:to>
                                    </p:set>
                                  </p:childTnLst>
                                </p:cTn>
                              </p:par>
                              <p:par>
                                <p:cTn id="142" presetID="10" presetClass="exit" presetSubtype="0" fill="hold" grpId="1" nodeType="withEffect">
                                  <p:stCondLst>
                                    <p:cond delay="0"/>
                                  </p:stCondLst>
                                  <p:childTnLst>
                                    <p:animEffect transition="out" filter="fade">
                                      <p:cBhvr>
                                        <p:cTn id="143" dur="2000"/>
                                        <p:tgtEl>
                                          <p:spTgt spid="14"/>
                                        </p:tgtEl>
                                      </p:cBhvr>
                                    </p:animEffect>
                                    <p:set>
                                      <p:cBhvr>
                                        <p:cTn id="144" dur="1" fill="hold">
                                          <p:stCondLst>
                                            <p:cond delay="1999"/>
                                          </p:stCondLst>
                                        </p:cTn>
                                        <p:tgtEl>
                                          <p:spTgt spid="14"/>
                                        </p:tgtEl>
                                        <p:attrNameLst>
                                          <p:attrName>style.visibility</p:attrName>
                                        </p:attrNameLst>
                                      </p:cBhvr>
                                      <p:to>
                                        <p:strVal val="hidden"/>
                                      </p:to>
                                    </p:set>
                                  </p:childTnLst>
                                </p:cTn>
                              </p:par>
                              <p:par>
                                <p:cTn id="145" presetID="10" presetClass="exit" presetSubtype="0" fill="hold" grpId="1" nodeType="withEffect">
                                  <p:stCondLst>
                                    <p:cond delay="0"/>
                                  </p:stCondLst>
                                  <p:childTnLst>
                                    <p:animEffect transition="out" filter="fade">
                                      <p:cBhvr>
                                        <p:cTn id="146" dur="2000"/>
                                        <p:tgtEl>
                                          <p:spTgt spid="17"/>
                                        </p:tgtEl>
                                      </p:cBhvr>
                                    </p:animEffect>
                                    <p:set>
                                      <p:cBhvr>
                                        <p:cTn id="147" dur="1" fill="hold">
                                          <p:stCondLst>
                                            <p:cond delay="1999"/>
                                          </p:stCondLst>
                                        </p:cTn>
                                        <p:tgtEl>
                                          <p:spTgt spid="17"/>
                                        </p:tgtEl>
                                        <p:attrNameLst>
                                          <p:attrName>style.visibility</p:attrName>
                                        </p:attrNameLst>
                                      </p:cBhvr>
                                      <p:to>
                                        <p:strVal val="hidden"/>
                                      </p:to>
                                    </p:set>
                                  </p:childTnLst>
                                </p:cTn>
                              </p:par>
                              <p:par>
                                <p:cTn id="148" presetID="10" presetClass="exit" presetSubtype="0" fill="hold" grpId="1" nodeType="withEffect">
                                  <p:stCondLst>
                                    <p:cond delay="0"/>
                                  </p:stCondLst>
                                  <p:childTnLst>
                                    <p:animEffect transition="out" filter="fade">
                                      <p:cBhvr>
                                        <p:cTn id="149" dur="2000"/>
                                        <p:tgtEl>
                                          <p:spTgt spid="15"/>
                                        </p:tgtEl>
                                      </p:cBhvr>
                                    </p:animEffect>
                                    <p:set>
                                      <p:cBhvr>
                                        <p:cTn id="150" dur="1" fill="hold">
                                          <p:stCondLst>
                                            <p:cond delay="1999"/>
                                          </p:stCondLst>
                                        </p:cTn>
                                        <p:tgtEl>
                                          <p:spTgt spid="15"/>
                                        </p:tgtEl>
                                        <p:attrNameLst>
                                          <p:attrName>style.visibility</p:attrName>
                                        </p:attrNameLst>
                                      </p:cBhvr>
                                      <p:to>
                                        <p:strVal val="hidden"/>
                                      </p:to>
                                    </p:set>
                                  </p:childTnLst>
                                </p:cTn>
                              </p:par>
                              <p:par>
                                <p:cTn id="151" presetID="10" presetClass="exit" presetSubtype="0" fill="hold" grpId="1" nodeType="withEffect">
                                  <p:stCondLst>
                                    <p:cond delay="0"/>
                                  </p:stCondLst>
                                  <p:childTnLst>
                                    <p:animEffect transition="out" filter="fade">
                                      <p:cBhvr>
                                        <p:cTn id="152" dur="2000"/>
                                        <p:tgtEl>
                                          <p:spTgt spid="12"/>
                                        </p:tgtEl>
                                      </p:cBhvr>
                                    </p:animEffect>
                                    <p:set>
                                      <p:cBhvr>
                                        <p:cTn id="153" dur="1" fill="hold">
                                          <p:stCondLst>
                                            <p:cond delay="1999"/>
                                          </p:stCondLst>
                                        </p:cTn>
                                        <p:tgtEl>
                                          <p:spTgt spid="12"/>
                                        </p:tgtEl>
                                        <p:attrNameLst>
                                          <p:attrName>style.visibility</p:attrName>
                                        </p:attrNameLst>
                                      </p:cBhvr>
                                      <p:to>
                                        <p:strVal val="hidden"/>
                                      </p:to>
                                    </p:set>
                                  </p:childTnLst>
                                </p:cTn>
                              </p:par>
                              <p:par>
                                <p:cTn id="154" presetID="10" presetClass="exit" presetSubtype="0" fill="hold" grpId="1" nodeType="withEffect">
                                  <p:stCondLst>
                                    <p:cond delay="0"/>
                                  </p:stCondLst>
                                  <p:childTnLst>
                                    <p:animEffect transition="out" filter="fade">
                                      <p:cBhvr>
                                        <p:cTn id="155" dur="2000"/>
                                        <p:tgtEl>
                                          <p:spTgt spid="18"/>
                                        </p:tgtEl>
                                      </p:cBhvr>
                                    </p:animEffect>
                                    <p:set>
                                      <p:cBhvr>
                                        <p:cTn id="156" dur="1" fill="hold">
                                          <p:stCondLst>
                                            <p:cond delay="1999"/>
                                          </p:stCondLst>
                                        </p:cTn>
                                        <p:tgtEl>
                                          <p:spTgt spid="18"/>
                                        </p:tgtEl>
                                        <p:attrNameLst>
                                          <p:attrName>style.visibility</p:attrName>
                                        </p:attrNameLst>
                                      </p:cBhvr>
                                      <p:to>
                                        <p:strVal val="hidden"/>
                                      </p:to>
                                    </p:set>
                                  </p:childTnLst>
                                </p:cTn>
                              </p:par>
                              <p:par>
                                <p:cTn id="157" presetID="10" presetClass="exit" presetSubtype="0" fill="hold" grpId="1" nodeType="withEffect">
                                  <p:stCondLst>
                                    <p:cond delay="0"/>
                                  </p:stCondLst>
                                  <p:childTnLst>
                                    <p:animEffect transition="out" filter="fade">
                                      <p:cBhvr>
                                        <p:cTn id="158" dur="2000"/>
                                        <p:tgtEl>
                                          <p:spTgt spid="16"/>
                                        </p:tgtEl>
                                      </p:cBhvr>
                                    </p:animEffect>
                                    <p:set>
                                      <p:cBhvr>
                                        <p:cTn id="159" dur="1" fill="hold">
                                          <p:stCondLst>
                                            <p:cond delay="1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2" grpId="0"/>
      <p:bldP spid="12" grpId="1"/>
      <p:bldP spid="13" grpId="0"/>
      <p:bldP spid="13" grpId="1"/>
      <p:bldP spid="14" grpId="0"/>
      <p:bldP spid="14" grpId="1"/>
      <p:bldP spid="15" grpId="0"/>
      <p:bldP spid="15" grpId="1"/>
      <p:bldP spid="16" grpId="0"/>
      <p:bldP spid="16" grpId="1"/>
      <p:bldP spid="17" grpId="0"/>
      <p:bldP spid="17" grpId="1"/>
      <p:bldP spid="18" grpId="0"/>
      <p:bldP spid="18" grpId="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A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A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A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AR"/>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2002</TotalTime>
  <Words>2776</Words>
  <Application>Microsoft Office PowerPoint</Application>
  <PresentationFormat>Presentación en pantalla (4:3)</PresentationFormat>
  <Paragraphs>675</Paragraphs>
  <Slides>16</Slides>
  <Notes>11</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16</vt:i4>
      </vt:variant>
    </vt:vector>
  </HeadingPairs>
  <TitlesOfParts>
    <vt:vector size="23" baseType="lpstr">
      <vt:lpstr>Arial</vt:lpstr>
      <vt:lpstr>Edwardian Script ITC</vt:lpstr>
      <vt:lpstr>Gill Sans MT</vt:lpstr>
      <vt:lpstr>Berlin Sans FB Demi</vt:lpstr>
      <vt:lpstr>Calibri</vt:lpstr>
      <vt:lpstr>Default Design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0000</dc:creator>
  <cp:lastModifiedBy>Raúl Tarulla</cp:lastModifiedBy>
  <cp:revision>226</cp:revision>
  <dcterms:created xsi:type="dcterms:W3CDTF">2005-04-25T18:07:29Z</dcterms:created>
  <dcterms:modified xsi:type="dcterms:W3CDTF">2014-06-22T21:57:07Z</dcterms:modified>
</cp:coreProperties>
</file>