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430" r:id="rId3"/>
    <p:sldId id="444" r:id="rId4"/>
    <p:sldId id="446" r:id="rId5"/>
    <p:sldId id="441" r:id="rId6"/>
    <p:sldId id="445" r:id="rId7"/>
    <p:sldId id="443" r:id="rId8"/>
    <p:sldId id="434" r:id="rId9"/>
    <p:sldId id="432" r:id="rId10"/>
    <p:sldId id="436" r:id="rId11"/>
    <p:sldId id="442" r:id="rId12"/>
    <p:sldId id="431" r:id="rId13"/>
    <p:sldId id="437" r:id="rId14"/>
    <p:sldId id="438" r:id="rId15"/>
    <p:sldId id="435" r:id="rId16"/>
    <p:sldId id="448" r:id="rId17"/>
    <p:sldId id="433" r:id="rId18"/>
    <p:sldId id="449" r:id="rId1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f/TvwKEbJmV/Vmx/WiZLQ==" hashData="xOj7Clnxw7Yce0bW4xhpRWKzq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2100"/>
    <a:srgbClr val="502800"/>
    <a:srgbClr val="003399"/>
    <a:srgbClr val="0033CC"/>
    <a:srgbClr val="663300"/>
    <a:srgbClr val="993300"/>
    <a:srgbClr val="244800"/>
    <a:srgbClr val="7243AB"/>
    <a:srgbClr val="4C2600"/>
    <a:srgbClr val="C08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35" autoAdjust="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25/02/2016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332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259540" y="784300"/>
            <a:ext cx="6596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rgbClr val="7243AB">
                      <a:alpha val="40000"/>
                    </a:srgb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 deseo primero…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39700">
                  <a:srgbClr val="7243AB">
                    <a:alpha val="40000"/>
                  </a:srgb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" name="Eugen Doga - Waltz Dream  wma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68" r="172" b="-1"/>
          <a:stretch/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400" y="848788"/>
            <a:ext cx="5184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Te deseo primero… que ames y que,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amando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, también seas amado.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Y que, de no ser así, seas breve en olvidar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que después de olvidar no guardes rencores.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Deseo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pues, que no sea así, pero que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si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es,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sepas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ser sin desesperar.</a:t>
            </a: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420" y="411450"/>
            <a:ext cx="59768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Te deseo también que tengas amigos y que,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incluso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malos e inconsecuentes, sean valientes y fieles,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que por lo menos haya uno en quien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puedas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confiar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44800"/>
                  </a:glow>
                </a:effectLst>
                <a:latin typeface="+mj-lt"/>
              </a:rPr>
              <a:t>sin dudar.</a:t>
            </a:r>
          </a:p>
        </p:txBody>
      </p:sp>
    </p:spTree>
    <p:extLst>
      <p:ext uri="{BB962C8B-B14F-4D97-AF65-F5344CB8AC3E}">
        <p14:creationId xmlns:p14="http://schemas.microsoft.com/office/powerpoint/2010/main" val="318452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115520" y="3100834"/>
            <a:ext cx="6912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 porque la vida es así, te deseo también que tengas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enemigos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Ni muchos ni pocos, en la medida exacta para que,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algunas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veces, te cuestiones tus propias certezas.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 que entre ellos, haya por lo menos uno que sea justo,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para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no te sientas demasiado seguro.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C:\01 Mis docu. Backup\Mis imágenes\00 Para el mensaje haciendo\19 (05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331550" y="555470"/>
            <a:ext cx="65529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3">
                      <a:lumMod val="50000"/>
                    </a:schemeClr>
                  </a:glow>
                </a:effectLst>
                <a:latin typeface="+mj-lt"/>
              </a:rPr>
              <a:t>Te deseo además que seas útil, más no insustituible.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3">
                      <a:lumMod val="50000"/>
                    </a:schemeClr>
                  </a:glow>
                </a:effectLst>
                <a:latin typeface="+mj-lt"/>
              </a:rPr>
              <a:t>Y que en los momentos malos, cuando no quede nada más,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3">
                      <a:lumMod val="50000"/>
                    </a:schemeClr>
                  </a:glow>
                </a:effectLst>
                <a:latin typeface="+mj-lt"/>
              </a:rPr>
              <a:t>esa utilidad sea suficiente para mantenerte en pie.</a:t>
            </a:r>
          </a:p>
        </p:txBody>
      </p:sp>
    </p:spTree>
    <p:extLst>
      <p:ext uri="{BB962C8B-B14F-4D97-AF65-F5344CB8AC3E}">
        <p14:creationId xmlns:p14="http://schemas.microsoft.com/office/powerpoint/2010/main" val="339698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259540" y="555470"/>
            <a:ext cx="66066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Igualmente te deseo que seas tolerante;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no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con los que se equivocan poco, porque eso es fácil,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sino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con los que se equivocan mucho e irremediablemente,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que haciendo buen uso de esa tolerancia,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sirvas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de ejemplo a otros.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403560" y="364454"/>
            <a:ext cx="64088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Te deseo que siendo joven no madures demasiado deprisa,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que ya maduro, no insistas en rejuvenecer,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que siendo viejo no te dediques al desespero.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Porque cada edad tiene su placer y su dolor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es necesario dejar que fluyan entre nosotros.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" t="307" r="138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323410" y="33944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Te deseo de paso que seas triste,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no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todo el año sino apenas un día.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Pero que en ese día descubras que la risa diaria es buena,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que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</a:schemeClr>
                  </a:glow>
                </a:effectLst>
                <a:latin typeface="+mj-lt"/>
              </a:rPr>
              <a:t>la risa habitual es sosa y la risa constante es malsana.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19840" y="3480621"/>
            <a:ext cx="51847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Te deseo que descubras, con urgencia máxima,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por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encima y a pesar de todo, que existen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que te rodean seres oprimidos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tratados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CC"/>
                  </a:glow>
                </a:effectLst>
                <a:latin typeface="+mj-lt"/>
              </a:rPr>
              <a:t>con injusticia, y personas infelices.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619590" y="555470"/>
            <a:ext cx="59768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 deseo que acaricies un gato, alimentes un pájaro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oigas a un jilguero erguir triunfante su canto matinal,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porque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esta manera te sentirás bien por nada.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" t="493" r="173"/>
          <a:stretch/>
        </p:blipFill>
        <p:spPr bwMode="auto">
          <a:xfrm>
            <a:off x="1" y="0"/>
            <a:ext cx="9144000" cy="514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2745" y="12341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Deseo también que plantes una semilla,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por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más minúscula que sea,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y la acompañes en su crecimiento,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para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que descubras de cuántas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vidas está hecho un árbol.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47580" y="411450"/>
            <a:ext cx="597683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Te deseo, además, que tengas dinero,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porque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es necesario ser práctico.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Y que por lo menos una vez por año pongas algo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ese dinero enfrente de ti y digas: “Esto es mío”,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sólo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para que quede claro quién es el dueño de quién.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3790" y="475937"/>
            <a:ext cx="61745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99"/>
                  </a:glow>
                </a:effectLst>
                <a:latin typeface="+mj-lt"/>
              </a:rPr>
              <a:t>Te deseo también que ninguno de tus afectos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03399"/>
                  </a:glow>
                </a:effectLst>
                <a:latin typeface="+mj-lt"/>
              </a:rPr>
              <a:t>muera,</a:t>
            </a:r>
            <a:endParaRPr lang="es-CO" sz="2000" b="1" dirty="0">
              <a:solidFill>
                <a:schemeClr val="bg1"/>
              </a:solidFill>
              <a:effectLst>
                <a:glow rad="101600">
                  <a:srgbClr val="003399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99"/>
                  </a:glow>
                </a:effectLst>
                <a:latin typeface="+mj-lt"/>
              </a:rPr>
              <a:t>pero que, si muere alguno, puedas llorar sin lamentarte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003399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3399"/>
                  </a:glow>
                </a:effectLst>
                <a:latin typeface="+mj-lt"/>
              </a:rPr>
              <a:t>sufrir sin sentirte culpable.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296160" y="195420"/>
            <a:ext cx="3726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Te deseo por fin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que,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siendo hombre,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tengas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una buena mujer,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que, siendo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mujer,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tengas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un buen hombre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mañana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y al día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siguiente,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que cuando estéis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exhaustos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y sonrientes, aún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sobre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amor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para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22100"/>
                  </a:glow>
                </a:effectLst>
                <a:latin typeface="+mj-lt"/>
              </a:rPr>
              <a:t>empezar de nuevo.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307" r="172"/>
          <a:stretch/>
        </p:blipFill>
        <p:spPr bwMode="auto">
          <a:xfrm>
            <a:off x="0" y="-1"/>
            <a:ext cx="914400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71170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todas estas cosas llegaran a pasar,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tengo nada más que desearte.</a:t>
            </a:r>
          </a:p>
        </p:txBody>
      </p:sp>
    </p:spTree>
    <p:extLst>
      <p:ext uri="{BB962C8B-B14F-4D97-AF65-F5344CB8AC3E}">
        <p14:creationId xmlns:p14="http://schemas.microsoft.com/office/powerpoint/2010/main" val="178403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" t="493" r="277"/>
          <a:stretch/>
        </p:blipFill>
        <p:spPr bwMode="auto">
          <a:xfrm>
            <a:off x="0" y="0"/>
            <a:ext cx="9144000" cy="514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730608" y="300940"/>
            <a:ext cx="210923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Texto:</a:t>
            </a:r>
          </a:p>
          <a:p>
            <a:pPr algn="ctr"/>
            <a:r>
              <a:rPr lang="es-CO" sz="1400" b="1" i="1" dirty="0" err="1" smtClean="0">
                <a:latin typeface="+mj-lt"/>
              </a:rPr>
              <a:t>Victor</a:t>
            </a:r>
            <a:r>
              <a:rPr lang="es-CO" sz="1400" b="1" i="1" dirty="0" smtClean="0">
                <a:latin typeface="+mj-lt"/>
              </a:rPr>
              <a:t> Hugo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latin typeface="+mj-lt"/>
              </a:rPr>
              <a:t>Colocar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5153</TotalTime>
  <Words>587</Words>
  <Application>Microsoft Office PowerPoint</Application>
  <PresentationFormat>Presentación en pantalla (16:9)</PresentationFormat>
  <Paragraphs>80</Paragraphs>
  <Slides>17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300</cp:revision>
  <dcterms:created xsi:type="dcterms:W3CDTF">2013-05-29T02:56:16Z</dcterms:created>
  <dcterms:modified xsi:type="dcterms:W3CDTF">2016-02-25T15:25:58Z</dcterms:modified>
</cp:coreProperties>
</file>