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30"/>
  </p:notesMasterIdLst>
  <p:sldIdLst>
    <p:sldId id="265" r:id="rId4"/>
    <p:sldId id="267" r:id="rId5"/>
    <p:sldId id="270" r:id="rId6"/>
    <p:sldId id="261" r:id="rId7"/>
    <p:sldId id="256" r:id="rId8"/>
    <p:sldId id="260" r:id="rId9"/>
    <p:sldId id="264" r:id="rId10"/>
    <p:sldId id="259" r:id="rId11"/>
    <p:sldId id="262" r:id="rId12"/>
    <p:sldId id="269" r:id="rId13"/>
    <p:sldId id="263" r:id="rId14"/>
    <p:sldId id="266" r:id="rId15"/>
    <p:sldId id="273" r:id="rId16"/>
    <p:sldId id="271" r:id="rId17"/>
    <p:sldId id="275" r:id="rId18"/>
    <p:sldId id="277" r:id="rId19"/>
    <p:sldId id="257" r:id="rId20"/>
    <p:sldId id="278" r:id="rId21"/>
    <p:sldId id="272" r:id="rId22"/>
    <p:sldId id="274" r:id="rId23"/>
    <p:sldId id="285" r:id="rId24"/>
    <p:sldId id="281" r:id="rId25"/>
    <p:sldId id="282" r:id="rId26"/>
    <p:sldId id="287" r:id="rId27"/>
    <p:sldId id="258" r:id="rId28"/>
    <p:sldId id="288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vavzfegaLLlEP4E59iKrw" hashData="yGG19maWHPaS/s0myuHx9k6bH+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srgbClr val="FF0000"/>
    </p:penClr>
  </p:showPr>
  <p:clrMru>
    <a:srgbClr val="B51BB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92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FF7935-E17F-43F4-9532-A49C73343EB4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6F65C-060C-42CB-8F35-967B6D9189E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6F65C-060C-42CB-8F35-967B6D9189EB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6F65C-060C-42CB-8F35-967B6D9189EB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6F65C-060C-42CB-8F35-967B6D9189EB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6F65C-060C-42CB-8F35-967B6D9189EB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ES" sz="1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6F65C-060C-42CB-8F35-967B6D9189EB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AFF4-94A0-457D-A8B2-8CF95043C1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49329-68F0-4F6B-AC8E-3AEB56CDEB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99A52-921B-46AA-9ED0-760DD2BD7C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BA503F-E989-4551-87B7-F47F4BD622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78C66-AC39-4C03-BB72-2C4DCA8E76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47345-AD92-4978-94B7-EB1FC948C1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3DE9A3-8B33-4CF8-9305-ED2303ECEC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68BA87-64CA-4E0E-AF26-92E32013DD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9FBFBF-14A0-4B3C-8407-3833A18B2B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C7774-9A61-4FF6-8147-7BD408C2E4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685A01-B94E-470B-B7C5-87214310E5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3000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79731-C46C-4301-B12E-E35BBD7A6008}" type="datetimeFigureOut">
              <a:rPr lang="es-ES" smtClean="0"/>
              <a:pPr/>
              <a:t>16/10/2013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1CB28-3383-4C8D-AA4D-DD03A1E6F8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alpha val="6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87A0E51-B4F7-4B04-AEA7-4CC99DC049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3000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gif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5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imagengratis.org/images/44xo3u4jsm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2908" y="0"/>
            <a:ext cx="928690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57422" y="500042"/>
            <a:ext cx="636712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pPr algn="ctr"/>
            <a:r>
              <a:rPr lang="es-ES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¿</a:t>
            </a:r>
            <a:r>
              <a:rPr lang="es-ES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TE ACUERDAS DE….?</a:t>
            </a:r>
            <a:endParaRPr lang="es-ES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4" name="Picture 6" descr="http://www.imagengratis.org/images/e0xgclyhg7i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3000372"/>
            <a:ext cx="823909" cy="237096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5" name="4 CuadroTexto"/>
          <p:cNvSpPr txBox="1"/>
          <p:nvPr/>
        </p:nvSpPr>
        <p:spPr>
          <a:xfrm>
            <a:off x="1857356" y="6143644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ln w="18000">
                  <a:solidFill>
                    <a:srgbClr val="B51BB9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AUTOMATICO</a:t>
            </a:r>
            <a:endParaRPr lang="es-ES" sz="2800" b="1" dirty="0">
              <a:ln w="18000">
                <a:solidFill>
                  <a:srgbClr val="B51BB9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714612" y="2143116"/>
            <a:ext cx="902811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7" name="Picture 18" descr="http://i214.photobucket.com/albums/cc105/24168/egobox/name-graphics/h-names/helen-glitter-flower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2066" y="5357826"/>
            <a:ext cx="1749925" cy="112368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zoom/>
    <p:sndAc>
      <p:stSnd loop="1">
        <p:snd r:embed="rId2" name="Tina Arena - Allez Plus Ha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imagengratis.org/images/8nql1sgqsg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357166"/>
            <a:ext cx="26431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…</a:t>
            </a:r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Aquel tiempo, cuando las                decisiones importantes se tomaban           con un práctico Pito-pito gorgorito...         ¿dónde vas tú tan bonito?...                        A la era verdadera...                                      ¡</a:t>
            </a:r>
            <a:r>
              <a:rPr lang="es-ES" sz="28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pim</a:t>
            </a:r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  <a:r>
              <a:rPr lang="es-ES" sz="28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pom</a:t>
            </a:r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fuera!</a:t>
            </a:r>
            <a:endParaRPr lang="es-ES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8" descr="http://subirimagen.infojardin.com/subir-fotos/images/cqs1306185072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715016"/>
            <a:ext cx="1142976" cy="1142976"/>
          </a:xfrm>
          <a:prstGeom prst="rect">
            <a:avLst/>
          </a:prstGeom>
          <a:noFill/>
        </p:spPr>
      </p:pic>
      <p:pic>
        <p:nvPicPr>
          <p:cNvPr id="5" name="Picture 8" descr="http://subirimagen.infojardin.com/subir-fotos/images/cqs1306185072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5715016"/>
            <a:ext cx="1214446" cy="1214446"/>
          </a:xfrm>
          <a:prstGeom prst="rect">
            <a:avLst/>
          </a:prstGeom>
          <a:noFill/>
        </p:spPr>
      </p:pic>
      <p:pic>
        <p:nvPicPr>
          <p:cNvPr id="8" name="Picture 8" descr="http://fotos.infojardin.com/subiendo/images/bwy1222231878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736" y="4457681"/>
            <a:ext cx="2000264" cy="2400319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6357950" y="5214950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imagengratis.org/images/dcl1vuslbbp.jpg"/>
          <p:cNvPicPr>
            <a:picLocks noChangeAspect="1" noChangeArrowheads="1"/>
          </p:cNvPicPr>
          <p:nvPr/>
        </p:nvPicPr>
        <p:blipFill>
          <a:blip r:embed="rId2"/>
          <a:srcRect l="8203" r="1093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0694" y="642918"/>
            <a:ext cx="2571752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Cuando se podían           detener las cosas               que se complicaban                 con un simple...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'Eso no vale'  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¡Trampa!</a:t>
            </a:r>
            <a:r>
              <a:rPr lang="es-ES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</a:t>
            </a:r>
          </a:p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es-ES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http://www.imagengratis.org/images/cocheflore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5077349"/>
            <a:ext cx="3071803" cy="1780651"/>
          </a:xfrm>
          <a:prstGeom prst="rect">
            <a:avLst/>
          </a:prstGeom>
          <a:noFill/>
        </p:spPr>
      </p:pic>
      <p:pic>
        <p:nvPicPr>
          <p:cNvPr id="26626" name="Picture 2" descr="http://noticias-24.net/wp-content/uploads/2012/05/ROND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3929066"/>
            <a:ext cx="2714644" cy="271464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357950" y="5214950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www.imagengratis.org/images/cxxiasl9ti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428604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 Tener dinero, sólo significaba poder </a:t>
            </a:r>
            <a:r>
              <a:rPr lang="es-ES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comprartir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 una bolsa de chucherías a la salida </a:t>
            </a:r>
            <a:r>
              <a:rPr lang="es-ES" sz="36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del cole... </a:t>
            </a:r>
            <a:endParaRPr lang="es-ES" sz="36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2" descr="http://s2.postimage.org/k0wi2r53q/lil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68314">
            <a:off x="1184868" y="3047988"/>
            <a:ext cx="3914683" cy="440382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6" name="Picture 6" descr="http://www.imagengratis.org/images/4alcs8lw3tu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4422100"/>
            <a:ext cx="1438262" cy="24359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357818" y="5929330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imagengratis.org/images/e1h739xeqi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57223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14744" y="35716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sz="3200" dirty="0" smtClean="0">
                <a:solidFill>
                  <a:prstClr val="black"/>
                </a:solidFill>
                <a:latin typeface="Monotype Corsiva" pitchFamily="66" charset="0"/>
              </a:rPr>
              <a:t>- </a:t>
            </a:r>
            <a:r>
              <a:rPr lang="es-ES_tradnl" sz="3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 errores se arreglaban diciendo simplemente... ‘ Empezamos otra vez‘ ?</a:t>
            </a:r>
            <a:endParaRPr lang="es-ES_tradnl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7" descr="http://www.imagengratis.org/images/770ch93f1m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4" y="4214818"/>
            <a:ext cx="1091080" cy="242886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24578" name="Picture 2" descr="http://3.bp.blogspot.com/-LGOhlK5rQfA/Tqwkh6EO0uI/AAAAAAAAAV0/9Ic_ZHeJ3OY/s400/juegos_ninos.jpg"/>
          <p:cNvPicPr>
            <a:picLocks noChangeAspect="1" noChangeArrowheads="1"/>
          </p:cNvPicPr>
          <p:nvPr/>
        </p:nvPicPr>
        <p:blipFill>
          <a:blip r:embed="rId5"/>
          <a:srcRect l="9375" t="11150" r="9999"/>
          <a:stretch>
            <a:fillRect/>
          </a:stretch>
        </p:blipFill>
        <p:spPr bwMode="auto">
          <a:xfrm>
            <a:off x="6072166" y="4429132"/>
            <a:ext cx="3071834" cy="242886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4714876" y="5929330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imagengratis.org/images/erylp3rh5o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7148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Hacer un castillo de arena, podía mantenernos felizmente ocupados durante toda una tarde...</a:t>
            </a:r>
            <a:endParaRPr lang="es-ES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8" descr="http://www.imagengratis.org/images/6fsyu7uoox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61081">
            <a:off x="20840" y="2998142"/>
            <a:ext cx="2562642" cy="3016197"/>
          </a:xfrm>
          <a:prstGeom prst="rect">
            <a:avLst/>
          </a:prstGeom>
          <a:noFill/>
        </p:spPr>
      </p:pic>
      <p:pic>
        <p:nvPicPr>
          <p:cNvPr id="7" name="Picture 2" descr="http://img12.dreamies.de/img/259/b/sjqjm5i36ki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5572140"/>
            <a:ext cx="2285984" cy="1684990"/>
          </a:xfrm>
          <a:prstGeom prst="rect">
            <a:avLst/>
          </a:prstGeom>
          <a:noFill/>
        </p:spPr>
      </p:pic>
      <p:pic>
        <p:nvPicPr>
          <p:cNvPr id="8" name="Picture 8" descr="http://www.imagengratis.org/images/80mdmar0ezs1dz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3286124"/>
            <a:ext cx="1143008" cy="1178043"/>
          </a:xfrm>
          <a:prstGeom prst="rect">
            <a:avLst/>
          </a:prstGeom>
          <a:noFill/>
        </p:spPr>
      </p:pic>
      <p:pic>
        <p:nvPicPr>
          <p:cNvPr id="22530" name="Picture 2" descr="http://4.bp.blogspot.com/-zg44OZpgcFQ/T6eYUASLQRI/AAAAAAAAAH4/oD60nQ65ATQ/s1600/8308750-ninos-jugando-con-la-arena-en-la-play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14612" y="4357694"/>
            <a:ext cx="2428892" cy="171825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0" name="9 Rectángulo"/>
          <p:cNvSpPr/>
          <p:nvPr/>
        </p:nvSpPr>
        <p:spPr>
          <a:xfrm>
            <a:off x="7358082" y="714356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imagengratis.org/images/59e7g6zr33y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500042"/>
            <a:ext cx="371477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Para salvar a todos los amigos en el escondite bastaba con un grito: '¡Por mí!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¡y por todos mis compañeros!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es-ES" sz="3200" dirty="0" smtClean="0">
                <a:solidFill>
                  <a:srgbClr val="FFFF00"/>
                </a:solidFill>
                <a:latin typeface="Monotype Corsiva" pitchFamily="66" charset="0"/>
              </a:rPr>
            </a:br>
            <a:endParaRPr lang="es-ES" dirty="0"/>
          </a:p>
        </p:txBody>
      </p:sp>
      <p:pic>
        <p:nvPicPr>
          <p:cNvPr id="4" name="Picture 2" descr="http://i43.tinypic.com/1zew2z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214686"/>
            <a:ext cx="1785950" cy="330209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1506" name="Picture 2" descr="http://www.juguetes.es/wp-content/uploads/2012/02/juego-movimient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85852" y="4959058"/>
            <a:ext cx="2690808" cy="189894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6215074" y="4071942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imagengratis.org/images/fgjstwfcy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 </a:t>
            </a:r>
            <a:r>
              <a:rPr lang="es-E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Siempre descubrías tus más ocultas habilidades, a causa de un…               '¿A que no eres capaz?'</a:t>
            </a:r>
            <a:endParaRPr lang="es-ES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1" descr="http://i53.tinypic.com/2yoess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214686"/>
            <a:ext cx="2267963" cy="3643314"/>
          </a:xfrm>
          <a:prstGeom prst="rect">
            <a:avLst/>
          </a:prstGeom>
          <a:noFill/>
        </p:spPr>
      </p:pic>
      <p:pic>
        <p:nvPicPr>
          <p:cNvPr id="6" name="Picture 4" descr="http://2.bp.blogspot.com/-ZiS2yIdg5y4/TrwE_womh_I/AAAAAAAAAC8/cqLJbBHX4WM/s1600/ni%25C3%25B1os+en+el+bosque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026077" y="4857760"/>
            <a:ext cx="3117923" cy="235745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786182" y="5214950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imagengratis.org/images/ckt7dxzx0m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687901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 ¡Tonto el último! </a:t>
            </a:r>
            <a:r>
              <a:rPr lang="es-ES" sz="3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es-ES" sz="3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Era lo único que nos hacía correr  como locos hasta que el corazón  se  nos salía del pecho.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prstClr val="black"/>
                </a:solidFill>
                <a:latin typeface="Monotype Corsiva" pitchFamily="66" charset="0"/>
              </a:rPr>
              <a:t/>
            </a:r>
            <a:br>
              <a:rPr lang="es-ES" sz="2000" dirty="0" smtClean="0">
                <a:solidFill>
                  <a:prstClr val="black"/>
                </a:solidFill>
                <a:latin typeface="Monotype Corsiva" pitchFamily="66" charset="0"/>
              </a:rPr>
            </a:br>
            <a:r>
              <a:rPr lang="es-ES" sz="2000" dirty="0" smtClean="0">
                <a:solidFill>
                  <a:prstClr val="black"/>
                </a:solidFill>
                <a:latin typeface="Monotype Corsiva" pitchFamily="66" charset="0"/>
              </a:rPr>
              <a:t>  </a:t>
            </a:r>
            <a:endParaRPr lang="es-ES" sz="2000" b="1" dirty="0">
              <a:solidFill>
                <a:srgbClr val="0D0D0D"/>
              </a:solidFill>
              <a:latin typeface="Monotype Corsiva" pitchFamily="66" charset="0"/>
            </a:endParaRPr>
          </a:p>
        </p:txBody>
      </p:sp>
      <p:pic>
        <p:nvPicPr>
          <p:cNvPr id="5" name="Picture 6" descr="http://i39.tinypic.com/zm1shx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974541">
            <a:off x="5843938" y="4305016"/>
            <a:ext cx="3574490" cy="297874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" name="Picture 6" descr="http://i39.tinypic.com/zm1shx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78656" flipH="1">
            <a:off x="3401309" y="4426909"/>
            <a:ext cx="3447173" cy="287264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9458" name="Picture 2" descr="http://4.bp.blogspot.com/_A7_Rjp-fsG8/TSj3Brnu-WI/AAAAAAAAcP0/Jv1bf-1c6os/s1600/1.+ni%25C3%25B1os.JPG"/>
          <p:cNvPicPr>
            <a:picLocks noChangeAspect="1" noChangeArrowheads="1"/>
          </p:cNvPicPr>
          <p:nvPr/>
        </p:nvPicPr>
        <p:blipFill>
          <a:blip r:embed="rId4"/>
          <a:srcRect l="4687" t="26700" r="6250" b="16997"/>
          <a:stretch>
            <a:fillRect/>
          </a:stretch>
        </p:blipFill>
        <p:spPr bwMode="auto">
          <a:xfrm>
            <a:off x="5357818" y="3071810"/>
            <a:ext cx="4097576" cy="285752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2571736" y="2643182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2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imagengratis.org/images/dbco26k5du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00042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solidFill>
                  <a:srgbClr val="B6F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 </a:t>
            </a:r>
            <a:r>
              <a:rPr lang="es-ES" sz="4000" b="1" dirty="0" smtClean="0">
                <a:solidFill>
                  <a:srgbClr val="B6F7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Los globos de agua eran la  más moderna, poderosa y eficiente arma que jamás se   había inventado...</a:t>
            </a:r>
            <a:endParaRPr lang="es-ES" sz="4000" b="1" dirty="0">
              <a:solidFill>
                <a:srgbClr val="B6F7A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2" descr="http://i44.tinypic.com/a4vr4n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3479698"/>
            <a:ext cx="1595428" cy="2676202"/>
          </a:xfrm>
          <a:prstGeom prst="rect">
            <a:avLst/>
          </a:prstGeom>
          <a:noFill/>
        </p:spPr>
      </p:pic>
      <p:pic>
        <p:nvPicPr>
          <p:cNvPr id="5" name="Picture 4" descr="http://imagenes.infojardin.com/subidos/images/jdv1208545405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0232" y="4905375"/>
            <a:ext cx="2857500" cy="19526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572000" y="785794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http://www.imagengratis.org/images/133c6h1cem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42918"/>
            <a:ext cx="335758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Monotype Corsiva" pitchFamily="66" charset="0"/>
              </a:rPr>
              <a:t>'GUERRA'    </a:t>
            </a:r>
            <a:r>
              <a:rPr lang="es-ES" sz="36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Monotype Corsiva" pitchFamily="66" charset="0"/>
              </a:rPr>
              <a:t>sólo significaba arrojarse tizas y bolas de papel durante las horas libres en clase...</a:t>
            </a:r>
            <a:endParaRPr lang="es-ES" sz="3600" b="1" dirty="0">
              <a:ln>
                <a:solidFill>
                  <a:schemeClr val="tx1"/>
                </a:solidFill>
              </a:ln>
              <a:solidFill>
                <a:srgbClr val="C00000"/>
              </a:solidFill>
              <a:latin typeface="Monotype Corsiva" pitchFamily="66" charset="0"/>
            </a:endParaRPr>
          </a:p>
        </p:txBody>
      </p:sp>
      <p:pic>
        <p:nvPicPr>
          <p:cNvPr id="5" name="Picture 2" descr="http://imagenes.infojardin.com/subidos/images/opt1208511395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86546" y="5286388"/>
            <a:ext cx="2357454" cy="1571612"/>
          </a:xfrm>
          <a:prstGeom prst="rect">
            <a:avLst/>
          </a:prstGeom>
          <a:noFill/>
        </p:spPr>
      </p:pic>
      <p:pic>
        <p:nvPicPr>
          <p:cNvPr id="16388" name="Picture 4" descr="http://noticias-24.net/wp-content/uploads/2012/05/RONDA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3809999"/>
            <a:ext cx="3048000" cy="3048001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500958" y="2643182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imagengratis.org/images/gtbhcfv1efd9f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328611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 La mayor desilusión era haber sido elegidos los últimos en los equipos del cole...</a:t>
            </a:r>
            <a:endParaRPr lang="es-E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2" descr="http://www.imagengratis.org/images/gtbhcfv1efd9ff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4357670"/>
            <a:ext cx="3333773" cy="250033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7572396" y="2428868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http://www.imagengratis.org/images/a3a85qcak1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" y="0"/>
            <a:ext cx="300036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400" b="1" dirty="0" smtClean="0">
                <a:solidFill>
                  <a:schemeClr val="bg1"/>
                </a:solidFill>
                <a:latin typeface="Monotype Corsiva" pitchFamily="66" charset="0"/>
              </a:rPr>
              <a:t>- Cuando un  helado era la mejor recompensa</a:t>
            </a:r>
            <a:endParaRPr lang="es-ES" b="1" dirty="0">
              <a:solidFill>
                <a:schemeClr val="bg1"/>
              </a:solidFill>
            </a:endParaRPr>
          </a:p>
        </p:txBody>
      </p:sp>
      <p:pic>
        <p:nvPicPr>
          <p:cNvPr id="4" name="Picture 6" descr="http://i41.tinypic.com/28aj76v.jpg"/>
          <p:cNvPicPr>
            <a:picLocks noChangeAspect="1" noChangeArrowheads="1"/>
          </p:cNvPicPr>
          <p:nvPr/>
        </p:nvPicPr>
        <p:blipFill>
          <a:blip r:embed="rId3"/>
          <a:srcRect l="8203" t="15625" r="6249"/>
          <a:stretch>
            <a:fillRect/>
          </a:stretch>
        </p:blipFill>
        <p:spPr bwMode="auto">
          <a:xfrm>
            <a:off x="5245359" y="3643314"/>
            <a:ext cx="3898641" cy="28839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8" descr="http://i41.tinypic.com/doazyd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971889"/>
            <a:ext cx="2143152" cy="288611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1" name="10 Rectángulo"/>
          <p:cNvSpPr/>
          <p:nvPr/>
        </p:nvSpPr>
        <p:spPr>
          <a:xfrm>
            <a:off x="7000892" y="4714884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http://www.imagengratis.org/images/99ddrex7xeg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57158" y="214290"/>
            <a:ext cx="31432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Y quitar las ruedas pequeñas a la bici significaba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un gran paso en tu vida. </a:t>
            </a:r>
            <a:endParaRPr lang="es-ES" sz="36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2" descr="http://3.bp.blogspot.com/_w7zgnhWNjR0/SwJAamgU8tI/AAAAAAAAAG4/HW6q1YIXOHQ/s1600/bici+ni%C3%B1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22199" y="2000240"/>
            <a:ext cx="2821801" cy="322491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4" name="Picture 2" descr="http://1.bp.blogspot.com/_CkuqxLed1FM/TSx6E0Y3R2I/AAAAAAAAAIM/eViFjV4N4zY/s320/desarrollo_motriz1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019550"/>
            <a:ext cx="2895600" cy="28384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00958" y="1071546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" name="Picture 2" descr="http://www.imagengratis.org/images/xgf5lm4t6cx9kc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5036331"/>
            <a:ext cx="2428892" cy="18216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i42.tinypic.com/2luza7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http://www.dibucuentos.com/gifs-animados/categorias-gif/personas-gif/ninos-gif/nino%20(31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929198"/>
            <a:ext cx="3457575" cy="26384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357166"/>
            <a:ext cx="82868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Monotype Corsiva" pitchFamily="66" charset="0"/>
              </a:rPr>
              <a:t>Cuando el negocio del siglo era conseguir cambiar los cromos repetidos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latin typeface="Monotype Corsiva" pitchFamily="66" charset="0"/>
              </a:rPr>
              <a:t>por el que hacía tanto tiempo que buscabas...</a:t>
            </a:r>
            <a:endParaRPr lang="es-ES" sz="36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286644" y="2571744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-E8uPBtpxvyg/ThT1V5BC-aI/AAAAAAAAGqY/Fwkmz7T1jX4/s1600/pekes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28604"/>
            <a:ext cx="507209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-Y sólo llorábamos desconsolados cuando íbamos de excursión al campo, nos entreteníamos durante horas y venían a avisarnos de que teníamos que marchar.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es-ES" sz="2000" b="1" dirty="0" smtClean="0">
                <a:ln>
                  <a:solidFill>
                    <a:srgbClr val="FF0000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es-ES" sz="2000" b="1" dirty="0">
              <a:ln>
                <a:solidFill>
                  <a:srgbClr val="FF0000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20" descr="Click here to see a large vers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572232" y="0"/>
            <a:ext cx="2571768" cy="27513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17" descr="http://fotos.infojardin.com/subidas-fotos/images/opt1237171096z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643314"/>
            <a:ext cx="1881184" cy="300237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7" name="Picture 12" descr="http://i870.photobucket.com/albums/ab265/senida_bocket/TUBES%20CON%20MOVIMIENTO/K08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4127250"/>
            <a:ext cx="1000132" cy="161311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3929058" y="3571876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magengratis.org/images/e5zlfhzbuf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43042" y="4357694"/>
            <a:ext cx="5429288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s-ES" sz="3200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- Cuando ponerte el 'babi' a modo de capa te hacía soñar  y subido en cualquier escalón deseabas con todas tus fuerzas poder </a:t>
            </a:r>
            <a:r>
              <a:rPr lang="es-ES" sz="3200" b="1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volar</a:t>
            </a:r>
            <a:r>
              <a:rPr lang="es-ES" sz="3200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 </a:t>
            </a:r>
            <a:br>
              <a:rPr lang="es-ES" sz="3200" dirty="0" smtClean="0">
                <a:ln w="18415" cmpd="sng">
                  <a:solidFill>
                    <a:srgbClr val="FF0000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</a:br>
            <a:r>
              <a:rPr lang="es-ES" sz="2000" dirty="0" smtClean="0">
                <a:ln>
                  <a:solidFill>
                    <a:srgbClr val="FF0000"/>
                  </a:solidFill>
                </a:ln>
                <a:latin typeface="Monotype Corsiva" pitchFamily="66" charset="0"/>
              </a:rPr>
              <a:t>  </a:t>
            </a:r>
            <a:endParaRPr lang="es-ES" sz="2000" dirty="0">
              <a:ln>
                <a:solidFill>
                  <a:srgbClr val="FF0000"/>
                </a:solidFill>
              </a:ln>
              <a:latin typeface="Monotype Corsiva" pitchFamily="66" charset="0"/>
            </a:endParaRPr>
          </a:p>
        </p:txBody>
      </p:sp>
      <p:pic>
        <p:nvPicPr>
          <p:cNvPr id="10250" name="Picture 10" descr="http://dibuteca.estaticos.net/dibujos/pintados/201225/supernino-super-heroes-pintado-por-bendezu-9747390.jpg"/>
          <p:cNvPicPr>
            <a:picLocks noChangeAspect="1" noChangeArrowheads="1"/>
          </p:cNvPicPr>
          <p:nvPr/>
        </p:nvPicPr>
        <p:blipFill>
          <a:blip r:embed="rId3"/>
          <a:srcRect l="36028" r="27722"/>
          <a:stretch>
            <a:fillRect/>
          </a:stretch>
        </p:blipFill>
        <p:spPr bwMode="auto">
          <a:xfrm>
            <a:off x="7429488" y="3429000"/>
            <a:ext cx="1714512" cy="3704897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5" name="14 Rectángulo"/>
          <p:cNvSpPr/>
          <p:nvPr/>
        </p:nvSpPr>
        <p:spPr>
          <a:xfrm>
            <a:off x="7072330" y="2714620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i30.tinypic.com/2d7y80w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785794"/>
            <a:ext cx="335757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 Todas estas simples cosas nos hacían felices, no necesitábamos nada más que un balón, una comba y un par de amigos con los que hacer el ganso durante todo el día...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dirty="0" smtClean="0">
                <a:solidFill>
                  <a:srgbClr val="B6F7A7"/>
                </a:solidFill>
                <a:latin typeface="Monotype Corsiva" pitchFamily="66" charset="0"/>
              </a:rPr>
              <a:t/>
            </a:r>
            <a:br>
              <a:rPr lang="es-ES" sz="2000" b="1" dirty="0" smtClean="0">
                <a:solidFill>
                  <a:srgbClr val="B6F7A7"/>
                </a:solidFill>
                <a:latin typeface="Monotype Corsiva" pitchFamily="66" charset="0"/>
              </a:rPr>
            </a:br>
            <a:endParaRPr lang="es-ES" dirty="0"/>
          </a:p>
        </p:txBody>
      </p:sp>
      <p:pic>
        <p:nvPicPr>
          <p:cNvPr id="4" name="Picture 2" descr="[niÃ±opelotaphp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4357694"/>
            <a:ext cx="2320550" cy="21581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222" name="Picture 6" descr="http://2.bp.blogspot.com/-wJXmrr7knvI/Tfd23zBRsHI/AAAAAAAABRs/azg6fMjq7bQ/s1600/gifs-animados-futbol-ninos-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5072074"/>
            <a:ext cx="2090840" cy="178592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858148" y="3714752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" name="Picture 2" descr="http://3.bp.blogspot.com/-LGOhlK5rQfA/Tqwkh6EO0uI/AAAAAAAAAV0/9Ic_ZHeJ3OY/s400/juegos_ninos.jpg"/>
          <p:cNvPicPr>
            <a:picLocks noChangeAspect="1" noChangeArrowheads="1"/>
          </p:cNvPicPr>
          <p:nvPr/>
        </p:nvPicPr>
        <p:blipFill>
          <a:blip r:embed="rId5"/>
          <a:srcRect l="9375" t="11150" r="9999"/>
          <a:stretch>
            <a:fillRect/>
          </a:stretch>
        </p:blipFill>
        <p:spPr bwMode="auto">
          <a:xfrm>
            <a:off x="5572132" y="4429132"/>
            <a:ext cx="3071834" cy="242886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imagengratis.org/images/8iazclddwz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728" y="500042"/>
            <a:ext cx="65722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Si puedes recordar la mayoría de estas cosas,                   si has sonreído… entonces significa que todavía              te queda dentro algo del niño que fuiste,                   (no hace tanto…)</a:t>
            </a:r>
            <a:endParaRPr lang="es-ES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Picture 4" descr="http://subirimagen.infojardin.com/subidas-fotos/images/bfi1308077997u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418094"/>
            <a:ext cx="928694" cy="1500552"/>
          </a:xfrm>
          <a:prstGeom prst="rect">
            <a:avLst/>
          </a:prstGeom>
          <a:noFill/>
        </p:spPr>
      </p:pic>
      <p:pic>
        <p:nvPicPr>
          <p:cNvPr id="8194" name="Picture 2" descr="http://www.tricolin.com/tricodiversion/img_juegostrad/juegos06.jpg"/>
          <p:cNvPicPr>
            <a:picLocks noChangeAspect="1" noChangeArrowheads="1"/>
          </p:cNvPicPr>
          <p:nvPr/>
        </p:nvPicPr>
        <p:blipFill>
          <a:blip r:embed="rId4"/>
          <a:srcRect l="15000" t="24216" r="9999" b="7839"/>
          <a:stretch>
            <a:fillRect/>
          </a:stretch>
        </p:blipFill>
        <p:spPr bwMode="auto">
          <a:xfrm>
            <a:off x="1714480" y="4786322"/>
            <a:ext cx="3187197" cy="207167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571736" y="2643182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http://www.imagengratis.org/images/fqiy5ivqlf8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571480"/>
            <a:ext cx="51435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i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Así que envía esto a quien necesite un pequeño descanso en su apretada    y agitada vida de adulto.</a:t>
            </a:r>
            <a:r>
              <a:rPr lang="es-ES" sz="2800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2400" dirty="0">
              <a:solidFill>
                <a:prstClr val="black"/>
              </a:solidFill>
              <a:latin typeface="Monotype Corsiva" pitchFamily="66" charset="0"/>
            </a:endParaRPr>
          </a:p>
        </p:txBody>
      </p:sp>
      <p:pic>
        <p:nvPicPr>
          <p:cNvPr id="4" name="Picture 10" descr="http://www.imagengratis.org/images/1180378yz0ko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645456"/>
            <a:ext cx="1571604" cy="221254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357290" y="5429264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(l) (l) (l) (l) (l) BIENVENUE CHEZ DOMI (l) (l) (l) (l) (l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57148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¡ y nunca pierdas al niño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que llevas dentro ! 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5" descr="http://www.imagengratis.org/images/dsgrinmvvrp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4500570"/>
            <a:ext cx="3048000" cy="2076450"/>
          </a:xfrm>
          <a:prstGeom prst="rect">
            <a:avLst/>
          </a:prstGeom>
          <a:noFill/>
        </p:spPr>
      </p:pic>
      <p:pic>
        <p:nvPicPr>
          <p:cNvPr id="5" name="Picture 9" descr="http://subirimagen.infojardin.com/subir-fotos/images/cqs1306185094f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4572008"/>
            <a:ext cx="1905000" cy="183832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29058" y="3857628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i40.tinypic.com/23hn87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714744" y="5286388"/>
            <a:ext cx="3988592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s-ES" sz="6600" dirty="0" smtClean="0">
                <a:solidFill>
                  <a:srgbClr val="FF0000"/>
                </a:solidFill>
                <a:latin typeface="Monotype Corsiva" pitchFamily="66" charset="0"/>
              </a:rPr>
              <a:t>Por cierto.... </a:t>
            </a:r>
            <a:endParaRPr lang="es-ES" sz="6600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4" name="Picture 10" descr="http://fotos.infojardin.com/subida-fotos/images/jdv1230935505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29550" y="5162550"/>
            <a:ext cx="1314450" cy="16954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71736" y="2643182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i44.tinypic.com/mjuywk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71538" y="928670"/>
            <a:ext cx="464261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 fontAlgn="base">
              <a:spcBef>
                <a:spcPct val="0"/>
              </a:spcBef>
              <a:spcAft>
                <a:spcPct val="0"/>
              </a:spcAft>
            </a:pPr>
            <a:r>
              <a:rPr lang="es-E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¡¡ el último se la queda !!</a:t>
            </a:r>
            <a:endParaRPr lang="es-ES" sz="4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4" name="Picture 3" descr="http://fotos.infojardin.com/subidas-fotos/images/jdv1237172071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4572008"/>
            <a:ext cx="1571636" cy="192063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" name="Picture 2" descr="http://purplefolie.p.u.pic.centerblog.net/hwj01qpd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476327">
            <a:off x="3259733" y="4808869"/>
            <a:ext cx="2681269" cy="1872945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6" name="5 Rectángulo"/>
          <p:cNvSpPr/>
          <p:nvPr/>
        </p:nvSpPr>
        <p:spPr>
          <a:xfrm>
            <a:off x="2571736" y="2643182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4274" name="Picture 2" descr="http://ff.img.v4.skyrock.net/0623/62810623/pics/2942526331_1_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4276" name="Picture 4" descr="http://imagequibrille.i.m.pic.centerblog.net/a4416d9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00363" y="4286256"/>
            <a:ext cx="1829313" cy="227667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786" y="285728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Ahora, la llevas tú ...            no me defraudes y pásala....</a:t>
            </a:r>
            <a:endParaRPr lang="es-ES" sz="40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71472" y="4572008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" name="Picture 18" descr="http://i214.photobucket.com/albums/cc105/24168/egobox/name-graphics/h-names/helen-glitter-flower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5357826"/>
            <a:ext cx="1876425" cy="12049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imagengratis.org/images/e7zvadoppzv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214470"/>
            <a:ext cx="9144000" cy="914406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57422" y="6072206"/>
            <a:ext cx="90281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1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Ppsx</a:t>
            </a:r>
            <a:r>
              <a:rPr lang="es-ES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 Helen</a:t>
            </a:r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286116" y="5072074"/>
            <a:ext cx="2340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Diseño: Helen</a:t>
            </a:r>
            <a:endParaRPr lang="es-ES" sz="2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3428992" y="4214818"/>
            <a:ext cx="49292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,Imágenes : Internet</a:t>
            </a:r>
            <a:endParaRPr lang="es-E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500826" y="5214950"/>
            <a:ext cx="92869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Bruji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6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878</TotalTime>
  <Words>308</Words>
  <Application>Microsoft Office PowerPoint</Application>
  <PresentationFormat>Presentación en pantalla (4:3)</PresentationFormat>
  <Paragraphs>97</Paragraphs>
  <Slides>26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26</vt:i4>
      </vt:variant>
    </vt:vector>
  </HeadingPairs>
  <TitlesOfParts>
    <vt:vector size="29" baseType="lpstr">
      <vt:lpstr>Tema de Office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¿Te acuerdas de….?</dc:title>
  <dc:creator>Helen-Bruji</dc:creator>
  <cp:lastModifiedBy>Eleni</cp:lastModifiedBy>
  <cp:revision>94</cp:revision>
  <dcterms:created xsi:type="dcterms:W3CDTF">2011-08-15T22:54:58Z</dcterms:created>
  <dcterms:modified xsi:type="dcterms:W3CDTF">2013-10-15T23:22:25Z</dcterms:modified>
  <cp:category>Amistad</cp:category>
  <cp:contentStatus>Final</cp:contentStatus>
</cp:coreProperties>
</file>