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tags/tag12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70" r:id="rId6"/>
    <p:sldId id="269" r:id="rId7"/>
    <p:sldId id="268" r:id="rId8"/>
    <p:sldId id="267" r:id="rId9"/>
    <p:sldId id="266" r:id="rId10"/>
    <p:sldId id="265" r:id="rId11"/>
    <p:sldId id="263" r:id="rId12"/>
    <p:sldId id="264" r:id="rId13"/>
    <p:sldId id="262" r:id="rId14"/>
    <p:sldId id="259" r:id="rId15"/>
    <p:sldId id="272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5WlQaZ6tHq15cXns0LxHFA" hashData="EA3biWGhdk7Afy+ofGdAT02lDQ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CC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CEFBB-7176-43DD-9AF3-7DC98C9C6E23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37C6F-9B13-4109-B22F-56832AAD72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6E455-EF91-42EB-892F-1D28FFECF33B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53796-2E0C-44E3-821F-605F3098A0E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E08C6-B3B1-4486-9E65-7563B4413838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CFAE2-88F1-4A41-9E3F-BEF317D19C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69A98C-9D81-4BC7-984C-4DE579146F63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92F18-9A86-4F95-8A3A-6E25FBEDF1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E4566-6506-4BC1-B58E-9F14A0A26347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B3709-A434-43D1-A949-A341456609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31622-57D2-47DC-A8B8-89075A671353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84C72-FE69-4AF1-8F8E-05898B3A34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08BF8-96F6-4B54-9DE8-20DE941E5012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4B002-DFCD-4050-BD4A-07C1250EB1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A7070-D72A-4389-A202-905DF3FA9E61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45F60-08F4-4963-AB1E-2416E5FC6E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143F3-A61C-475E-9142-671380B842F5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7CD6C-B65C-47D9-B7EB-D8A319DC7D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07617-9A07-413F-A747-6CD34B8DD9F9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0EA13-5CF8-436A-B0DC-007EE76C05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57567-3C8A-451E-93C6-FCAE4AEC5A25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830BB-476D-440E-B857-A97FD7FAE2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0F1D12-C495-44E7-ABFA-ADAF17704FB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A79F954-EAC5-4A9D-9B11-67600FBAFD78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DC81B7-D8EA-4528-B5DD-15EC52F9B7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ull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B731A5E-D8B9-4DC3-B44D-24E64661E7A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1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Usuario\Desktop\suenos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6329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5984" y="4572008"/>
            <a:ext cx="4671472" cy="264687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166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Rosewood Std Regular" pitchFamily="82" charset="0"/>
              </a:rPr>
              <a:t>S</a:t>
            </a:r>
            <a:r>
              <a:rPr lang="es-ES" sz="16600" b="1" dirty="0" smtClean="0">
                <a:ln/>
                <a:solidFill>
                  <a:srgbClr val="C00000"/>
                </a:solidFill>
                <a:latin typeface="Rosewood Std Regular" pitchFamily="82" charset="0"/>
              </a:rPr>
              <a:t>u</a:t>
            </a:r>
            <a:r>
              <a:rPr lang="es-ES" sz="16600" b="1" dirty="0" smtClean="0">
                <a:ln/>
                <a:solidFill>
                  <a:srgbClr val="FFC000"/>
                </a:solidFill>
                <a:latin typeface="Rosewood Std Regular" pitchFamily="82" charset="0"/>
              </a:rPr>
              <a:t>e</a:t>
            </a:r>
            <a:r>
              <a:rPr lang="es-ES" sz="16600" b="1" dirty="0" smtClean="0">
                <a:ln/>
                <a:solidFill>
                  <a:srgbClr val="92D050"/>
                </a:solidFill>
                <a:latin typeface="Rosewood Std Regular" pitchFamily="82" charset="0"/>
              </a:rPr>
              <a:t>ñ</a:t>
            </a:r>
            <a:r>
              <a:rPr lang="es-ES" sz="16600" b="1" dirty="0" smtClean="0">
                <a:ln/>
                <a:solidFill>
                  <a:srgbClr val="00B0F0"/>
                </a:solidFill>
                <a:latin typeface="Rosewood Std Regular" pitchFamily="82" charset="0"/>
              </a:rPr>
              <a:t>o</a:t>
            </a:r>
            <a:r>
              <a:rPr lang="es-ES" sz="16600" b="1" dirty="0" smtClean="0">
                <a:ln/>
                <a:solidFill>
                  <a:srgbClr val="7030A0"/>
                </a:solidFill>
                <a:latin typeface="Rosewood Std Regular" pitchFamily="82" charset="0"/>
              </a:rPr>
              <a:t>s</a:t>
            </a:r>
            <a:endParaRPr lang="es-ES" sz="16600" b="1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Rosewood Std Regular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85720" y="285728"/>
            <a:ext cx="188705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  <a:endParaRPr lang="es-E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Kunstler Script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0000">
    <p:pull dir="d"/>
    <p:sndAc>
      <p:stSnd loop="1">
        <p:snd r:embed="rId3" name="OFFICIAL Somewhere over the Rainbow - Israel IZ Kamakawiwo-o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  <a:alpha val="7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chica-trist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70113" y="-142875"/>
            <a:ext cx="6973887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Usuario\Desktop\dreamstime_231427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138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0" y="428625"/>
            <a:ext cx="49291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Hubo un momento en el que creías que la tristeza sería eterna; pero volviste a sorprenderte a ti mismo riendo sin parar.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14851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esktop\mujer sola triste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Usuario\Desktop\2190273-mediados-de-adultos-de-raza-caucasica-hombre-celebracion-ramo-de-flores-en-el-espectado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4214813" y="4857750"/>
            <a:ext cx="4572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Hubo un momento en el que dejaste de creer en el amor; y luego apareció esa persona y no pudiste dejar de amarla cada día más.</a:t>
            </a:r>
            <a:endParaRPr lang="es-ES" sz="2000"/>
          </a:p>
        </p:txBody>
      </p:sp>
    </p:spTree>
    <p:custDataLst>
      <p:tags r:id="rId1"/>
    </p:custDataLst>
  </p:cSld>
  <p:clrMapOvr>
    <a:masterClrMapping/>
  </p:clrMapOvr>
  <p:transition spd="slow" advClick="0" advTm="1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esktop\anica_dob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8100"/>
            <a:ext cx="5187950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Usuario\Desktop\272310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12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5214938" y="4549775"/>
            <a:ext cx="37861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0000"/>
                </a:solidFill>
                <a:latin typeface="Calibri" pitchFamily="34" charset="0"/>
              </a:rPr>
              <a:t>Hubo un momento en el que la amistad parecía no existir; y conociste a ese amigo que te hizo reír y llorar, en los mejores y en los peores momentos.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15242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esktop\infidelidad-de-parej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84138"/>
            <a:ext cx="9144000" cy="702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Users\Usuario\Desktop\flores-en-medellin-610x3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7938" y="-142875"/>
            <a:ext cx="9151938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571625" y="4143375"/>
            <a:ext cx="4786313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Hubo un momento en el que estabas seguro que la comunicación con ese alguien se había perdido ; y fue luego cuando el cartero visitó el buzón de tu casa.</a:t>
            </a:r>
            <a:br>
              <a:rPr lang="es-ES" sz="2000">
                <a:solidFill>
                  <a:schemeClr val="bg1"/>
                </a:solidFill>
              </a:rPr>
            </a:br>
            <a:endParaRPr lang="es-ES" sz="200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5148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esktop\cosas-que-mujeres-odian-hombr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C:\Users\Usuario\Desktop\abrazo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Usuario\Desktop\abrazo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42875" y="0"/>
            <a:ext cx="8572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/>
              <a:t>Hubo un momento en el que una pelea prometía ser eterna ; y sin dejarte ni siquiera entristecerte terminó en un abrazo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esktop\haciendo_exame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813"/>
            <a:ext cx="9223375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C:\Users\Usuario\Desktop\saltos de alegr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Usuario\Desktop\saltos de alegr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000125" y="0"/>
            <a:ext cx="73580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Hubo un momento en que un examen parecía imposible de pasar y hoy es un examen más que aprobaste en tu carrera.</a:t>
            </a:r>
            <a:endParaRPr lang="es-ES" sz="2000"/>
          </a:p>
        </p:txBody>
      </p:sp>
    </p:spTree>
    <p:custDataLst>
      <p:tags r:id="rId1"/>
    </p:custDataLst>
  </p:cSld>
  <p:clrMapOvr>
    <a:masterClrMapping/>
  </p:clrMapOvr>
  <p:transition spd="slow" advClick="0" advTm="16442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Users\Usuario\Desktop\cuando_buscar_trabaj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C:\Users\Usuario\Desktop\La-cultura-del-ahorro-300x24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00063" y="3643313"/>
            <a:ext cx="864393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Hubo un momento en el que dudaste de encontrar un buen trabajo; y hoy puedes darte el lujo de ahorrar para el futuro.</a:t>
            </a:r>
            <a:endParaRPr lang="es-ES" sz="2400"/>
          </a:p>
        </p:txBody>
      </p:sp>
    </p:spTree>
    <p:custDataLst>
      <p:tags r:id="rId1"/>
    </p:custDataLst>
  </p:cSld>
  <p:clrMapOvr>
    <a:masterClrMapping/>
  </p:clrMapOvr>
  <p:transition spd="slow" advClick="0" advTm="14306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Users\Usuario\Desktop\errores-al-buscar-emple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Usuario\Desktop\buscar-trabaj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94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Usuario\Desktop\buscar-trabaj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94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642938" y="5357813"/>
            <a:ext cx="81438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Hubo un momento en el que sentiste que no podrías hacer algo: y hoy te sorprendes a ti mismo haciéndolo.</a:t>
            </a:r>
            <a:br>
              <a:rPr lang="es-ES" sz="2400">
                <a:solidFill>
                  <a:schemeClr val="bg1"/>
                </a:solidFill>
              </a:rPr>
            </a:br>
            <a:endParaRPr lang="es-ES" sz="2400"/>
          </a:p>
        </p:txBody>
      </p:sp>
    </p:spTree>
    <p:custDataLst>
      <p:tags r:id="rId1"/>
    </p:custDataLst>
  </p:cSld>
  <p:clrMapOvr>
    <a:masterClrMapping/>
  </p:clrMapOvr>
  <p:transition spd="slow" advClick="0" advTm="1429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C:\Users\Usuario\Desktop\una-chica-triste-llorando-88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43000" y="-428625"/>
            <a:ext cx="11644313" cy="778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Usuario\Desktop\1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14313"/>
            <a:ext cx="9242425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143000" y="3643313"/>
            <a:ext cx="8001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Hubo un momento en el que creíste que nadie podía comprenderte; y te quedaste boquiabierto mientras alguien parecía leer tu corazón.</a:t>
            </a:r>
            <a:endParaRPr lang="es-ES" sz="2400"/>
          </a:p>
        </p:txBody>
      </p:sp>
    </p:spTree>
    <p:custDataLst>
      <p:tags r:id="rId1"/>
    </p:custDataLst>
  </p:cSld>
  <p:clrMapOvr>
    <a:masterClrMapping/>
  </p:clrMapOvr>
  <p:transition spd="slow" advClick="0" advTm="14961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esktop\Embarazad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813" y="-68263"/>
            <a:ext cx="5572125" cy="692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 descr="C:\Users\Usuario\Desktop\385634_293944380688380_129874458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813" y="0"/>
            <a:ext cx="5791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642938" y="5643563"/>
            <a:ext cx="8501062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Así como hubo momentos en que la vida cambió en un instante, nunca olvides que aún habrá momentos en que lo imposible se tornará un sueño hecho realidad.</a:t>
            </a:r>
            <a:br>
              <a:rPr lang="es-ES" sz="2400">
                <a:solidFill>
                  <a:schemeClr val="bg1"/>
                </a:solidFill>
              </a:rPr>
            </a:br>
            <a:endParaRPr lang="es-ES" sz="2400"/>
          </a:p>
        </p:txBody>
      </p:sp>
    </p:spTree>
    <p:custDataLst>
      <p:tags r:id="rId1"/>
    </p:custDataLst>
  </p:cSld>
  <p:clrMapOvr>
    <a:masterClrMapping/>
  </p:clrMapOvr>
  <p:transition spd="slow" advClick="0" advTm="14758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Users\Usuario\Desktop\bf10e11c281b3c60f97dd25555dc40e8_artic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2" descr="C:\Users\Usuario\Desktop\k4ass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38" y="5000625"/>
            <a:ext cx="1500187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Users\Usuario\Desktop\familia-feliz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C:\Users\Usuario\Desktop\familia-feliz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6 Rectángulo"/>
          <p:cNvSpPr>
            <a:spLocks noChangeArrowheads="1"/>
          </p:cNvSpPr>
          <p:nvPr/>
        </p:nvSpPr>
        <p:spPr bwMode="auto">
          <a:xfrm>
            <a:off x="1357313" y="5572125"/>
            <a:ext cx="65008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Nunca dejes de soñar, porque soñar es el principio de un sueño hecho realidad.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1410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:\Users\Usuario\Desktop\fondos\253151_354664717947892_52023673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19050"/>
            <a:ext cx="68580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2" descr="C:\Users\Usuario\Desktop\mi firm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88" y="5715000"/>
            <a:ext cx="2928937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57158" y="1000108"/>
            <a:ext cx="198163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lgerian" pitchFamily="82" charset="0"/>
              </a:rPr>
              <a:t>fin</a:t>
            </a:r>
            <a:endParaRPr lang="es-ES" sz="9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10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6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5.7|4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6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5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6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6.5"/>
</p:tagLst>
</file>

<file path=ppt/theme/theme1.xml><?xml version="1.0" encoding="utf-8"?>
<a:theme xmlns:a="http://schemas.openxmlformats.org/drawingml/2006/main" name="ultima music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ultima musica</Template>
  <TotalTime>42</TotalTime>
  <Words>342</Words>
  <Application>Microsoft Office PowerPoint</Application>
  <PresentationFormat>Presentación en pantalla (4:3)</PresentationFormat>
  <Paragraphs>42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8" baseType="lpstr">
      <vt:lpstr>Arial</vt:lpstr>
      <vt:lpstr>Calibri</vt:lpstr>
      <vt:lpstr>ultima musica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2013-01-19T09:06:23Z</dcterms:created>
  <dcterms:modified xsi:type="dcterms:W3CDTF">2013-01-19T09:48:52Z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