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15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4.gif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Documents and Settings\Dell\Escritorio\AMANEC~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5885" y="5508437"/>
            <a:ext cx="776043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6371981" y="5978011"/>
            <a:ext cx="1425087" cy="429642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3198" y="5240003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560482" y="500612"/>
            <a:ext cx="3819185" cy="1707478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7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SUELTA</a:t>
            </a:r>
          </a:p>
          <a:p>
            <a:pPr algn="ctr"/>
            <a:r>
              <a:rPr lang="es-ES" sz="17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 LA CUERDA</a:t>
            </a:r>
            <a:endParaRPr lang="es-ES" sz="17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ockwell Extra Bold" pitchFamily="18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500673" y="6213168"/>
            <a:ext cx="1295028" cy="315372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es-ES" dirty="0" smtClean="0">
                <a:solidFill>
                  <a:schemeClr val="bg1"/>
                </a:solidFill>
              </a:rPr>
              <a:t>RESISTIRE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random/>
    <p:sndAc>
      <p:stSnd loop="1">
        <p:snd r:embed="rId2" name="RESISTI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0" animBg="1"/>
      <p:bldP spid="155658" grpId="1" animBg="1"/>
      <p:bldP spid="155658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Documents and Settings\Dell\Escritorio\3641523_640px.jpg"/>
          <p:cNvPicPr>
            <a:picLocks noChangeAspect="1" noChangeArrowheads="1"/>
          </p:cNvPicPr>
          <p:nvPr/>
        </p:nvPicPr>
        <p:blipFill>
          <a:blip r:embed="rId2"/>
          <a:srcRect t="4166"/>
          <a:stretch>
            <a:fillRect/>
          </a:stretch>
        </p:blipFill>
        <p:spPr bwMode="auto">
          <a:xfrm>
            <a:off x="-2" y="0"/>
            <a:ext cx="914400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 redondeado"/>
          <p:cNvSpPr/>
          <p:nvPr/>
        </p:nvSpPr>
        <p:spPr>
          <a:xfrm>
            <a:off x="505529" y="1357298"/>
            <a:ext cx="5143536" cy="2637413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/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3452813" y="2309813"/>
            <a:ext cx="91440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endParaRPr lang="es-E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85786" y="1365818"/>
            <a:ext cx="4429156" cy="1134489"/>
          </a:xfrm>
        </p:spPr>
        <p:txBody>
          <a:bodyPr/>
          <a:lstStyle/>
          <a:p>
            <a:r>
              <a:rPr lang="es-ES" sz="320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s-ES_tradnl" sz="3200" dirty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FFFF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FFFF"/>
                </a:solidFill>
                <a:latin typeface="Comic Sans MS" pitchFamily="66" charset="0"/>
              </a:rPr>
            </a:br>
            <a:r>
              <a:rPr lang="es-ES_tradnl" sz="3200" i="1" dirty="0">
                <a:solidFill>
                  <a:srgbClr val="00FFFF"/>
                </a:solidFill>
                <a:latin typeface="Cooper Black" pitchFamily="18" charset="0"/>
              </a:rPr>
              <a:t/>
            </a:r>
            <a:br>
              <a:rPr lang="es-ES_tradnl" sz="3200" i="1" dirty="0">
                <a:solidFill>
                  <a:srgbClr val="00FFFF"/>
                </a:solidFill>
                <a:latin typeface="Cooper Black" pitchFamily="18" charset="0"/>
              </a:rPr>
            </a:br>
            <a:r>
              <a:rPr lang="es-ES_tradnl" sz="2000" i="1" dirty="0">
                <a:solidFill>
                  <a:schemeClr val="accent6"/>
                </a:solidFill>
                <a:latin typeface="Cooper Black" pitchFamily="18" charset="0"/>
              </a:rPr>
              <a:t>Cuentan</a:t>
            </a:r>
            <a:r>
              <a:rPr lang="es-ES" sz="2000" i="1" dirty="0">
                <a:solidFill>
                  <a:schemeClr val="accent6"/>
                </a:solidFill>
                <a:latin typeface="Cooper Black" pitchFamily="18" charset="0"/>
              </a:rPr>
              <a:t> que un alpinista</a:t>
            </a:r>
            <a:r>
              <a:rPr lang="es-ES_tradnl" sz="2000" i="1" dirty="0">
                <a:solidFill>
                  <a:schemeClr val="accent6"/>
                </a:solidFill>
                <a:latin typeface="Cooper Black" pitchFamily="18" charset="0"/>
              </a:rPr>
              <a:t>,</a:t>
            </a:r>
            <a:r>
              <a:rPr lang="es-ES" sz="2000" i="1" dirty="0">
                <a:solidFill>
                  <a:schemeClr val="accent6"/>
                </a:solidFill>
                <a:latin typeface="Cooper Black" pitchFamily="18" charset="0"/>
              </a:rPr>
              <a:t/>
            </a:r>
            <a:br>
              <a:rPr lang="es-ES" sz="2000" i="1" dirty="0">
                <a:solidFill>
                  <a:schemeClr val="accent6"/>
                </a:solidFill>
                <a:latin typeface="Cooper Black" pitchFamily="18" charset="0"/>
              </a:rPr>
            </a:br>
            <a:r>
              <a:rPr lang="es-ES" sz="2000" i="1" dirty="0">
                <a:solidFill>
                  <a:schemeClr val="accent6"/>
                </a:solidFill>
                <a:latin typeface="Cooper Black" pitchFamily="18" charset="0"/>
              </a:rPr>
              <a:t>desesperado por conquistar el Aconcagua inició su travesía, después de años de preparación, pero quería la gloria para</a:t>
            </a:r>
            <a:r>
              <a:rPr lang="es-ES_tradnl" sz="2000" i="1" dirty="0">
                <a:solidFill>
                  <a:schemeClr val="accent6"/>
                </a:solidFill>
                <a:latin typeface="Cooper Black" pitchFamily="18" charset="0"/>
              </a:rPr>
              <a:t> él </a:t>
            </a:r>
            <a:r>
              <a:rPr lang="es-ES" sz="2000" i="1" dirty="0">
                <a:solidFill>
                  <a:schemeClr val="accent6"/>
                </a:solidFill>
                <a:latin typeface="Cooper Black" pitchFamily="18" charset="0"/>
              </a:rPr>
              <a:t>solo, por lo tanto subió sin compañeros.</a:t>
            </a:r>
            <a:endParaRPr lang="es-ES_tradnl" sz="2000" i="1" dirty="0">
              <a:solidFill>
                <a:schemeClr val="accent6"/>
              </a:solidFill>
              <a:latin typeface="Cooper Black" pitchFamily="18" charset="0"/>
            </a:endParaRPr>
          </a:p>
        </p:txBody>
      </p:sp>
      <p:pic>
        <p:nvPicPr>
          <p:cNvPr id="6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768" y="6091171"/>
            <a:ext cx="783975" cy="766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Documents and Settings\Dell\Escritorio\tci_turismosportivo_alpinism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2760" cy="6858000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452813" y="2309813"/>
            <a:ext cx="91440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endParaRPr lang="es-ES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28596" y="500042"/>
            <a:ext cx="3500462" cy="1214446"/>
          </a:xfrm>
        </p:spPr>
        <p:txBody>
          <a:bodyPr/>
          <a:lstStyle/>
          <a:p>
            <a:r>
              <a:rPr lang="es-ES_tradnl" sz="3200" i="1" dirty="0">
                <a:solidFill>
                  <a:srgbClr val="00FFFF"/>
                </a:solidFill>
                <a:latin typeface="Comic Sans MS" pitchFamily="66" charset="0"/>
              </a:rPr>
              <a:t/>
            </a:r>
            <a:br>
              <a:rPr lang="es-ES_tradnl" sz="3200" i="1" dirty="0">
                <a:solidFill>
                  <a:srgbClr val="00FFFF"/>
                </a:solidFill>
                <a:latin typeface="Comic Sans MS" pitchFamily="66" charset="0"/>
              </a:rPr>
            </a:br>
            <a:r>
              <a:rPr lang="es-ES_tradnl" sz="3200" i="1" dirty="0">
                <a:solidFill>
                  <a:srgbClr val="00FFFF"/>
                </a:solidFill>
              </a:rPr>
              <a:t/>
            </a:r>
            <a:br>
              <a:rPr lang="es-ES_tradnl" sz="3200" i="1" dirty="0">
                <a:solidFill>
                  <a:srgbClr val="00FFFF"/>
                </a:solidFill>
              </a:rPr>
            </a:br>
            <a:r>
              <a:rPr lang="es-ES_tradnl" sz="3200" i="1" dirty="0">
                <a:solidFill>
                  <a:srgbClr val="00FFFF"/>
                </a:solidFill>
                <a:latin typeface="Cooper Black" pitchFamily="18" charset="0"/>
              </a:rPr>
              <a:t/>
            </a:r>
            <a:br>
              <a:rPr lang="es-ES_tradnl" sz="3200" i="1" dirty="0">
                <a:solidFill>
                  <a:srgbClr val="00FFFF"/>
                </a:solidFill>
                <a:latin typeface="Cooper Black" pitchFamily="18" charset="0"/>
              </a:rPr>
            </a:br>
            <a:r>
              <a:rPr lang="es-ES_tradnl" sz="2000" i="1" dirty="0">
                <a:solidFill>
                  <a:srgbClr val="00FFFF"/>
                </a:solidFill>
                <a:latin typeface="Cooper Black" pitchFamily="18" charset="0"/>
              </a:rPr>
              <a:t/>
            </a:r>
            <a:br>
              <a:rPr lang="es-ES_tradnl" sz="2000" i="1" dirty="0">
                <a:solidFill>
                  <a:srgbClr val="00FFFF"/>
                </a:solidFill>
                <a:latin typeface="Cooper Black" pitchFamily="18" charset="0"/>
              </a:rPr>
            </a:br>
            <a:r>
              <a:rPr lang="es-ES" sz="2000" i="1" dirty="0">
                <a:solidFill>
                  <a:srgbClr val="00FFFF"/>
                </a:solidFill>
                <a:latin typeface="Cooper Black" pitchFamily="18" charset="0"/>
              </a:rPr>
              <a:t>Empezó a subir y se le fue haciendo tarde, y más tarde, y no se preparó para acampar, sino que decidió seguir subiendo, decidid</a:t>
            </a:r>
            <a:r>
              <a:rPr lang="es-ES_tradnl" sz="2000" i="1" dirty="0">
                <a:solidFill>
                  <a:srgbClr val="00FFFF"/>
                </a:solidFill>
                <a:latin typeface="Cooper Black" pitchFamily="18" charset="0"/>
              </a:rPr>
              <a:t>o</a:t>
            </a:r>
            <a:r>
              <a:rPr lang="es-ES" sz="2000" i="1" dirty="0">
                <a:solidFill>
                  <a:srgbClr val="00FFFF"/>
                </a:solidFill>
                <a:latin typeface="Cooper Black" pitchFamily="18" charset="0"/>
              </a:rPr>
              <a:t> a llegar a la cima, le obscureció.</a:t>
            </a:r>
          </a:p>
        </p:txBody>
      </p:sp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768" y="6091171"/>
            <a:ext cx="783975" cy="766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Dell\Escritorio\alpinista-cae-montanas.jpg"/>
          <p:cNvPicPr>
            <a:picLocks noChangeAspect="1" noChangeArrowheads="1"/>
          </p:cNvPicPr>
          <p:nvPr/>
        </p:nvPicPr>
        <p:blipFill>
          <a:blip r:embed="rId2"/>
          <a:srcRect r="47500"/>
          <a:stretch>
            <a:fillRect/>
          </a:stretch>
        </p:blipFill>
        <p:spPr bwMode="auto">
          <a:xfrm>
            <a:off x="0" y="0"/>
            <a:ext cx="9545184" cy="8683345"/>
          </a:xfrm>
          <a:prstGeom prst="rect">
            <a:avLst/>
          </a:prstGeom>
          <a:noFill/>
        </p:spPr>
      </p:pic>
      <p:pic>
        <p:nvPicPr>
          <p:cNvPr id="7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1905" y="0"/>
            <a:ext cx="4890755" cy="8087799"/>
          </a:xfrm>
          <a:prstGeom prst="rect">
            <a:avLst/>
          </a:prstGeom>
          <a:noFill/>
        </p:spPr>
      </p:pic>
      <p:pic>
        <p:nvPicPr>
          <p:cNvPr id="8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81904" cy="8653510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452813" y="2309813"/>
            <a:ext cx="91440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endParaRPr lang="es-ES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78053" y="1232709"/>
            <a:ext cx="4379667" cy="1143000"/>
          </a:xfrm>
        </p:spPr>
        <p:txBody>
          <a:bodyPr/>
          <a:lstStyle/>
          <a:p>
            <a:r>
              <a:rPr lang="es-ES" sz="3200" dirty="0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2400" dirty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_tradnl" sz="24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_tradnl" sz="2400" dirty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_tradnl" sz="2400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_tradnl" sz="2400" dirty="0">
                <a:solidFill>
                  <a:schemeClr val="accent6"/>
                </a:solidFill>
                <a:latin typeface="Copperplate Gothic Bold" pitchFamily="34" charset="0"/>
              </a:rPr>
              <a:t/>
            </a:r>
            <a:br>
              <a:rPr lang="es-ES_tradnl" sz="2400" dirty="0">
                <a:solidFill>
                  <a:schemeClr val="accent6"/>
                </a:solidFill>
                <a:latin typeface="Copperplate Gothic Bold" pitchFamily="34" charset="0"/>
              </a:rPr>
            </a:br>
            <a:r>
              <a:rPr lang="es-ES" sz="2400" i="1" dirty="0">
                <a:solidFill>
                  <a:srgbClr val="00FFFF"/>
                </a:solidFill>
                <a:latin typeface="Cooper Black" pitchFamily="18" charset="0"/>
              </a:rPr>
              <a:t>La noche cayó con gran pesadez en la altura de la montaña, ya no se podía ver absolutamente nada, todo era negro, cero visibilidad, no había luna y las estrellas eran cubiertas por las nubes.</a:t>
            </a:r>
            <a:r>
              <a:rPr lang="es-ES" sz="3200" i="1" dirty="0">
                <a:solidFill>
                  <a:srgbClr val="00FFFF"/>
                </a:solidFill>
                <a:latin typeface="Cooper Black" pitchFamily="18" charset="0"/>
              </a:rPr>
              <a:t/>
            </a:r>
            <a:br>
              <a:rPr lang="es-ES" sz="3200" i="1" dirty="0">
                <a:solidFill>
                  <a:srgbClr val="00FFFF"/>
                </a:solidFill>
                <a:latin typeface="Cooper Black" pitchFamily="18" charset="0"/>
              </a:rPr>
            </a:br>
            <a:endParaRPr lang="es-ES" sz="3200" i="1" dirty="0">
              <a:solidFill>
                <a:srgbClr val="00FFFF"/>
              </a:solidFill>
              <a:latin typeface="Cooper Black" pitchFamily="18" charset="0"/>
            </a:endParaRPr>
          </a:p>
        </p:txBody>
      </p:sp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0768" y="6091171"/>
            <a:ext cx="783975" cy="766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Documents and Settings\Dell\Escritorio\tci_turismosportivo_alpinism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2760" cy="6858000"/>
          </a:xfrm>
          <a:prstGeom prst="rect">
            <a:avLst/>
          </a:prstGeom>
          <a:noFill/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452813" y="2309813"/>
            <a:ext cx="91440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endParaRPr lang="es-ES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5396285" y="2896566"/>
            <a:ext cx="3527906" cy="1143000"/>
          </a:xfrm>
        </p:spPr>
        <p:txBody>
          <a:bodyPr/>
          <a:lstStyle/>
          <a:p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FFFF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FFFF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FFFF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FFFF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FFFF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FFFF"/>
                </a:solidFill>
                <a:latin typeface="Comic Sans MS" pitchFamily="66" charset="0"/>
              </a:rPr>
            </a:br>
            <a:r>
              <a:rPr lang="es-ES_tradnl" sz="2000" dirty="0">
                <a:solidFill>
                  <a:srgbClr val="00FFFF"/>
                </a:solidFill>
                <a:latin typeface="Bernard MT Condensed" pitchFamily="18" charset="0"/>
              </a:rPr>
              <a:t/>
            </a:r>
            <a:br>
              <a:rPr lang="es-ES_tradnl" sz="2000" dirty="0">
                <a:solidFill>
                  <a:srgbClr val="00FFFF"/>
                </a:solidFill>
                <a:latin typeface="Bernard MT Condensed" pitchFamily="18" charset="0"/>
              </a:rPr>
            </a:br>
            <a:r>
              <a:rPr lang="es-ES" sz="2000" i="1" dirty="0">
                <a:solidFill>
                  <a:srgbClr val="00FFFF"/>
                </a:solidFill>
                <a:latin typeface="Cooper Black" pitchFamily="18" charset="0"/>
              </a:rPr>
              <a:t>Subiendo por un acantilado, a sólo 100 metros de la cima, se resbaló y se desplomó por los aires... caía a una velocidad </a:t>
            </a:r>
            <a:r>
              <a:rPr lang="es-ES_tradnl" sz="2000" i="1" dirty="0">
                <a:solidFill>
                  <a:srgbClr val="00FFFF"/>
                </a:solidFill>
                <a:latin typeface="Cooper Black" pitchFamily="18" charset="0"/>
              </a:rPr>
              <a:t>v</a:t>
            </a:r>
            <a:r>
              <a:rPr lang="es-ES" sz="2000" i="1" dirty="0" err="1">
                <a:solidFill>
                  <a:srgbClr val="00FFFF"/>
                </a:solidFill>
                <a:latin typeface="Cooper Black" pitchFamily="18" charset="0"/>
              </a:rPr>
              <a:t>ert</a:t>
            </a:r>
            <a:r>
              <a:rPr lang="es-ES_tradnl" sz="2000" i="1" dirty="0" err="1">
                <a:solidFill>
                  <a:srgbClr val="00FFFF"/>
                </a:solidFill>
                <a:latin typeface="Cooper Black" pitchFamily="18" charset="0"/>
              </a:rPr>
              <a:t>igi</a:t>
            </a:r>
            <a:r>
              <a:rPr lang="es-ES" sz="2000" i="1" dirty="0">
                <a:solidFill>
                  <a:srgbClr val="00FFFF"/>
                </a:solidFill>
                <a:latin typeface="Cooper Black" pitchFamily="18" charset="0"/>
              </a:rPr>
              <a:t>nosa, sólo podía ver veloces manchas más oscuras que pasaban en la misma oscuridad y la terrible sensación de ser succionado por la gravedad.</a:t>
            </a:r>
            <a:r>
              <a:rPr lang="es-ES" sz="2200" i="1" dirty="0">
                <a:solidFill>
                  <a:srgbClr val="000099"/>
                </a:solidFill>
                <a:latin typeface="Cooper Black" pitchFamily="18" charset="0"/>
              </a:rPr>
              <a:t/>
            </a:r>
            <a:br>
              <a:rPr lang="es-ES" sz="2200" i="1" dirty="0">
                <a:solidFill>
                  <a:srgbClr val="000099"/>
                </a:solidFill>
                <a:latin typeface="Cooper Black" pitchFamily="18" charset="0"/>
              </a:rPr>
            </a:br>
            <a:endParaRPr lang="es-ES" sz="2200" i="1" dirty="0">
              <a:solidFill>
                <a:srgbClr val="000099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alpinista-no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9174"/>
            <a:ext cx="9144000" cy="6897174"/>
          </a:xfrm>
          <a:prstGeom prst="rect">
            <a:avLst/>
          </a:prstGeom>
          <a:noFill/>
        </p:spPr>
      </p:pic>
      <p:pic>
        <p:nvPicPr>
          <p:cNvPr id="5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16174"/>
          </a:xfrm>
          <a:prstGeom prst="rect">
            <a:avLst/>
          </a:prstGeom>
          <a:noFill/>
        </p:spPr>
      </p:pic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452813" y="2309813"/>
            <a:ext cx="91440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endParaRPr lang="es-ES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6712" y="275089"/>
            <a:ext cx="4939573" cy="1142507"/>
          </a:xfrm>
        </p:spPr>
        <p:txBody>
          <a:bodyPr/>
          <a:lstStyle/>
          <a:p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FFFF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FFFF"/>
                </a:solidFill>
                <a:latin typeface="Comic Sans MS" pitchFamily="66" charset="0"/>
              </a:rPr>
            </a:br>
            <a:r>
              <a:rPr lang="es-ES_tradnl" sz="1800" i="1" dirty="0">
                <a:solidFill>
                  <a:srgbClr val="00FFFF"/>
                </a:solidFill>
                <a:latin typeface="Cooper Black" pitchFamily="18" charset="0"/>
              </a:rPr>
              <a:t/>
            </a:r>
            <a:br>
              <a:rPr lang="es-ES_tradnl" sz="1800" i="1" dirty="0">
                <a:solidFill>
                  <a:srgbClr val="00FFFF"/>
                </a:solidFill>
                <a:latin typeface="Cooper Black" pitchFamily="18" charset="0"/>
              </a:rPr>
            </a:br>
            <a:r>
              <a:rPr lang="es-ES" sz="1800" i="1" dirty="0">
                <a:solidFill>
                  <a:srgbClr val="00FFFF"/>
                </a:solidFill>
                <a:latin typeface="Cooper Black" pitchFamily="18" charset="0"/>
              </a:rPr>
              <a:t>Seguía cayendo... y en esos angustiantes momentos, le pasaron por su mente todos sus gratos y no tan gratos momentos de la vida, él pensaba que iba a morir, sin embargo, de repente sintió un tirón muy fuerte que casi lo parte en dos... Sí, como todo alpinista experimentado, había clavado estacas de seguridad con candados a una larguísima soga que lo amarraba de la cintura.</a:t>
            </a:r>
            <a:r>
              <a:rPr lang="es-ES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" sz="3200" dirty="0">
                <a:solidFill>
                  <a:srgbClr val="000099"/>
                </a:solidFill>
                <a:latin typeface="Comic Sans MS" pitchFamily="66" charset="0"/>
              </a:rPr>
            </a:br>
            <a:endParaRPr lang="es-ES" sz="3200" dirty="0">
              <a:solidFill>
                <a:srgbClr val="000099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Dell\Escritorio\842922-deportes-extremos--silueta-de-un-escalad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-28114" y="0"/>
            <a:ext cx="9172114" cy="68580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258244" y="1498926"/>
            <a:ext cx="4973184" cy="1785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r>
              <a:rPr lang="es-ES" sz="2200" i="1" dirty="0" smtClean="0">
                <a:solidFill>
                  <a:srgbClr val="00FFFF"/>
                </a:solidFill>
                <a:latin typeface="Cooper Black" pitchFamily="18" charset="0"/>
              </a:rPr>
              <a:t>Hubo un momento de silencio y quietud.</a:t>
            </a:r>
            <a:br>
              <a:rPr lang="es-ES" sz="2200" i="1" dirty="0" smtClean="0">
                <a:solidFill>
                  <a:srgbClr val="00FFFF"/>
                </a:solidFill>
                <a:latin typeface="Cooper Black" pitchFamily="18" charset="0"/>
              </a:rPr>
            </a:br>
            <a:r>
              <a:rPr lang="es-ES" sz="2200" i="1" dirty="0" smtClean="0">
                <a:solidFill>
                  <a:srgbClr val="00FFFF"/>
                </a:solidFill>
                <a:latin typeface="Cooper Black" pitchFamily="18" charset="0"/>
              </a:rPr>
              <a:t>El hombre se aferró más a la cuerda y reflexionó...</a:t>
            </a:r>
          </a:p>
          <a:p>
            <a:endParaRPr lang="es-ES" sz="22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La-cuerda-de-la-vida.jpg"/>
          <p:cNvPicPr>
            <a:picLocks noChangeAspect="1" noChangeArrowheads="1"/>
          </p:cNvPicPr>
          <p:nvPr/>
        </p:nvPicPr>
        <p:blipFill>
          <a:blip r:embed="rId2"/>
          <a:srcRect l="4896" t="3903" r="635" b="43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8174"/>
            <a:ext cx="9144000" cy="6916174"/>
          </a:xfrm>
          <a:prstGeom prst="rect">
            <a:avLst/>
          </a:prstGeom>
          <a:noFill/>
        </p:spPr>
      </p:pic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452813" y="2309813"/>
            <a:ext cx="91440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endParaRPr lang="es-E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6711" y="300949"/>
            <a:ext cx="7742141" cy="7021476"/>
          </a:xfrm>
        </p:spPr>
        <p:txBody>
          <a:bodyPr/>
          <a:lstStyle/>
          <a:p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FFFF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FFFF"/>
                </a:solidFill>
                <a:latin typeface="Comic Sans MS" pitchFamily="66" charset="0"/>
              </a:rPr>
            </a:br>
            <a:r>
              <a:rPr lang="es-ES_tradnl" sz="1800" i="1" dirty="0">
                <a:solidFill>
                  <a:srgbClr val="00FFFF"/>
                </a:solidFill>
                <a:latin typeface="Cooper Black" pitchFamily="18" charset="0"/>
              </a:rPr>
              <a:t/>
            </a:r>
            <a:br>
              <a:rPr lang="es-ES_tradnl" sz="1800" i="1" dirty="0">
                <a:solidFill>
                  <a:srgbClr val="00FFFF"/>
                </a:solidFill>
                <a:latin typeface="Cooper Black" pitchFamily="18" charset="0"/>
              </a:rPr>
            </a:br>
            <a:r>
              <a:rPr lang="es-ES_tradnl" sz="1800" i="1" dirty="0">
                <a:solidFill>
                  <a:srgbClr val="00FFFF"/>
                </a:solidFill>
                <a:latin typeface="Cooper Black" pitchFamily="18" charset="0"/>
              </a:rPr>
              <a:t/>
            </a:r>
            <a:br>
              <a:rPr lang="es-ES_tradnl" sz="1800" i="1" dirty="0">
                <a:solidFill>
                  <a:srgbClr val="00FFFF"/>
                </a:solidFill>
                <a:latin typeface="Cooper Black" pitchFamily="18" charset="0"/>
              </a:rPr>
            </a:br>
            <a:r>
              <a:rPr lang="es-ES" sz="1800" i="1" dirty="0">
                <a:solidFill>
                  <a:srgbClr val="00FFFF"/>
                </a:solidFill>
                <a:latin typeface="Cooper Black" pitchFamily="18" charset="0"/>
              </a:rPr>
              <a:t>En esos momentos de quietud, suspendido por los aires, no le quedó más que gritar: "Ayúdame Dios mío..." De repente una voz grave y profunda de los cielos le contestó: "¿Qué quieres que haga?" "Sálvame Dios m</a:t>
            </a:r>
            <a:r>
              <a:rPr lang="es-ES_tradnl" sz="1800" i="1" dirty="0">
                <a:solidFill>
                  <a:srgbClr val="00FFFF"/>
                </a:solidFill>
                <a:latin typeface="Cooper Black" pitchFamily="18" charset="0"/>
              </a:rPr>
              <a:t>í</a:t>
            </a:r>
            <a:r>
              <a:rPr lang="es-ES" sz="1800" i="1" dirty="0">
                <a:solidFill>
                  <a:srgbClr val="00FFFF"/>
                </a:solidFill>
                <a:latin typeface="Cooper Black" pitchFamily="18" charset="0"/>
              </a:rPr>
              <a:t>o</a:t>
            </a:r>
            <a:r>
              <a:rPr lang="es-ES_tradnl" sz="1800" i="1" dirty="0">
                <a:solidFill>
                  <a:srgbClr val="00FFFF"/>
                </a:solidFill>
                <a:latin typeface="Cooper Black" pitchFamily="18" charset="0"/>
              </a:rPr>
              <a:t>”... </a:t>
            </a:r>
            <a:r>
              <a:rPr lang="es-ES" sz="1800" i="1" dirty="0">
                <a:solidFill>
                  <a:srgbClr val="00FFFF"/>
                </a:solidFill>
                <a:latin typeface="Cooper Black" pitchFamily="18" charset="0"/>
              </a:rPr>
              <a:t> "¿Realmente crees que te pueda salvar? " "Por supuesto</a:t>
            </a:r>
            <a:r>
              <a:rPr lang="es-ES_tradnl" sz="1800" i="1" dirty="0">
                <a:solidFill>
                  <a:srgbClr val="00FFFF"/>
                </a:solidFill>
                <a:latin typeface="Cooper Black" pitchFamily="18" charset="0"/>
              </a:rPr>
              <a:t>,</a:t>
            </a:r>
            <a:r>
              <a:rPr lang="es-ES" sz="1800" i="1" dirty="0">
                <a:solidFill>
                  <a:srgbClr val="00FFFF"/>
                </a:solidFill>
                <a:latin typeface="Cooper Black" pitchFamily="18" charset="0"/>
              </a:rPr>
              <a:t> Señor " "Entonces, suelta la cuerda que te sostiene..."</a:t>
            </a:r>
            <a:br>
              <a:rPr lang="es-ES" sz="1800" i="1" dirty="0">
                <a:solidFill>
                  <a:srgbClr val="00FFFF"/>
                </a:solidFill>
                <a:latin typeface="Cooper Black" pitchFamily="18" charset="0"/>
              </a:rPr>
            </a:br>
            <a:endParaRPr lang="es-ES" sz="1800" i="1" dirty="0">
              <a:solidFill>
                <a:srgbClr val="00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media-55273-1981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0640"/>
          </a:xfrm>
          <a:prstGeom prst="rect">
            <a:avLst/>
          </a:prstGeom>
          <a:noFill/>
        </p:spPr>
      </p:pic>
      <p:pic>
        <p:nvPicPr>
          <p:cNvPr id="5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14810" cy="6916174"/>
          </a:xfrm>
          <a:prstGeom prst="rect">
            <a:avLst/>
          </a:prstGeom>
          <a:noFill/>
        </p:spPr>
      </p:pic>
      <p:pic>
        <p:nvPicPr>
          <p:cNvPr id="7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0"/>
            <a:ext cx="4929190" cy="6916174"/>
          </a:xfrm>
          <a:prstGeom prst="rect">
            <a:avLst/>
          </a:prstGeom>
          <a:noFill/>
        </p:spPr>
      </p:pic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3500430" y="2214554"/>
            <a:ext cx="91440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endParaRPr lang="es-ES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0577" y="-928718"/>
            <a:ext cx="8230577" cy="1071570"/>
          </a:xfrm>
        </p:spPr>
        <p:txBody>
          <a:bodyPr/>
          <a:lstStyle/>
          <a:p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32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_tradnl" sz="2500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es-ES_tradnl" sz="2500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es-ES" sz="2500" i="1" dirty="0">
                <a:solidFill>
                  <a:srgbClr val="00FFFF"/>
                </a:solidFill>
                <a:latin typeface="Cooper Black" pitchFamily="18" charset="0"/>
              </a:rPr>
              <a:t>Cuenta el equipo de rescate que al otro día encontraron colgado a un alpinista congelado, muerto, agarrado con fuerza, con las manos a una cuerda... </a:t>
            </a:r>
            <a:r>
              <a:rPr lang="es-ES_tradnl" sz="2500" i="1" dirty="0">
                <a:solidFill>
                  <a:srgbClr val="00FFFF"/>
                </a:solidFill>
                <a:latin typeface="Cooper Black" pitchFamily="18" charset="0"/>
              </a:rPr>
              <a:t>¡</a:t>
            </a:r>
            <a:r>
              <a:rPr lang="es-ES" sz="2500" i="1" dirty="0">
                <a:solidFill>
                  <a:srgbClr val="00FFFF"/>
                </a:solidFill>
                <a:latin typeface="Cooper Black" pitchFamily="18" charset="0"/>
              </a:rPr>
              <a:t>A dos metros del suelo</a:t>
            </a:r>
            <a:r>
              <a:rPr lang="es-ES_tradnl" sz="2500" i="1" dirty="0">
                <a:solidFill>
                  <a:srgbClr val="00FFFF"/>
                </a:solidFill>
                <a:latin typeface="Cooper Black" pitchFamily="18" charset="0"/>
              </a:rPr>
              <a:t>!</a:t>
            </a:r>
            <a:r>
              <a:rPr lang="es-ES" sz="2500" i="1" dirty="0">
                <a:solidFill>
                  <a:srgbClr val="00FFFF"/>
                </a:solidFill>
                <a:latin typeface="Cooper Black" pitchFamily="18" charset="0"/>
              </a:rPr>
              <a:t>... </a:t>
            </a:r>
            <a:r>
              <a:rPr lang="es-ES" sz="2500" i="1" dirty="0" smtClean="0">
                <a:solidFill>
                  <a:srgbClr val="00FFFF"/>
                </a:solidFill>
                <a:latin typeface="Cooper Black" pitchFamily="18" charset="0"/>
              </a:rPr>
              <a:t/>
            </a:r>
            <a:br>
              <a:rPr lang="es-ES" sz="2500" i="1" dirty="0" smtClean="0">
                <a:solidFill>
                  <a:srgbClr val="00FFFF"/>
                </a:solidFill>
                <a:latin typeface="Cooper Black" pitchFamily="18" charset="0"/>
              </a:rPr>
            </a:br>
            <a:r>
              <a:rPr lang="es-ES" sz="2500" i="1" dirty="0" smtClean="0">
                <a:solidFill>
                  <a:srgbClr val="00FFFF"/>
                </a:solidFill>
                <a:latin typeface="Cooper Black" pitchFamily="18" charset="0"/>
              </a:rPr>
              <a:t>¿</a:t>
            </a:r>
            <a:r>
              <a:rPr lang="es-ES" sz="2500" i="1" dirty="0">
                <a:solidFill>
                  <a:srgbClr val="00FFFF"/>
                </a:solidFill>
                <a:latin typeface="Cooper Black" pitchFamily="18" charset="0"/>
              </a:rPr>
              <a:t>Y tú? ¿Qué tan confiado estás de tu cuerda? </a:t>
            </a:r>
            <a:r>
              <a:rPr lang="es-ES" sz="2500" i="1" dirty="0" smtClean="0">
                <a:solidFill>
                  <a:srgbClr val="00FFFF"/>
                </a:solidFill>
                <a:latin typeface="Cooper Black" pitchFamily="18" charset="0"/>
              </a:rPr>
              <a:t/>
            </a:r>
            <a:br>
              <a:rPr lang="es-ES" sz="2500" i="1" dirty="0" smtClean="0">
                <a:solidFill>
                  <a:srgbClr val="00FFFF"/>
                </a:solidFill>
                <a:latin typeface="Cooper Black" pitchFamily="18" charset="0"/>
              </a:rPr>
            </a:br>
            <a:r>
              <a:rPr lang="es-ES" sz="2500" i="1" dirty="0" smtClean="0">
                <a:solidFill>
                  <a:srgbClr val="00FFFF"/>
                </a:solidFill>
                <a:latin typeface="Cooper Black" pitchFamily="18" charset="0"/>
              </a:rPr>
              <a:t>¿</a:t>
            </a:r>
            <a:r>
              <a:rPr lang="es-ES" sz="2500" i="1" dirty="0">
                <a:solidFill>
                  <a:srgbClr val="00FFFF"/>
                </a:solidFill>
                <a:latin typeface="Cooper Black" pitchFamily="18" charset="0"/>
              </a:rPr>
              <a:t>Por qué no la sueltas?</a:t>
            </a:r>
            <a:r>
              <a:rPr lang="es-ES" sz="2000" i="1" dirty="0">
                <a:solidFill>
                  <a:srgbClr val="00FFFF"/>
                </a:solidFill>
                <a:latin typeface="Cooper Black" pitchFamily="18" charset="0"/>
              </a:rPr>
              <a:t/>
            </a:r>
            <a:br>
              <a:rPr lang="es-ES" sz="2000" i="1" dirty="0">
                <a:solidFill>
                  <a:srgbClr val="00FFFF"/>
                </a:solidFill>
                <a:latin typeface="Cooper Black" pitchFamily="18" charset="0"/>
              </a:rPr>
            </a:br>
            <a:r>
              <a:rPr lang="es-ES" sz="2000" i="1" dirty="0">
                <a:solidFill>
                  <a:srgbClr val="FF0000"/>
                </a:solidFill>
                <a:latin typeface="Cooper Black" pitchFamily="18" charset="0"/>
              </a:rPr>
              <a:t/>
            </a:r>
            <a:br>
              <a:rPr lang="es-ES" sz="2000" i="1" dirty="0">
                <a:solidFill>
                  <a:srgbClr val="FF0000"/>
                </a:solidFill>
                <a:latin typeface="Cooper Black" pitchFamily="18" charset="0"/>
              </a:rPr>
            </a:br>
            <a:endParaRPr lang="es-ES" sz="2000" i="1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/>
      <p:bldP spid="1229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 descr="C:\Documents and Settings\Dell\Escritorio\AMANEC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34619" y="0"/>
            <a:ext cx="4709381" cy="6916174"/>
          </a:xfrm>
          <a:prstGeom prst="rect">
            <a:avLst/>
          </a:prstGeom>
          <a:noFill/>
        </p:spPr>
      </p:pic>
      <p:pic>
        <p:nvPicPr>
          <p:cNvPr id="12" name="Picture 3" descr="C:\Documents and Settings\Dell\Escritorio\la-fantasmas-continuar-oscurida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434619" cy="6916174"/>
          </a:xfrm>
          <a:prstGeom prst="rect">
            <a:avLst/>
          </a:prstGeom>
          <a:noFill/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697862" y="633720"/>
            <a:ext cx="3407043" cy="3094774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</a:t>
            </a:r>
            <a:r>
              <a:rPr lang="es-ES" sz="15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 Fuerte  Abrazo </a:t>
            </a:r>
            <a:endParaRPr lang="es-ES" sz="15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</a:t>
            </a:r>
            <a:r>
              <a:rPr lang="es-ES" sz="15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 tengas  un </a:t>
            </a:r>
            <a:endParaRPr lang="es-ES" sz="15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</a:t>
            </a:r>
            <a:r>
              <a:rPr lang="es-ES" sz="15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 día</a:t>
            </a:r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1813" y="5475160"/>
            <a:ext cx="787644" cy="103971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488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6538669" y="5810887"/>
            <a:ext cx="1400663" cy="737269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85720" y="6290834"/>
            <a:ext cx="3176377" cy="315372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TEXTO Y FOTOS DE LA RED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ELTA LA CUERD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SUELTA LA CUERDA</Template>
  <TotalTime>2</TotalTime>
  <Words>94</Words>
  <Application>Microsoft Office PowerPoint</Application>
  <PresentationFormat>Presentación en pantalla (4:3)</PresentationFormat>
  <Paragraphs>45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SUELTA LA CUERDA</vt:lpstr>
      <vt:lpstr>Diapositiva 1</vt:lpstr>
      <vt:lpstr>    Cuentan que un alpinista, desesperado por conquistar el Aconcagua inició su travesía, después de años de preparación, pero quería la gloria para él solo, por lo tanto subió sin compañeros.</vt:lpstr>
      <vt:lpstr>    Empezó a subir y se le fue haciendo tarde, y más tarde, y no se preparó para acampar, sino que decidió seguir subiendo, decidido a llegar a la cima, le obscureció.</vt:lpstr>
      <vt:lpstr>     La noche cayó con gran pesadez en la altura de la montaña, ya no se podía ver absolutamente nada, todo era negro, cero visibilidad, no había luna y las estrellas eran cubiertas por las nubes. </vt:lpstr>
      <vt:lpstr>      Subiendo por un acantilado, a sólo 100 metros de la cima, se resbaló y se desplomó por los aires... caía a una velocidad vertiginosa, sólo podía ver veloces manchas más oscuras que pasaban en la misma oscuridad y la terrible sensación de ser succionado por la gravedad. </vt:lpstr>
      <vt:lpstr>         Seguía cayendo... y en esos angustiantes momentos, le pasaron por su mente todos sus gratos y no tan gratos momentos de la vida, él pensaba que iba a morir, sin embargo, de repente sintió un tirón muy fuerte que casi lo parte en dos... Sí, como todo alpinista experimentado, había clavado estacas de seguridad con candados a una larguísima soga que lo amarraba de la cintura. </vt:lpstr>
      <vt:lpstr>Diapositiva 7</vt:lpstr>
      <vt:lpstr>       En esos momentos de quietud, suspendido por los aires, no le quedó más que gritar: "Ayúdame Dios mío..." De repente una voz grave y profunda de los cielos le contestó: "¿Qué quieres que haga?" "Sálvame Dios mío”...  "¿Realmente crees que te pueda salvar? " "Por supuesto, Señor " "Entonces, suelta la cuerda que te sostiene..." </vt:lpstr>
      <vt:lpstr>        Cuenta el equipo de rescate que al otro día encontraron colgado a un alpinista congelado, muerto, agarrado con fuerza, con las manos a una cuerda... ¡A dos metros del suelo!...  ¿Y tú? ¿Qué tan confiado estás de tu cuerda?  ¿Por qué no la sueltas?  </vt:lpstr>
      <vt:lpstr>Diapositiva 10</vt:lpstr>
      <vt:lpstr>Diapositiva 11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2013-09-06T20:53:55Z</dcterms:created>
  <dcterms:modified xsi:type="dcterms:W3CDTF">2013-09-06T20:56:02Z</dcterms:modified>
</cp:coreProperties>
</file>