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sldIdLst>
    <p:sldId id="316" r:id="rId2"/>
    <p:sldId id="317" r:id="rId3"/>
    <p:sldId id="318" r:id="rId4"/>
    <p:sldId id="319" r:id="rId5"/>
    <p:sldId id="320" r:id="rId6"/>
    <p:sldId id="321" r:id="rId7"/>
    <p:sldId id="322" r:id="rId8"/>
    <p:sldId id="323" r:id="rId9"/>
    <p:sldId id="324" r:id="rId10"/>
    <p:sldId id="325" r:id="rId11"/>
    <p:sldId id="326" r:id="rId12"/>
    <p:sldId id="327" r:id="rId13"/>
    <p:sldId id="328" r:id="rId14"/>
    <p:sldId id="329" r:id="rId15"/>
    <p:sldId id="330" r:id="rId16"/>
    <p:sldId id="331" r:id="rId17"/>
    <p:sldId id="332" r:id="rId18"/>
    <p:sldId id="333" r:id="rId19"/>
    <p:sldId id="334" r:id="rId20"/>
    <p:sldId id="335" r:id="rId21"/>
    <p:sldId id="336" r:id="rId22"/>
    <p:sldId id="338" r:id="rId23"/>
    <p:sldId id="315" r:id="rId24"/>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bTe1PWDuiBsyigf3sAJcOA" hashData="jj/J3AejWvjylZ0byc5HJgumxb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3" d="100"/>
          <a:sy n="73" d="100"/>
        </p:scale>
        <p:origin x="-906"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jpeg"/></Relationships>
</file>

<file path=ppt/slides/_rels/slide2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C:\Users\Jose Luis\Desktop\SONRIE POR FAVOR\Cutie 46.JPG"/>
          <p:cNvPicPr>
            <a:picLocks noChangeAspect="1" noChangeArrowheads="1"/>
          </p:cNvPicPr>
          <p:nvPr/>
        </p:nvPicPr>
        <p:blipFill>
          <a:blip r:embed="rId3"/>
          <a:srcRect/>
          <a:stretch>
            <a:fillRect/>
          </a:stretch>
        </p:blipFill>
        <p:spPr bwMode="auto">
          <a:xfrm>
            <a:off x="0" y="0"/>
            <a:ext cx="9144001" cy="6858000"/>
          </a:xfrm>
          <a:prstGeom prst="rect">
            <a:avLst/>
          </a:prstGeom>
          <a:noFill/>
        </p:spPr>
      </p:pic>
      <p:sp>
        <p:nvSpPr>
          <p:cNvPr id="6" name="5 Rectángulo"/>
          <p:cNvSpPr/>
          <p:nvPr/>
        </p:nvSpPr>
        <p:spPr>
          <a:xfrm>
            <a:off x="0" y="1000108"/>
            <a:ext cx="4680108" cy="3416302"/>
          </a:xfrm>
          <a:prstGeom prst="rect">
            <a:avLst/>
          </a:prstGeom>
        </p:spPr>
        <p:txBody>
          <a:bodyPr wrap="square" lIns="91422" tIns="45711" rIns="91422" bIns="45711">
            <a:spAutoFit/>
          </a:bodyPr>
          <a:lstStyle/>
          <a:p>
            <a:pPr algn="ctr"/>
            <a:r>
              <a:rPr lang="es-ES" sz="72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SONRIE</a:t>
            </a:r>
          </a:p>
          <a:p>
            <a:pPr algn="ctr"/>
            <a:r>
              <a:rPr lang="es-ES" sz="72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POR</a:t>
            </a:r>
          </a:p>
          <a:p>
            <a:pPr algn="ctr"/>
            <a:r>
              <a:rPr lang="es-ES" sz="72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FAVOR</a:t>
            </a:r>
            <a:endParaRPr lang="es-ES" sz="72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4"/>
          <a:srcRect/>
          <a:stretch>
            <a:fillRect/>
          </a:stretch>
        </p:blipFill>
        <p:spPr bwMode="auto">
          <a:xfrm>
            <a:off x="785786" y="5143512"/>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endParaRPr>
          </a:p>
        </p:txBody>
      </p:sp>
      <p:sp>
        <p:nvSpPr>
          <p:cNvPr id="17" name="16 CuadroTexto"/>
          <p:cNvSpPr txBox="1"/>
          <p:nvPr/>
        </p:nvSpPr>
        <p:spPr>
          <a:xfrm>
            <a:off x="428596" y="6072206"/>
            <a:ext cx="1928826" cy="369332"/>
          </a:xfrm>
          <a:prstGeom prst="rect">
            <a:avLst/>
          </a:prstGeom>
          <a:solidFill>
            <a:srgbClr val="FF33CC"/>
          </a:solidFill>
        </p:spPr>
        <p:txBody>
          <a:bodyPr wrap="square" rtlCol="0">
            <a:spAutoFit/>
          </a:bodyPr>
          <a:lstStyle/>
          <a:p>
            <a:r>
              <a:rPr lang="es-ES" dirty="0" smtClean="0"/>
              <a:t>La vida en Rosa</a:t>
            </a:r>
            <a:endParaRPr lang="es-ES" dirty="0"/>
          </a:p>
        </p:txBody>
      </p:sp>
    </p:spTree>
  </p:cSld>
  <p:clrMapOvr>
    <a:masterClrMapping/>
  </p:clrMapOvr>
  <p:transition advClick="0" advTm="10000">
    <p:sndAc>
      <p:stSnd loop="1">
        <p:snd r:embed="rId2" name="ernesto cortazar-la vie en rose345.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isaniÃ±o.jpg]"/>
          <p:cNvPicPr>
            <a:picLocks noChangeAspect="1" noChangeArrowheads="1"/>
          </p:cNvPicPr>
          <p:nvPr/>
        </p:nvPicPr>
        <p:blipFill>
          <a:blip r:embed="rId2"/>
          <a:srcRect l="7079" t="9804" r="6195" b="14706"/>
          <a:stretch>
            <a:fillRect/>
          </a:stretch>
        </p:blipFill>
        <p:spPr bwMode="auto">
          <a:xfrm>
            <a:off x="0" y="0"/>
            <a:ext cx="9144000" cy="6847788"/>
          </a:xfrm>
          <a:prstGeom prst="rect">
            <a:avLst/>
          </a:prstGeom>
          <a:noFill/>
        </p:spPr>
      </p:pic>
    </p:spTree>
  </p:cSld>
  <p:clrMapOvr>
    <a:masterClrMapping/>
  </p:clrMapOvr>
  <p:transition advClick="0" advTm="6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2052" name="Picture 4" descr="12"/>
          <p:cNvPicPr>
            <a:picLocks noChangeAspect="1" noChangeArrowheads="1"/>
          </p:cNvPicPr>
          <p:nvPr/>
        </p:nvPicPr>
        <p:blipFill>
          <a:blip r:embed="rId2"/>
          <a:srcRect/>
          <a:stretch>
            <a:fillRect/>
          </a:stretch>
        </p:blipFill>
        <p:spPr bwMode="auto">
          <a:xfrm>
            <a:off x="1571604" y="1357298"/>
            <a:ext cx="6643694" cy="4286250"/>
          </a:xfrm>
          <a:prstGeom prst="rect">
            <a:avLst/>
          </a:prstGeom>
          <a:noFill/>
          <a:ln w="9525">
            <a:noFill/>
            <a:miter lim="800000"/>
            <a:headEnd/>
            <a:tailEnd/>
          </a:ln>
        </p:spPr>
      </p:pic>
      <p:pic>
        <p:nvPicPr>
          <p:cNvPr id="14340" name="Picture 4" descr="fleur-anime-082"/>
          <p:cNvPicPr>
            <a:picLocks noChangeAspect="1" noChangeArrowheads="1" noCrop="1"/>
          </p:cNvPicPr>
          <p:nvPr/>
        </p:nvPicPr>
        <p:blipFill>
          <a:blip r:embed="rId3"/>
          <a:srcRect/>
          <a:stretch>
            <a:fillRect/>
          </a:stretch>
        </p:blipFill>
        <p:spPr bwMode="auto">
          <a:xfrm>
            <a:off x="0" y="0"/>
            <a:ext cx="1809750" cy="2314575"/>
          </a:xfrm>
          <a:prstGeom prst="rect">
            <a:avLst/>
          </a:prstGeom>
          <a:noFill/>
          <a:ln w="9525">
            <a:noFill/>
            <a:miter lim="800000"/>
            <a:headEnd/>
            <a:tailEnd/>
          </a:ln>
        </p:spPr>
      </p:pic>
      <p:sp>
        <p:nvSpPr>
          <p:cNvPr id="35844" name="Rectangle 4"/>
          <p:cNvSpPr>
            <a:spLocks noChangeArrowheads="1"/>
          </p:cNvSpPr>
          <p:nvPr/>
        </p:nvSpPr>
        <p:spPr bwMode="auto">
          <a:xfrm>
            <a:off x="1785918" y="1571612"/>
            <a:ext cx="6186494" cy="3857652"/>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35847" name="WordArt 7"/>
          <p:cNvSpPr>
            <a:spLocks noChangeArrowheads="1" noChangeShapeType="1" noTextEdit="1"/>
          </p:cNvSpPr>
          <p:nvPr/>
        </p:nvSpPr>
        <p:spPr bwMode="auto">
          <a:xfrm>
            <a:off x="1928794" y="1928802"/>
            <a:ext cx="6000792" cy="3214710"/>
          </a:xfrm>
          <a:prstGeom prst="rect">
            <a:avLst/>
          </a:prstGeom>
        </p:spPr>
        <p:txBody>
          <a:bodyPr wrap="none" fromWordArt="1">
            <a:prstTxWarp prst="textPlain">
              <a:avLst>
                <a:gd name="adj" fmla="val 51270"/>
              </a:avLst>
            </a:prstTxWarp>
          </a:bodyPr>
          <a:lstStyle/>
          <a:p>
            <a:pPr algn="ctr"/>
            <a:r>
              <a:rPr lang="es-ES" sz="4000" b="1" dirty="0" smtClean="0">
                <a:solidFill>
                  <a:srgbClr val="663300"/>
                </a:solidFill>
              </a:rPr>
              <a:t>“ </a:t>
            </a:r>
            <a:r>
              <a:rPr lang="es-ES" sz="4000" b="1" dirty="0" smtClean="0">
                <a:solidFill>
                  <a:srgbClr val="663300"/>
                </a:solidFill>
              </a:rPr>
              <a:t>Cuando un niño ríe,</a:t>
            </a:r>
          </a:p>
          <a:p>
            <a:pPr algn="ctr"/>
            <a:r>
              <a:rPr lang="es-ES" sz="4000" b="1" dirty="0" smtClean="0">
                <a:solidFill>
                  <a:srgbClr val="663300"/>
                </a:solidFill>
              </a:rPr>
              <a:t> ríe la humanidad, ríen los ríos,</a:t>
            </a:r>
          </a:p>
          <a:p>
            <a:pPr algn="ctr"/>
            <a:r>
              <a:rPr lang="es-ES" sz="4000" b="1" dirty="0" smtClean="0">
                <a:solidFill>
                  <a:srgbClr val="663300"/>
                </a:solidFill>
              </a:rPr>
              <a:t>las plantas y las estrellas del </a:t>
            </a:r>
            <a:r>
              <a:rPr lang="es-ES" sz="4000" b="1" dirty="0" smtClean="0">
                <a:solidFill>
                  <a:srgbClr val="663300"/>
                </a:solidFill>
              </a:rPr>
              <a:t>firmamento” </a:t>
            </a:r>
            <a:endParaRPr lang="es-ES" sz="4000" b="1" kern="10" dirty="0">
              <a:ln w="12700">
                <a:solidFill>
                  <a:schemeClr val="tx1"/>
                </a:solidFill>
                <a:round/>
                <a:headEnd/>
                <a:tailEnd/>
              </a:ln>
              <a:solidFill>
                <a:srgbClr val="663300"/>
              </a:solidFill>
              <a:effectLst>
                <a:outerShdw dist="35921" dir="2700000" sy="50000" kx="2115830" algn="bl" rotWithShape="0">
                  <a:srgbClr val="C0C0C0">
                    <a:alpha val="80000"/>
                  </a:srgbClr>
                </a:outerShdw>
              </a:effectLst>
              <a:latin typeface="Arial" pitchFamily="34" charset="0"/>
              <a:cs typeface="Arial" pitchFamily="34" charset="0"/>
            </a:endParaRPr>
          </a:p>
        </p:txBody>
      </p:sp>
    </p:spTree>
  </p:cSld>
  <p:clrMapOvr>
    <a:masterClrMapping/>
  </p:clrMapOvr>
  <p:transition advClick="0" advTm="1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2052"/>
                                        </p:tgtEl>
                                        <p:attrNameLst>
                                          <p:attrName>style.visibility</p:attrName>
                                        </p:attrNameLst>
                                      </p:cBhvr>
                                      <p:to>
                                        <p:strVal val="visible"/>
                                      </p:to>
                                    </p:set>
                                    <p:anim calcmode="lin" valueType="num">
                                      <p:cBhvr>
                                        <p:cTn id="7" dur="5000" fill="hold"/>
                                        <p:tgtEl>
                                          <p:spTgt spid="2052"/>
                                        </p:tgtEl>
                                        <p:attrNameLst>
                                          <p:attrName>ppt_w</p:attrName>
                                        </p:attrNameLst>
                                      </p:cBhvr>
                                      <p:tavLst>
                                        <p:tav tm="0">
                                          <p:val>
                                            <p:fltVal val="0"/>
                                          </p:val>
                                        </p:tav>
                                        <p:tav tm="100000">
                                          <p:val>
                                            <p:strVal val="#ppt_w"/>
                                          </p:val>
                                        </p:tav>
                                      </p:tavLst>
                                    </p:anim>
                                    <p:anim calcmode="lin" valueType="num">
                                      <p:cBhvr>
                                        <p:cTn id="8" dur="5000" fill="hold"/>
                                        <p:tgtEl>
                                          <p:spTgt spid="2052"/>
                                        </p:tgtEl>
                                        <p:attrNameLst>
                                          <p:attrName>ppt_h</p:attrName>
                                        </p:attrNameLst>
                                      </p:cBhvr>
                                      <p:tavLst>
                                        <p:tav tm="0">
                                          <p:val>
                                            <p:fltVal val="0"/>
                                          </p:val>
                                        </p:tav>
                                        <p:tav tm="100000">
                                          <p:val>
                                            <p:strVal val="#ppt_h"/>
                                          </p:val>
                                        </p:tav>
                                      </p:tavLst>
                                    </p:anim>
                                    <p:anim calcmode="lin" valueType="num">
                                      <p:cBhvr>
                                        <p:cTn id="9" dur="5000" fill="hold"/>
                                        <p:tgtEl>
                                          <p:spTgt spid="2052"/>
                                        </p:tgtEl>
                                        <p:attrNameLst>
                                          <p:attrName>style.rotation</p:attrName>
                                        </p:attrNameLst>
                                      </p:cBhvr>
                                      <p:tavLst>
                                        <p:tav tm="0">
                                          <p:val>
                                            <p:fltVal val="90"/>
                                          </p:val>
                                        </p:tav>
                                        <p:tav tm="100000">
                                          <p:val>
                                            <p:fltVal val="0"/>
                                          </p:val>
                                        </p:tav>
                                      </p:tavLst>
                                    </p:anim>
                                    <p:animEffect transition="in" filter="fade">
                                      <p:cBhvr>
                                        <p:cTn id="10" dur="5000"/>
                                        <p:tgtEl>
                                          <p:spTgt spid="2052"/>
                                        </p:tgtEl>
                                      </p:cBhvr>
                                    </p:animEffect>
                                  </p:childTnLst>
                                </p:cTn>
                              </p:par>
                              <p:par>
                                <p:cTn id="11" presetID="30" presetClass="entr" presetSubtype="0" fill="hold" grpId="0" nodeType="withEffect">
                                  <p:stCondLst>
                                    <p:cond delay="0"/>
                                  </p:stCondLst>
                                  <p:childTnLst>
                                    <p:set>
                                      <p:cBhvr>
                                        <p:cTn id="12" dur="1" fill="hold">
                                          <p:stCondLst>
                                            <p:cond delay="0"/>
                                          </p:stCondLst>
                                        </p:cTn>
                                        <p:tgtEl>
                                          <p:spTgt spid="35844"/>
                                        </p:tgtEl>
                                        <p:attrNameLst>
                                          <p:attrName>style.visibility</p:attrName>
                                        </p:attrNameLst>
                                      </p:cBhvr>
                                      <p:to>
                                        <p:strVal val="visible"/>
                                      </p:to>
                                    </p:set>
                                    <p:animEffect transition="in" filter="fade">
                                      <p:cBhvr>
                                        <p:cTn id="13" dur="4000" decel="100000"/>
                                        <p:tgtEl>
                                          <p:spTgt spid="35844"/>
                                        </p:tgtEl>
                                      </p:cBhvr>
                                    </p:animEffect>
                                    <p:anim calcmode="lin" valueType="num">
                                      <p:cBhvr>
                                        <p:cTn id="14" dur="4000" decel="100000" fill="hold"/>
                                        <p:tgtEl>
                                          <p:spTgt spid="35844"/>
                                        </p:tgtEl>
                                        <p:attrNameLst>
                                          <p:attrName>style.rotation</p:attrName>
                                        </p:attrNameLst>
                                      </p:cBhvr>
                                      <p:tavLst>
                                        <p:tav tm="0">
                                          <p:val>
                                            <p:fltVal val="-90"/>
                                          </p:val>
                                        </p:tav>
                                        <p:tav tm="100000">
                                          <p:val>
                                            <p:fltVal val="0"/>
                                          </p:val>
                                        </p:tav>
                                      </p:tavLst>
                                    </p:anim>
                                    <p:anim calcmode="lin" valueType="num">
                                      <p:cBhvr>
                                        <p:cTn id="15" dur="4000" decel="100000" fill="hold"/>
                                        <p:tgtEl>
                                          <p:spTgt spid="35844"/>
                                        </p:tgtEl>
                                        <p:attrNameLst>
                                          <p:attrName>ppt_x</p:attrName>
                                        </p:attrNameLst>
                                      </p:cBhvr>
                                      <p:tavLst>
                                        <p:tav tm="0">
                                          <p:val>
                                            <p:strVal val="#ppt_x+0.4"/>
                                          </p:val>
                                        </p:tav>
                                        <p:tav tm="100000">
                                          <p:val>
                                            <p:strVal val="#ppt_x-0.05"/>
                                          </p:val>
                                        </p:tav>
                                      </p:tavLst>
                                    </p:anim>
                                    <p:anim calcmode="lin" valueType="num">
                                      <p:cBhvr>
                                        <p:cTn id="16" dur="4000" decel="100000" fill="hold"/>
                                        <p:tgtEl>
                                          <p:spTgt spid="35844"/>
                                        </p:tgtEl>
                                        <p:attrNameLst>
                                          <p:attrName>ppt_y</p:attrName>
                                        </p:attrNameLst>
                                      </p:cBhvr>
                                      <p:tavLst>
                                        <p:tav tm="0">
                                          <p:val>
                                            <p:strVal val="#ppt_y-0.4"/>
                                          </p:val>
                                        </p:tav>
                                        <p:tav tm="100000">
                                          <p:val>
                                            <p:strVal val="#ppt_y+0.1"/>
                                          </p:val>
                                        </p:tav>
                                      </p:tavLst>
                                    </p:anim>
                                    <p:anim calcmode="lin" valueType="num">
                                      <p:cBhvr>
                                        <p:cTn id="17" dur="1000" accel="100000" fill="hold">
                                          <p:stCondLst>
                                            <p:cond delay="4000"/>
                                          </p:stCondLst>
                                        </p:cTn>
                                        <p:tgtEl>
                                          <p:spTgt spid="35844"/>
                                        </p:tgtEl>
                                        <p:attrNameLst>
                                          <p:attrName>ppt_x</p:attrName>
                                        </p:attrNameLst>
                                      </p:cBhvr>
                                      <p:tavLst>
                                        <p:tav tm="0">
                                          <p:val>
                                            <p:strVal val="#ppt_x-0.05"/>
                                          </p:val>
                                        </p:tav>
                                        <p:tav tm="100000">
                                          <p:val>
                                            <p:strVal val="#ppt_x"/>
                                          </p:val>
                                        </p:tav>
                                      </p:tavLst>
                                    </p:anim>
                                    <p:anim calcmode="lin" valueType="num">
                                      <p:cBhvr>
                                        <p:cTn id="18" dur="1000" accel="100000" fill="hold">
                                          <p:stCondLst>
                                            <p:cond delay="4000"/>
                                          </p:stCondLst>
                                        </p:cTn>
                                        <p:tgtEl>
                                          <p:spTgt spid="35844"/>
                                        </p:tgtEl>
                                        <p:attrNameLst>
                                          <p:attrName>ppt_y</p:attrName>
                                        </p:attrNameLst>
                                      </p:cBhvr>
                                      <p:tavLst>
                                        <p:tav tm="0">
                                          <p:val>
                                            <p:strVal val="#ppt_y+0.1"/>
                                          </p:val>
                                        </p:tav>
                                        <p:tav tm="100000">
                                          <p:val>
                                            <p:strVal val="#ppt_y"/>
                                          </p:val>
                                        </p:tav>
                                      </p:tavLst>
                                    </p:anim>
                                  </p:childTnLst>
                                </p:cTn>
                              </p:par>
                            </p:childTnLst>
                          </p:cTn>
                        </p:par>
                        <p:par>
                          <p:cTn id="19" fill="hold">
                            <p:stCondLst>
                              <p:cond delay="5000"/>
                            </p:stCondLst>
                            <p:childTnLst>
                              <p:par>
                                <p:cTn id="20" presetID="20" presetClass="entr" presetSubtype="0" fill="hold" nodeType="afterEffect">
                                  <p:stCondLst>
                                    <p:cond delay="0"/>
                                  </p:stCondLst>
                                  <p:childTnLst>
                                    <p:set>
                                      <p:cBhvr>
                                        <p:cTn id="21" dur="1" fill="hold">
                                          <p:stCondLst>
                                            <p:cond delay="0"/>
                                          </p:stCondLst>
                                        </p:cTn>
                                        <p:tgtEl>
                                          <p:spTgt spid="14340"/>
                                        </p:tgtEl>
                                        <p:attrNameLst>
                                          <p:attrName>style.visibility</p:attrName>
                                        </p:attrNameLst>
                                      </p:cBhvr>
                                      <p:to>
                                        <p:strVal val="visible"/>
                                      </p:to>
                                    </p:set>
                                    <p:animEffect transition="in" filter="wedge">
                                      <p:cBhvr>
                                        <p:cTn id="22" dur="2000"/>
                                        <p:tgtEl>
                                          <p:spTgt spid="14340"/>
                                        </p:tgtEl>
                                      </p:cBhvr>
                                    </p:animEffect>
                                  </p:childTnLst>
                                </p:cTn>
                              </p:par>
                              <p:par>
                                <p:cTn id="23" presetID="23" presetClass="entr" presetSubtype="16" fill="hold" grpId="0" nodeType="withEffect">
                                  <p:stCondLst>
                                    <p:cond delay="0"/>
                                  </p:stCondLst>
                                  <p:childTnLst>
                                    <p:set>
                                      <p:cBhvr>
                                        <p:cTn id="24" dur="1" fill="hold">
                                          <p:stCondLst>
                                            <p:cond delay="0"/>
                                          </p:stCondLst>
                                        </p:cTn>
                                        <p:tgtEl>
                                          <p:spTgt spid="35847"/>
                                        </p:tgtEl>
                                        <p:attrNameLst>
                                          <p:attrName>style.visibility</p:attrName>
                                        </p:attrNameLst>
                                      </p:cBhvr>
                                      <p:to>
                                        <p:strVal val="visible"/>
                                      </p:to>
                                    </p:set>
                                    <p:anim calcmode="lin" valueType="num">
                                      <p:cBhvr>
                                        <p:cTn id="25" dur="5000" fill="hold"/>
                                        <p:tgtEl>
                                          <p:spTgt spid="35847"/>
                                        </p:tgtEl>
                                        <p:attrNameLst>
                                          <p:attrName>ppt_w</p:attrName>
                                        </p:attrNameLst>
                                      </p:cBhvr>
                                      <p:tavLst>
                                        <p:tav tm="0">
                                          <p:val>
                                            <p:fltVal val="0"/>
                                          </p:val>
                                        </p:tav>
                                        <p:tav tm="100000">
                                          <p:val>
                                            <p:strVal val="#ppt_w"/>
                                          </p:val>
                                        </p:tav>
                                      </p:tavLst>
                                    </p:anim>
                                    <p:anim calcmode="lin" valueType="num">
                                      <p:cBhvr>
                                        <p:cTn id="26" dur="5000" fill="hold"/>
                                        <p:tgtEl>
                                          <p:spTgt spid="3584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animBg="1"/>
      <p:bldP spid="3584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Users\Jose Luis\Desktop\SONRIE POR FAVOR\147664image013.jpg"/>
          <p:cNvPicPr>
            <a:picLocks noChangeAspect="1" noChangeArrowheads="1"/>
          </p:cNvPicPr>
          <p:nvPr/>
        </p:nvPicPr>
        <p:blipFill>
          <a:blip r:embed="rId2"/>
          <a:srcRect/>
          <a:stretch>
            <a:fillRect/>
          </a:stretch>
        </p:blipFill>
        <p:spPr bwMode="auto">
          <a:xfrm rot="16200000">
            <a:off x="1160599" y="-1160599"/>
            <a:ext cx="6858000" cy="9179198"/>
          </a:xfrm>
          <a:prstGeom prst="rect">
            <a:avLst/>
          </a:prstGeom>
          <a:noFill/>
        </p:spPr>
      </p:pic>
    </p:spTree>
  </p:cSld>
  <p:clrMapOvr>
    <a:masterClrMapping/>
  </p:clrMapOvr>
  <p:transition advClick="0" advTm="5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Users\Jose Luis\Desktop\SONRIE POR FAVOR\533586_617153391642734_1833627880_n.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Rectángulo"/>
          <p:cNvSpPr/>
          <p:nvPr/>
        </p:nvSpPr>
        <p:spPr>
          <a:xfrm>
            <a:off x="0" y="3718679"/>
            <a:ext cx="3357554" cy="3139321"/>
          </a:xfrm>
          <a:prstGeom prst="rect">
            <a:avLst/>
          </a:prstGeom>
        </p:spPr>
        <p:txBody>
          <a:bodyPr wrap="square">
            <a:spAutoFit/>
          </a:bodyPr>
          <a:lstStyle/>
          <a:p>
            <a:endParaRPr lang="es-ES" dirty="0" smtClean="0"/>
          </a:p>
          <a:p>
            <a:pPr algn="ctr"/>
            <a:r>
              <a:rPr lang="es-ES" dirty="0" smtClean="0"/>
              <a:t/>
            </a:r>
            <a:br>
              <a:rPr lang="es-ES" dirty="0" smtClean="0"/>
            </a:br>
            <a:r>
              <a:rPr lang="es-ES" dirty="0" smtClean="0">
                <a:solidFill>
                  <a:srgbClr val="F6F6F6"/>
                </a:solidFill>
              </a:rPr>
              <a:t>Hay algo más alegre, encantador y contagioso que la risa de un niño, o alguna luz más intensa y resplandeciente que su cara. Cuando veo a un niño reír, sin saber como, mi cara imita su gesto y sin saber porqué me sorprendo riendo yo también.</a:t>
            </a:r>
            <a:endParaRPr lang="es-ES" dirty="0">
              <a:solidFill>
                <a:srgbClr val="F6F6F6"/>
              </a:solidFill>
            </a:endParaRPr>
          </a:p>
        </p:txBody>
      </p:sp>
    </p:spTree>
  </p:cSld>
  <p:clrMapOvr>
    <a:masterClrMapping/>
  </p:clrMapOvr>
  <p:transition advClick="0"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Users\Jose Luis\Desktop\SONRIE POR FAVOR\sonrisa.jpg"/>
          <p:cNvPicPr>
            <a:picLocks noChangeAspect="1" noChangeArrowheads="1"/>
          </p:cNvPicPr>
          <p:nvPr/>
        </p:nvPicPr>
        <p:blipFill>
          <a:blip r:embed="rId2">
            <a:lum contrast="3000"/>
          </a:blip>
          <a:srcRect/>
          <a:stretch>
            <a:fillRect/>
          </a:stretch>
        </p:blipFill>
        <p:spPr bwMode="auto">
          <a:xfrm>
            <a:off x="-94562" y="0"/>
            <a:ext cx="9238562" cy="6858000"/>
          </a:xfrm>
          <a:prstGeom prst="rect">
            <a:avLst/>
          </a:prstGeom>
          <a:noFill/>
        </p:spPr>
      </p:pic>
      <p:pic>
        <p:nvPicPr>
          <p:cNvPr id="3" name="Picture 2" descr="C:\Users\Jose Luis\Desktop\SONRIE POR FAVOR\sonrisa.jpg"/>
          <p:cNvPicPr>
            <a:picLocks noChangeAspect="1" noChangeArrowheads="1"/>
          </p:cNvPicPr>
          <p:nvPr/>
        </p:nvPicPr>
        <p:blipFill>
          <a:blip r:embed="rId2">
            <a:duotone>
              <a:prstClr val="black"/>
              <a:schemeClr val="accent1">
                <a:tint val="45000"/>
                <a:satMod val="400000"/>
              </a:schemeClr>
            </a:duotone>
          </a:blip>
          <a:srcRect/>
          <a:stretch>
            <a:fillRect/>
          </a:stretch>
        </p:blipFill>
        <p:spPr bwMode="auto">
          <a:xfrm>
            <a:off x="-94562" y="0"/>
            <a:ext cx="9238562" cy="6858000"/>
          </a:xfrm>
          <a:prstGeom prst="rect">
            <a:avLst/>
          </a:prstGeom>
          <a:noFill/>
        </p:spPr>
      </p:pic>
      <p:pic>
        <p:nvPicPr>
          <p:cNvPr id="4" name="Picture 2" descr="C:\Users\Jose Luis\Desktop\SONRIE POR FAVOR\sonrisa.jpg"/>
          <p:cNvPicPr>
            <a:picLocks noChangeAspect="1" noChangeArrowheads="1"/>
          </p:cNvPicPr>
          <p:nvPr/>
        </p:nvPicPr>
        <p:blipFill>
          <a:blip r:embed="rId2">
            <a:duotone>
              <a:prstClr val="black"/>
              <a:schemeClr val="accent1">
                <a:tint val="45000"/>
                <a:satMod val="400000"/>
              </a:schemeClr>
            </a:duotone>
          </a:blip>
          <a:srcRect/>
          <a:stretch>
            <a:fillRect/>
          </a:stretch>
        </p:blipFill>
        <p:spPr bwMode="auto">
          <a:xfrm>
            <a:off x="-94562" y="0"/>
            <a:ext cx="9238562" cy="6858000"/>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afterEffect">
                                  <p:stCondLst>
                                    <p:cond delay="0"/>
                                  </p:stCondLst>
                                  <p:childTnLst>
                                    <p:animEffect transition="out" filter="checkerboard(across)">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7" presetClass="exit" presetSubtype="2" fill="hold" nodeType="withEffect">
                                  <p:stCondLst>
                                    <p:cond delay="0"/>
                                  </p:stCondLst>
                                  <p:childTnLst>
                                    <p:anim calcmode="lin" valueType="num">
                                      <p:cBhvr additive="base">
                                        <p:cTn id="9" dur="5000"/>
                                        <p:tgtEl>
                                          <p:spTgt spid="4"/>
                                        </p:tgtEl>
                                        <p:attrNameLst>
                                          <p:attrName>ppt_x</p:attrName>
                                        </p:attrNameLst>
                                      </p:cBhvr>
                                      <p:tavLst>
                                        <p:tav tm="0">
                                          <p:val>
                                            <p:strVal val="ppt_x"/>
                                          </p:val>
                                        </p:tav>
                                        <p:tav tm="100000">
                                          <p:val>
                                            <p:strVal val="1+ppt_w/2"/>
                                          </p:val>
                                        </p:tav>
                                      </p:tavLst>
                                    </p:anim>
                                    <p:anim calcmode="lin" valueType="num">
                                      <p:cBhvr additive="base">
                                        <p:cTn id="10" dur="5000"/>
                                        <p:tgtEl>
                                          <p:spTgt spid="4"/>
                                        </p:tgtEl>
                                        <p:attrNameLst>
                                          <p:attrName>ppt_y</p:attrName>
                                        </p:attrNameLst>
                                      </p:cBhvr>
                                      <p:tavLst>
                                        <p:tav tm="0">
                                          <p:val>
                                            <p:strVal val="ppt_y"/>
                                          </p:val>
                                        </p:tav>
                                        <p:tav tm="100000">
                                          <p:val>
                                            <p:strVal val="ppt_y"/>
                                          </p:val>
                                        </p:tav>
                                      </p:tavLst>
                                    </p:anim>
                                    <p:set>
                                      <p:cBhvr>
                                        <p:cTn id="11" dur="1" fill="hold">
                                          <p:stCondLst>
                                            <p:cond delay="4999"/>
                                          </p:stCondLst>
                                        </p:cTn>
                                        <p:tgtEl>
                                          <p:spTgt spid="4"/>
                                        </p:tgtEl>
                                        <p:attrNameLst>
                                          <p:attrName>style.visibility</p:attrName>
                                        </p:attrNameLst>
                                      </p:cBhvr>
                                      <p:to>
                                        <p:strVal val="hidden"/>
                                      </p:to>
                                    </p:set>
                                  </p:childTnLst>
                                </p:cTn>
                              </p:par>
                              <p:par>
                                <p:cTn id="12" presetID="5" presetClass="exit" presetSubtype="10" fill="hold" nodeType="withEffect">
                                  <p:stCondLst>
                                    <p:cond delay="0"/>
                                  </p:stCondLst>
                                  <p:childTnLst>
                                    <p:animEffect transition="out" filter="checkerboard(across)">
                                      <p:cBhvr>
                                        <p:cTn id="13" dur="5000"/>
                                        <p:tgtEl>
                                          <p:spTgt spid="3"/>
                                        </p:tgtEl>
                                      </p:cBhvr>
                                    </p:animEffect>
                                    <p:set>
                                      <p:cBhvr>
                                        <p:cTn id="14" dur="1" fill="hold">
                                          <p:stCondLst>
                                            <p:cond delay="4999"/>
                                          </p:stCondLst>
                                        </p:cTn>
                                        <p:tgtEl>
                                          <p:spTgt spid="3"/>
                                        </p:tgtEl>
                                        <p:attrNameLst>
                                          <p:attrName>style.visibility</p:attrName>
                                        </p:attrNameLst>
                                      </p:cBhvr>
                                      <p:to>
                                        <p:strVal val="hidden"/>
                                      </p:to>
                                    </p:set>
                                  </p:childTnLst>
                                </p:cTn>
                              </p:par>
                              <p:par>
                                <p:cTn id="15" presetID="7" presetClass="exit" presetSubtype="8" fill="hold" nodeType="withEffect">
                                  <p:stCondLst>
                                    <p:cond delay="0"/>
                                  </p:stCondLst>
                                  <p:childTnLst>
                                    <p:anim calcmode="lin" valueType="num">
                                      <p:cBhvr additive="base">
                                        <p:cTn id="16" dur="5000"/>
                                        <p:tgtEl>
                                          <p:spTgt spid="3"/>
                                        </p:tgtEl>
                                        <p:attrNameLst>
                                          <p:attrName>ppt_x</p:attrName>
                                        </p:attrNameLst>
                                      </p:cBhvr>
                                      <p:tavLst>
                                        <p:tav tm="0">
                                          <p:val>
                                            <p:strVal val="ppt_x"/>
                                          </p:val>
                                        </p:tav>
                                        <p:tav tm="100000">
                                          <p:val>
                                            <p:strVal val="0-ppt_w/2"/>
                                          </p:val>
                                        </p:tav>
                                      </p:tavLst>
                                    </p:anim>
                                    <p:anim calcmode="lin" valueType="num">
                                      <p:cBhvr additive="base">
                                        <p:cTn id="17" dur="5000"/>
                                        <p:tgtEl>
                                          <p:spTgt spid="3"/>
                                        </p:tgtEl>
                                        <p:attrNameLst>
                                          <p:attrName>ppt_y</p:attrName>
                                        </p:attrNameLst>
                                      </p:cBhvr>
                                      <p:tavLst>
                                        <p:tav tm="0">
                                          <p:val>
                                            <p:strVal val="ppt_y"/>
                                          </p:val>
                                        </p:tav>
                                        <p:tav tm="100000">
                                          <p:val>
                                            <p:strVal val="ppt_y"/>
                                          </p:val>
                                        </p:tav>
                                      </p:tavLst>
                                    </p:anim>
                                    <p:set>
                                      <p:cBhvr>
                                        <p:cTn id="18"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Users\Jose Luis\Desktop\SONRIE POR FAVOR\smile.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Rectángulo"/>
          <p:cNvSpPr/>
          <p:nvPr/>
        </p:nvSpPr>
        <p:spPr>
          <a:xfrm>
            <a:off x="500034" y="642918"/>
            <a:ext cx="2786066" cy="3447098"/>
          </a:xfrm>
          <a:prstGeom prst="rect">
            <a:avLst/>
          </a:prstGeom>
          <a:noFill/>
        </p:spPr>
        <p:txBody>
          <a:bodyPr wrap="square">
            <a:spAutoFit/>
          </a:bodyPr>
          <a:lstStyle/>
          <a:p>
            <a:r>
              <a:rPr lang="es-ES" dirty="0" smtClean="0">
                <a:solidFill>
                  <a:srgbClr val="F6F6F6"/>
                </a:solidFill>
              </a:rPr>
              <a:t>Cuando un niño ríe, ríe la humanidad, ríen los ríos, las plantas y las estrellas del firmamento. Cuando un niño ríe amanece y sale el sol, los girasoles se vuelven hacía él y se arrodillan, pues reconocen en esa risa alegre y radiante el sustento que ellos necesitan para vivir</a:t>
            </a:r>
            <a:r>
              <a:rPr lang="es-ES" sz="2000" dirty="0" smtClean="0">
                <a:solidFill>
                  <a:srgbClr val="F6F6F6"/>
                </a:solidFill>
              </a:rPr>
              <a:t>.</a:t>
            </a:r>
            <a:endParaRPr lang="es-ES" sz="2000" dirty="0">
              <a:solidFill>
                <a:srgbClr val="F6F6F6"/>
              </a:solidFill>
            </a:endParaRPr>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500" fill="hold"/>
                                        <p:tgtEl>
                                          <p:spTgt spid="3">
                                            <p:txEl>
                                              <p:pRg st="0" end="0"/>
                                            </p:txEl>
                                          </p:spTgt>
                                        </p:tgtEl>
                                        <p:attrNameLst>
                                          <p:attrName>style.rotation</p:attrName>
                                        </p:attrNameLst>
                                      </p:cBhvr>
                                      <p:tavLst>
                                        <p:tav tm="0">
                                          <p:val>
                                            <p:fltVal val="360"/>
                                          </p:val>
                                        </p:tav>
                                        <p:tav tm="100000">
                                          <p:val>
                                            <p:fltVal val="0"/>
                                          </p:val>
                                        </p:tav>
                                      </p:tavLst>
                                    </p:anim>
                                    <p:animEffect transition="in" filter="fade">
                                      <p:cBhvr>
                                        <p:cTn id="10"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Users\Jose Luis\Desktop\SONRIE POR FAVOR\10.jpg"/>
          <p:cNvPicPr>
            <a:picLocks noChangeAspect="1" noChangeArrowheads="1"/>
          </p:cNvPicPr>
          <p:nvPr/>
        </p:nvPicPr>
        <p:blipFill>
          <a:blip r:embed="rId2"/>
          <a:srcRect/>
          <a:stretch>
            <a:fillRect/>
          </a:stretch>
        </p:blipFill>
        <p:spPr bwMode="auto">
          <a:xfrm>
            <a:off x="-1" y="0"/>
            <a:ext cx="9775690" cy="6858000"/>
          </a:xfrm>
          <a:prstGeom prst="rect">
            <a:avLst/>
          </a:prstGeom>
          <a:noFill/>
        </p:spPr>
      </p:pic>
    </p:spTree>
  </p:cSld>
  <p:clrMapOvr>
    <a:masterClrMapping/>
  </p:clrMapOvr>
  <p:transition advClick="0" advTm="6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flores"/>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 name="2 Rectángulo"/>
          <p:cNvSpPr/>
          <p:nvPr/>
        </p:nvSpPr>
        <p:spPr>
          <a:xfrm>
            <a:off x="4857752" y="785794"/>
            <a:ext cx="3857620" cy="2308324"/>
          </a:xfrm>
          <a:prstGeom prst="rect">
            <a:avLst/>
          </a:prstGeom>
        </p:spPr>
        <p:txBody>
          <a:bodyPr wrap="square">
            <a:spAutoFit/>
          </a:bodyPr>
          <a:lstStyle/>
          <a:p>
            <a:pPr algn="ctr"/>
            <a:r>
              <a:rPr lang="es-ES" dirty="0" smtClean="0">
                <a:solidFill>
                  <a:srgbClr val="F6F6F6"/>
                </a:solidFill>
              </a:rPr>
              <a:t>Quien puede dar la espalda a la sonrisa de un niño, quien es capaz de cerrar los ojos ante esa luz, pues, por muy resplandeciente y cegadora que sea, no puedes dejar de mirarle de frente y disfrutar con ese estallido de fuerza, vitalidad y vida.</a:t>
            </a:r>
            <a:endParaRPr lang="es-ES" dirty="0">
              <a:solidFill>
                <a:srgbClr val="F6F6F6"/>
              </a:solidFill>
            </a:endParaRPr>
          </a:p>
        </p:txBody>
      </p:sp>
    </p:spTree>
  </p:cSld>
  <p:clrMapOvr>
    <a:masterClrMapping/>
  </p:clrMapOvr>
  <p:transition advClick="0"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Users\Jose Luis\Desktop\SONRIE POR FAVOR\sonrisas.jpg"/>
          <p:cNvPicPr>
            <a:picLocks noChangeAspect="1" noChangeArrowheads="1"/>
          </p:cNvPicPr>
          <p:nvPr/>
        </p:nvPicPr>
        <p:blipFill>
          <a:blip r:embed="rId2"/>
          <a:srcRect b="4166"/>
          <a:stretch>
            <a:fillRect/>
          </a:stretch>
        </p:blipFill>
        <p:spPr bwMode="auto">
          <a:xfrm>
            <a:off x="0" y="0"/>
            <a:ext cx="9238562" cy="6858000"/>
          </a:xfrm>
          <a:prstGeom prst="rect">
            <a:avLst/>
          </a:prstGeom>
          <a:noFill/>
        </p:spPr>
      </p:pic>
    </p:spTree>
  </p:cSld>
  <p:clrMapOvr>
    <a:masterClrMapping/>
  </p:clrMapOvr>
  <p:transition advClick="0" advTm="6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Users\Jose Luis\Desktop\SONRIE POR FAVOR\Cutie 46.JPG"/>
          <p:cNvPicPr>
            <a:picLocks noChangeAspect="1" noChangeArrowheads="1"/>
          </p:cNvPicPr>
          <p:nvPr/>
        </p:nvPicPr>
        <p:blipFill>
          <a:blip r:embed="rId2"/>
          <a:srcRect/>
          <a:stretch>
            <a:fillRect/>
          </a:stretch>
        </p:blipFill>
        <p:spPr bwMode="auto">
          <a:xfrm>
            <a:off x="0" y="0"/>
            <a:ext cx="9144001" cy="6858000"/>
          </a:xfrm>
          <a:prstGeom prst="rect">
            <a:avLst/>
          </a:prstGeom>
          <a:noFill/>
        </p:spPr>
      </p:pic>
      <p:sp>
        <p:nvSpPr>
          <p:cNvPr id="3" name="2 Rectángulo"/>
          <p:cNvSpPr/>
          <p:nvPr/>
        </p:nvSpPr>
        <p:spPr>
          <a:xfrm>
            <a:off x="571472" y="3857628"/>
            <a:ext cx="4572000" cy="2585323"/>
          </a:xfrm>
          <a:prstGeom prst="rect">
            <a:avLst/>
          </a:prstGeom>
        </p:spPr>
        <p:txBody>
          <a:bodyPr>
            <a:spAutoFit/>
          </a:bodyPr>
          <a:lstStyle/>
          <a:p>
            <a:r>
              <a:rPr lang="es-ES" dirty="0" smtClean="0"/>
              <a:t>Hay algo más ingrato que quebrantar la risa de un niño, expulsar esa risa de su cara, robarle esa felicidad, sin más. Quien despoja la cara de un niño de su sonrisa natural, despoja de ilusión el mundo, el mundo se vuelve más sombrío, apagado y lúgubre a falta de ese faro que nos ilumina y guía hacía un mundo más feliz y optimista.</a:t>
            </a:r>
            <a:endParaRPr lang="es-ES" dirty="0"/>
          </a:p>
        </p:txBody>
      </p:sp>
    </p:spTree>
  </p:cSld>
  <p:clrMapOvr>
    <a:masterClrMapping/>
  </p:clrMapOvr>
  <p:transition advClick="0"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Users\Jose Luis\Desktop\SONRIE POR FAVOR\2310888.jpg"/>
          <p:cNvPicPr>
            <a:picLocks noChangeAspect="1" noChangeArrowheads="1"/>
          </p:cNvPicPr>
          <p:nvPr/>
        </p:nvPicPr>
        <p:blipFill>
          <a:blip r:embed="rId2"/>
          <a:srcRect/>
          <a:stretch>
            <a:fillRect/>
          </a:stretch>
        </p:blipFill>
        <p:spPr bwMode="auto">
          <a:xfrm>
            <a:off x="-1" y="0"/>
            <a:ext cx="9234291" cy="6858000"/>
          </a:xfrm>
          <a:prstGeom prst="rect">
            <a:avLst/>
          </a:prstGeom>
          <a:noFill/>
        </p:spPr>
      </p:pic>
    </p:spTree>
  </p:cSld>
  <p:clrMapOvr>
    <a:masterClrMapping/>
  </p:clrMapOvr>
  <p:transition advClick="0" advTm="6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Users\Jose Luis\Desktop\SONRIE POR FAVOR\sonreir.png"/>
          <p:cNvPicPr>
            <a:picLocks noChangeAspect="1" noChangeArrowheads="1"/>
          </p:cNvPicPr>
          <p:nvPr/>
        </p:nvPicPr>
        <p:blipFill>
          <a:blip r:embed="rId2"/>
          <a:srcRect/>
          <a:stretch>
            <a:fillRect/>
          </a:stretch>
        </p:blipFill>
        <p:spPr bwMode="auto">
          <a:xfrm>
            <a:off x="0" y="0"/>
            <a:ext cx="9144000" cy="6893428"/>
          </a:xfrm>
          <a:prstGeom prst="rect">
            <a:avLst/>
          </a:prstGeom>
          <a:noFill/>
        </p:spPr>
      </p:pic>
      <p:sp>
        <p:nvSpPr>
          <p:cNvPr id="3" name="2 Rectángulo"/>
          <p:cNvSpPr/>
          <p:nvPr/>
        </p:nvSpPr>
        <p:spPr>
          <a:xfrm>
            <a:off x="5572132" y="4357694"/>
            <a:ext cx="3214678" cy="2031325"/>
          </a:xfrm>
          <a:prstGeom prst="rect">
            <a:avLst/>
          </a:prstGeom>
        </p:spPr>
        <p:txBody>
          <a:bodyPr wrap="square">
            <a:spAutoFit/>
          </a:bodyPr>
          <a:lstStyle/>
          <a:p>
            <a:pPr algn="r"/>
            <a:r>
              <a:rPr lang="es-ES" dirty="0" smtClean="0"/>
              <a:t>Quien sabe las horas que yo estaría observando a un niño reír, escuchando ese alegre sonido que entra por mis oídos y se aloja directamente en mi corazón para habitar en él.</a:t>
            </a:r>
            <a:endParaRPr lang="es-ES" dirty="0"/>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2000" fill="hold"/>
                                        <p:tgtEl>
                                          <p:spTgt spid="3">
                                            <p:txEl>
                                              <p:pRg st="0" end="0"/>
                                            </p:txEl>
                                          </p:spTgt>
                                        </p:tgtEl>
                                        <p:attrNameLst>
                                          <p:attrName>style.rotation</p:attrName>
                                        </p:attrNameLst>
                                      </p:cBhvr>
                                      <p:tavLst>
                                        <p:tav tm="0">
                                          <p:val>
                                            <p:fltVal val="360"/>
                                          </p:val>
                                        </p:tav>
                                        <p:tav tm="100000">
                                          <p:val>
                                            <p:fltVal val="0"/>
                                          </p:val>
                                        </p:tav>
                                      </p:tavLst>
                                    </p:anim>
                                    <p:animEffect transition="in" filter="fade">
                                      <p:cBhvr>
                                        <p:cTn id="10"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pic>
        <p:nvPicPr>
          <p:cNvPr id="9218" name="Picture 2" descr="sorrisao"/>
          <p:cNvPicPr>
            <a:picLocks noChangeAspect="1" noChangeArrowheads="1"/>
          </p:cNvPicPr>
          <p:nvPr/>
        </p:nvPicPr>
        <p:blipFill>
          <a:blip r:embed="rId2"/>
          <a:srcRect/>
          <a:stretch>
            <a:fillRect/>
          </a:stretch>
        </p:blipFill>
        <p:spPr bwMode="auto">
          <a:xfrm>
            <a:off x="2643174" y="0"/>
            <a:ext cx="6500826" cy="6858000"/>
          </a:xfrm>
          <a:prstGeom prst="rect">
            <a:avLst/>
          </a:prstGeom>
          <a:noFill/>
          <a:ln w="9525">
            <a:noFill/>
            <a:miter lim="800000"/>
            <a:headEnd/>
            <a:tailEnd/>
          </a:ln>
        </p:spPr>
      </p:pic>
      <p:sp>
        <p:nvSpPr>
          <p:cNvPr id="3" name="2 Rectángulo"/>
          <p:cNvSpPr/>
          <p:nvPr/>
        </p:nvSpPr>
        <p:spPr>
          <a:xfrm>
            <a:off x="428596" y="928670"/>
            <a:ext cx="1857356" cy="5355312"/>
          </a:xfrm>
          <a:prstGeom prst="rect">
            <a:avLst/>
          </a:prstGeom>
        </p:spPr>
        <p:txBody>
          <a:bodyPr wrap="square">
            <a:spAutoFit/>
          </a:bodyPr>
          <a:lstStyle/>
          <a:p>
            <a:pPr algn="ctr"/>
            <a:r>
              <a:rPr lang="es-ES" dirty="0" smtClean="0">
                <a:solidFill>
                  <a:srgbClr val="0000FF"/>
                </a:solidFill>
              </a:rPr>
              <a:t>Como me gustaría ser risa, para desde lo más profundo de ese cuerpecito, salir surcando pecho y garganta, posarme en sus labios cual catapulta y ser expulsada al viento fresco de la vida para alegrar la existencia de cuantos escuchan su risa</a:t>
            </a:r>
            <a:endParaRPr lang="es-ES" dirty="0">
              <a:solidFill>
                <a:srgbClr val="0000FF"/>
              </a:solidFill>
            </a:endParaRPr>
          </a:p>
        </p:txBody>
      </p:sp>
      <p:pic>
        <p:nvPicPr>
          <p:cNvPr id="4" name="Picture 4" descr="12"/>
          <p:cNvPicPr>
            <a:picLocks noChangeAspect="1" noChangeArrowheads="1"/>
          </p:cNvPicPr>
          <p:nvPr/>
        </p:nvPicPr>
        <p:blipFill>
          <a:blip r:embed="rId3"/>
          <a:srcRect/>
          <a:stretch>
            <a:fillRect/>
          </a:stretch>
        </p:blipFill>
        <p:spPr bwMode="auto">
          <a:xfrm>
            <a:off x="214282" y="500042"/>
            <a:ext cx="2428892" cy="6143668"/>
          </a:xfrm>
          <a:prstGeom prst="rect">
            <a:avLst/>
          </a:prstGeom>
          <a:noFill/>
          <a:ln w="9525">
            <a:noFill/>
            <a:miter lim="800000"/>
            <a:headEnd/>
            <a:tailEnd/>
          </a:ln>
        </p:spPr>
      </p:pic>
    </p:spTree>
  </p:cSld>
  <p:clrMapOvr>
    <a:masterClrMapping/>
  </p:clrMapOvr>
  <p:transition advClick="0"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anim calcmode="lin" valueType="num">
                                      <p:cBhvr>
                                        <p:cTn id="9" dur="5000" fill="hold"/>
                                        <p:tgtEl>
                                          <p:spTgt spid="4"/>
                                        </p:tgtEl>
                                        <p:attrNameLst>
                                          <p:attrName>style.rotation</p:attrName>
                                        </p:attrNameLst>
                                      </p:cBhvr>
                                      <p:tavLst>
                                        <p:tav tm="0">
                                          <p:val>
                                            <p:fltVal val="90"/>
                                          </p:val>
                                        </p:tav>
                                        <p:tav tm="100000">
                                          <p:val>
                                            <p:fltVal val="0"/>
                                          </p:val>
                                        </p:tav>
                                      </p:tavLst>
                                    </p:anim>
                                    <p:animEffect transition="in" filter="fade">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sorriso"/>
          <p:cNvPicPr>
            <a:picLocks noChangeAspect="1" noChangeArrowheads="1"/>
          </p:cNvPicPr>
          <p:nvPr/>
        </p:nvPicPr>
        <p:blipFill>
          <a:blip r:embed="rId2"/>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advClick="0" advTm="6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Users\Jose Luis\Desktop\SONRIE POR FAVOR\6 africa.jpg"/>
          <p:cNvPicPr>
            <a:picLocks noChangeAspect="1" noChangeArrowheads="1"/>
          </p:cNvPicPr>
          <p:nvPr/>
        </p:nvPicPr>
        <p:blipFill>
          <a:blip r:embed="rId2"/>
          <a:srcRect/>
          <a:stretch>
            <a:fillRect/>
          </a:stretch>
        </p:blipFill>
        <p:spPr bwMode="auto">
          <a:xfrm>
            <a:off x="0" y="0"/>
            <a:ext cx="9144000" cy="6975566"/>
          </a:xfrm>
          <a:prstGeom prst="rect">
            <a:avLst/>
          </a:prstGeom>
          <a:noFill/>
        </p:spPr>
      </p:pic>
    </p:spTree>
  </p:cSld>
  <p:clrMapOvr>
    <a:masterClrMapping/>
  </p:clrMapOvr>
  <p:transition advClick="0" advTm="6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Users\Jose Luis\Desktop\SONRIE POR FAVOR\Animate a escribir cartas a tu nino o nina apadrinado.jpg"/>
          <p:cNvPicPr>
            <a:picLocks noChangeAspect="1" noChangeArrowheads="1"/>
          </p:cNvPicPr>
          <p:nvPr/>
        </p:nvPicPr>
        <p:blipFill>
          <a:blip r:embed="rId2"/>
          <a:srcRect/>
          <a:stretch>
            <a:fillRect/>
          </a:stretch>
        </p:blipFill>
        <p:spPr bwMode="auto">
          <a:xfrm>
            <a:off x="0" y="0"/>
            <a:ext cx="9160832" cy="6858000"/>
          </a:xfrm>
          <a:prstGeom prst="rect">
            <a:avLst/>
          </a:prstGeom>
          <a:noFill/>
        </p:spPr>
      </p:pic>
    </p:spTree>
  </p:cSld>
  <p:clrMapOvr>
    <a:masterClrMapping/>
  </p:clrMapOvr>
  <p:transition advClick="0" advTm="6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pic>
        <p:nvPicPr>
          <p:cNvPr id="5" name="Picture 4" descr="12"/>
          <p:cNvPicPr>
            <a:picLocks noChangeAspect="1" noChangeArrowheads="1"/>
          </p:cNvPicPr>
          <p:nvPr/>
        </p:nvPicPr>
        <p:blipFill>
          <a:blip r:embed="rId2"/>
          <a:srcRect/>
          <a:stretch>
            <a:fillRect/>
          </a:stretch>
        </p:blipFill>
        <p:spPr bwMode="auto">
          <a:xfrm>
            <a:off x="428596" y="714356"/>
            <a:ext cx="2857520" cy="5214974"/>
          </a:xfrm>
          <a:prstGeom prst="rect">
            <a:avLst/>
          </a:prstGeom>
          <a:noFill/>
          <a:ln w="9525">
            <a:noFill/>
            <a:miter lim="800000"/>
            <a:headEnd/>
            <a:tailEnd/>
          </a:ln>
        </p:spPr>
      </p:pic>
      <p:sp>
        <p:nvSpPr>
          <p:cNvPr id="4" name="3 Rectángulo"/>
          <p:cNvSpPr/>
          <p:nvPr/>
        </p:nvSpPr>
        <p:spPr>
          <a:xfrm>
            <a:off x="857224" y="1571612"/>
            <a:ext cx="2143140" cy="3416320"/>
          </a:xfrm>
          <a:prstGeom prst="rect">
            <a:avLst/>
          </a:prstGeom>
        </p:spPr>
        <p:txBody>
          <a:bodyPr wrap="square">
            <a:spAutoFit/>
          </a:bodyPr>
          <a:lstStyle/>
          <a:p>
            <a:pPr algn="ctr"/>
            <a:r>
              <a:rPr lang="es-ES" dirty="0" smtClean="0"/>
              <a:t>La risa de un niño despierta sensaciones y sentimientos que andaban dormidas esperando el momento de despertar de su sueño, ese sueño encantado que añora durmiendo la risa de un niño.</a:t>
            </a:r>
            <a:endParaRPr lang="es-ES" dirty="0"/>
          </a:p>
        </p:txBody>
      </p:sp>
      <p:pic>
        <p:nvPicPr>
          <p:cNvPr id="6" name="Picture 2" descr="sorriso"/>
          <p:cNvPicPr>
            <a:picLocks noChangeAspect="1" noChangeArrowheads="1"/>
          </p:cNvPicPr>
          <p:nvPr/>
        </p:nvPicPr>
        <p:blipFill>
          <a:blip r:embed="rId3"/>
          <a:srcRect/>
          <a:stretch>
            <a:fillRect/>
          </a:stretch>
        </p:blipFill>
        <p:spPr bwMode="auto">
          <a:xfrm>
            <a:off x="4000496" y="0"/>
            <a:ext cx="4632325" cy="6858000"/>
          </a:xfrm>
          <a:prstGeom prst="rect">
            <a:avLst/>
          </a:prstGeom>
          <a:noFill/>
          <a:ln w="9525">
            <a:noFill/>
            <a:miter lim="800000"/>
            <a:headEnd/>
            <a:tailEnd/>
          </a:ln>
        </p:spPr>
      </p:pic>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fltVal val="0"/>
                                          </p:val>
                                        </p:tav>
                                        <p:tav tm="100000">
                                          <p:val>
                                            <p:strVal val="#ppt_h"/>
                                          </p:val>
                                        </p:tav>
                                      </p:tavLst>
                                    </p:anim>
                                    <p:anim calcmode="lin" valueType="num">
                                      <p:cBhvr>
                                        <p:cTn id="9" dur="5000" fill="hold"/>
                                        <p:tgtEl>
                                          <p:spTgt spid="5"/>
                                        </p:tgtEl>
                                        <p:attrNameLst>
                                          <p:attrName>style.rotation</p:attrName>
                                        </p:attrNameLst>
                                      </p:cBhvr>
                                      <p:tavLst>
                                        <p:tav tm="0">
                                          <p:val>
                                            <p:fltVal val="90"/>
                                          </p:val>
                                        </p:tav>
                                        <p:tav tm="100000">
                                          <p:val>
                                            <p:fltVal val="0"/>
                                          </p:val>
                                        </p:tav>
                                      </p:tavLst>
                                    </p:anim>
                                    <p:animEffect transition="in" filter="fade">
                                      <p:cBhvr>
                                        <p:cTn id="10"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Users\Jose Luis\Desktop\SONRIE POR FAVOR\NINOS_~1.JPG"/>
          <p:cNvPicPr>
            <a:picLocks noChangeAspect="1" noChangeArrowheads="1"/>
          </p:cNvPicPr>
          <p:nvPr/>
        </p:nvPicPr>
        <p:blipFill>
          <a:blip r:embed="rId2"/>
          <a:srcRect/>
          <a:stretch>
            <a:fillRect/>
          </a:stretch>
        </p:blipFill>
        <p:spPr bwMode="auto">
          <a:xfrm>
            <a:off x="0" y="0"/>
            <a:ext cx="9137524" cy="6858000"/>
          </a:xfrm>
          <a:prstGeom prst="rect">
            <a:avLst/>
          </a:prstGeom>
          <a:noFill/>
        </p:spPr>
      </p:pic>
    </p:spTree>
  </p:cSld>
  <p:clrMapOvr>
    <a:masterClrMapping/>
  </p:clrMapOvr>
  <p:transition advClick="0" advTm="6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pic>
        <p:nvPicPr>
          <p:cNvPr id="5" name="Picture 4" descr="12"/>
          <p:cNvPicPr>
            <a:picLocks noChangeAspect="1" noChangeArrowheads="1"/>
          </p:cNvPicPr>
          <p:nvPr/>
        </p:nvPicPr>
        <p:blipFill>
          <a:blip r:embed="rId2"/>
          <a:srcRect/>
          <a:stretch>
            <a:fillRect/>
          </a:stretch>
        </p:blipFill>
        <p:spPr bwMode="auto">
          <a:xfrm>
            <a:off x="0" y="0"/>
            <a:ext cx="3286116" cy="6858000"/>
          </a:xfrm>
          <a:prstGeom prst="rect">
            <a:avLst/>
          </a:prstGeom>
          <a:noFill/>
          <a:ln w="9525">
            <a:noFill/>
            <a:miter lim="800000"/>
            <a:headEnd/>
            <a:tailEnd/>
          </a:ln>
        </p:spPr>
      </p:pic>
      <p:pic>
        <p:nvPicPr>
          <p:cNvPr id="10242" name="Picture 2" descr="babylindo2"/>
          <p:cNvPicPr>
            <a:picLocks noChangeAspect="1" noChangeArrowheads="1"/>
          </p:cNvPicPr>
          <p:nvPr/>
        </p:nvPicPr>
        <p:blipFill>
          <a:blip r:embed="rId3"/>
          <a:srcRect/>
          <a:stretch>
            <a:fillRect/>
          </a:stretch>
        </p:blipFill>
        <p:spPr bwMode="auto">
          <a:xfrm>
            <a:off x="3286116" y="0"/>
            <a:ext cx="5857884" cy="6858000"/>
          </a:xfrm>
          <a:prstGeom prst="rect">
            <a:avLst/>
          </a:prstGeom>
          <a:noFill/>
          <a:ln w="9525">
            <a:noFill/>
            <a:miter lim="800000"/>
            <a:headEnd/>
            <a:tailEnd/>
          </a:ln>
        </p:spPr>
      </p:pic>
      <p:sp>
        <p:nvSpPr>
          <p:cNvPr id="10243" name="Text Box 3"/>
          <p:cNvSpPr txBox="1">
            <a:spLocks noChangeArrowheads="1"/>
          </p:cNvSpPr>
          <p:nvPr/>
        </p:nvSpPr>
        <p:spPr bwMode="auto">
          <a:xfrm>
            <a:off x="4656138" y="5181600"/>
            <a:ext cx="184150" cy="625475"/>
          </a:xfrm>
          <a:prstGeom prst="rect">
            <a:avLst/>
          </a:prstGeom>
          <a:noFill/>
          <a:ln w="9525">
            <a:noFill/>
            <a:miter lim="800000"/>
            <a:headEnd/>
            <a:tailEnd/>
          </a:ln>
        </p:spPr>
        <p:txBody>
          <a:bodyPr>
            <a:spAutoFit/>
          </a:bodyPr>
          <a:lstStyle/>
          <a:p>
            <a:pPr algn="ctr"/>
            <a:endParaRPr lang="fr-FR" sz="3500">
              <a:solidFill>
                <a:schemeClr val="accent2"/>
              </a:solidFill>
            </a:endParaRPr>
          </a:p>
        </p:txBody>
      </p:sp>
      <p:sp>
        <p:nvSpPr>
          <p:cNvPr id="4" name="3 Rectángulo"/>
          <p:cNvSpPr/>
          <p:nvPr/>
        </p:nvSpPr>
        <p:spPr>
          <a:xfrm>
            <a:off x="357158" y="428604"/>
            <a:ext cx="2571752" cy="5909310"/>
          </a:xfrm>
          <a:prstGeom prst="rect">
            <a:avLst/>
          </a:prstGeom>
        </p:spPr>
        <p:txBody>
          <a:bodyPr wrap="square">
            <a:spAutoFit/>
          </a:bodyPr>
          <a:lstStyle/>
          <a:p>
            <a:pPr algn="ctr"/>
            <a:r>
              <a:rPr lang="es-ES" dirty="0" smtClean="0"/>
              <a:t>Si no es risa que más da, que sea sonrisa, sonrisa esperada, sonrisa soñada, que intenta llegar a ser algún día una sonrisa endiablada. Risa alegre y jubilosa, risa como jamás he oído, risa que torna un día gris en luminoso, que cuando en tu emoción se cierne tormenta, tiene el poder de cambiar esa triste canción por otra alegre melodía como es la risa clara de un niño, de un niño que dibuja en su cara la uve secreta.</a:t>
            </a:r>
            <a:endParaRPr lang="es-ES" dirty="0"/>
          </a:p>
        </p:txBody>
      </p:sp>
    </p:spTree>
  </p:cSld>
  <p:clrMapOvr>
    <a:masterClrMapping/>
  </p:clrMapOvr>
  <p:transition advClick="0" advTm="2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fltVal val="0"/>
                                          </p:val>
                                        </p:tav>
                                        <p:tav tm="100000">
                                          <p:val>
                                            <p:strVal val="#ppt_h"/>
                                          </p:val>
                                        </p:tav>
                                      </p:tavLst>
                                    </p:anim>
                                    <p:anim calcmode="lin" valueType="num">
                                      <p:cBhvr>
                                        <p:cTn id="9" dur="5000" fill="hold"/>
                                        <p:tgtEl>
                                          <p:spTgt spid="5"/>
                                        </p:tgtEl>
                                        <p:attrNameLst>
                                          <p:attrName>style.rotation</p:attrName>
                                        </p:attrNameLst>
                                      </p:cBhvr>
                                      <p:tavLst>
                                        <p:tav tm="0">
                                          <p:val>
                                            <p:fltVal val="90"/>
                                          </p:val>
                                        </p:tav>
                                        <p:tav tm="100000">
                                          <p:val>
                                            <p:fltVal val="0"/>
                                          </p:val>
                                        </p:tav>
                                      </p:tavLst>
                                    </p:anim>
                                    <p:animEffect transition="in" filter="fade">
                                      <p:cBhvr>
                                        <p:cTn id="10"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Users\Jose Luis\Desktop\SONRIE POR FAVOR\660_390_Smile_of_children.jpg"/>
          <p:cNvPicPr>
            <a:picLocks noChangeAspect="1" noChangeArrowheads="1"/>
          </p:cNvPicPr>
          <p:nvPr/>
        </p:nvPicPr>
        <p:blipFill>
          <a:blip r:embed="rId2"/>
          <a:srcRect/>
          <a:stretch>
            <a:fillRect/>
          </a:stretch>
        </p:blipFill>
        <p:spPr bwMode="auto">
          <a:xfrm>
            <a:off x="0" y="0"/>
            <a:ext cx="9230490" cy="6858000"/>
          </a:xfrm>
          <a:prstGeom prst="rect">
            <a:avLst/>
          </a:prstGeom>
          <a:noFill/>
        </p:spPr>
      </p:pic>
    </p:spTree>
  </p:cSld>
  <p:clrMapOvr>
    <a:masterClrMapping/>
  </p:clrMapOvr>
  <p:transition advClick="0" advTm="6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C:\Users\Jose Luis\Desktop\SONRIE POR FAVOR\Cutie 46.JPG"/>
          <p:cNvPicPr>
            <a:picLocks noChangeAspect="1" noChangeArrowheads="1"/>
          </p:cNvPicPr>
          <p:nvPr/>
        </p:nvPicPr>
        <p:blipFill>
          <a:blip r:embed="rId2"/>
          <a:srcRect/>
          <a:stretch>
            <a:fillRect/>
          </a:stretch>
        </p:blipFill>
        <p:spPr bwMode="auto">
          <a:xfrm>
            <a:off x="0" y="0"/>
            <a:ext cx="9144001" cy="6858000"/>
          </a:xfrm>
          <a:prstGeom prst="rect">
            <a:avLst/>
          </a:prstGeom>
          <a:noFill/>
        </p:spPr>
      </p:pic>
      <p:sp>
        <p:nvSpPr>
          <p:cNvPr id="6" name="5 Rectángulo"/>
          <p:cNvSpPr/>
          <p:nvPr/>
        </p:nvSpPr>
        <p:spPr>
          <a:xfrm>
            <a:off x="-357222" y="1214422"/>
            <a:ext cx="4680108" cy="2308306"/>
          </a:xfrm>
          <a:prstGeom prst="rect">
            <a:avLst/>
          </a:prstGeom>
        </p:spPr>
        <p:txBody>
          <a:bodyPr wrap="square" lIns="91422" tIns="45711" rIns="91422" bIns="45711">
            <a:spAutoFit/>
          </a:bodyPr>
          <a:lstStyle/>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endPar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130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1" end="1"/>
                                            </p:txEl>
                                          </p:spTgt>
                                        </p:tgtEl>
                                        <p:attrNameLst>
                                          <p:attrName>style.visibility</p:attrName>
                                        </p:attrNameLst>
                                      </p:cBhvr>
                                      <p:to>
                                        <p:strVal val="visible"/>
                                      </p:to>
                                    </p:set>
                                    <p:set>
                                      <p:cBhvr>
                                        <p:cTn id="15" dur="455" fill="hold">
                                          <p:stCondLst>
                                            <p:cond delay="0"/>
                                          </p:stCondLst>
                                        </p:cTn>
                                        <p:tgtEl>
                                          <p:spTgt spid="6">
                                            <p:txEl>
                                              <p:pRg st="1" end="1"/>
                                            </p:txEl>
                                          </p:spTgt>
                                        </p:tgtEl>
                                        <p:attrNameLst>
                                          <p:attrName>style.rotation</p:attrName>
                                        </p:attrNameLst>
                                      </p:cBhvr>
                                      <p:to>
                                        <p:strVal val="-45.0"/>
                                      </p:to>
                                    </p:set>
                                    <p:anim calcmode="lin" valueType="num">
                                      <p:cBhvr>
                                        <p:cTn id="16" dur="455" fill="hold">
                                          <p:stCondLst>
                                            <p:cond delay="455"/>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66562"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66563"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66564"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66565" name="AutoShape 5"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66566" name="Picture 6"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66567" name="Text Box 7"/>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66568" name="Picture 8"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66569" name="Text Box 9"/>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66570" name="Group 10"/>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66592" name="Text Box 32"/>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66593" name="Text Box 33"/>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66594" name="Group 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66616" name="Picture 56"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66617" name="Text Box 5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ONRIE POR FAVOR--">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--SONRIE POR FAVOR--</Template>
  <TotalTime>7</TotalTime>
  <Words>487</Words>
  <Application>Microsoft Office PowerPoint</Application>
  <PresentationFormat>Presentación en pantalla (4:3)</PresentationFormat>
  <Paragraphs>48</Paragraphs>
  <Slides>23</Slides>
  <Notes>0</Notes>
  <HiddenSlides>0</HiddenSlides>
  <MMClips>0</MMClips>
  <ScaleCrop>false</ScaleCrop>
  <HeadingPairs>
    <vt:vector size="4" baseType="variant">
      <vt:variant>
        <vt:lpstr>Tema</vt:lpstr>
      </vt:variant>
      <vt:variant>
        <vt:i4>1</vt:i4>
      </vt:variant>
      <vt:variant>
        <vt:lpstr>Títulos de diapositiva</vt:lpstr>
      </vt:variant>
      <vt:variant>
        <vt:i4>23</vt:i4>
      </vt:variant>
    </vt:vector>
  </HeadingPairs>
  <TitlesOfParts>
    <vt:vector size="24" baseType="lpstr">
      <vt:lpstr>--SONRIE POR FAVOR--</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2013-04-18T14:13:47Z</dcterms:created>
  <dcterms:modified xsi:type="dcterms:W3CDTF">2013-04-18T14:20:59Z</dcterms:modified>
</cp:coreProperties>
</file>