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82" r:id="rId3"/>
    <p:sldId id="387" r:id="rId4"/>
    <p:sldId id="370" r:id="rId5"/>
    <p:sldId id="372" r:id="rId6"/>
    <p:sldId id="371" r:id="rId7"/>
    <p:sldId id="375" r:id="rId8"/>
    <p:sldId id="325" r:id="rId9"/>
    <p:sldId id="374" r:id="rId10"/>
    <p:sldId id="381" r:id="rId11"/>
    <p:sldId id="373" r:id="rId12"/>
    <p:sldId id="376" r:id="rId13"/>
    <p:sldId id="378" r:id="rId14"/>
    <p:sldId id="380" r:id="rId15"/>
    <p:sldId id="386" r:id="rId16"/>
    <p:sldId id="383" r:id="rId17"/>
    <p:sldId id="384" r:id="rId18"/>
    <p:sldId id="379" r:id="rId19"/>
    <p:sldId id="388" r:id="rId20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Q+I0z5a6jRSlKnZGsGXNQ==" hashData="FCrBr85P9oiwBeRwOBY/xafpR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1500"/>
    <a:srgbClr val="003366"/>
    <a:srgbClr val="580000"/>
    <a:srgbClr val="CC9900"/>
    <a:srgbClr val="A47900"/>
    <a:srgbClr val="A50021"/>
    <a:srgbClr val="800000"/>
    <a:srgbClr val="CC0000"/>
    <a:srgbClr val="666633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19/11/2014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0A761-8602-4190-8119-31917DE7A31D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14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743445-66C5-49A5-9175-A6482D73F882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://es.bloggif.com/tmp/def67c697a967a287f112e8d330dcacf/text.gif?141636454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80" y="1026020"/>
            <a:ext cx="7724775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lihan Samedov - Bebek Şarkısı     wma comp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11450" y="600221"/>
            <a:ext cx="33844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Sonríe… lo haces muy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bien.</a:t>
            </a:r>
          </a:p>
          <a:p>
            <a:pPr algn="ctr"/>
            <a:endParaRPr lang="es-CO" sz="2000" b="1" dirty="0" smtClean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Que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al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sonreír,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caen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los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muros de la timidez.</a:t>
            </a:r>
          </a:p>
        </p:txBody>
      </p:sp>
    </p:spTree>
    <p:extLst>
      <p:ext uri="{BB962C8B-B14F-4D97-AF65-F5344CB8AC3E}">
        <p14:creationId xmlns:p14="http://schemas.microsoft.com/office/powerpoint/2010/main" val="214477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96555" y="336386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Sonríe… lo haces muy bien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Que al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sonreír,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se levanta el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cálido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susurro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del cántico de la amistad.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355970" y="331686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Sonríe… lo haces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bien.</a:t>
            </a:r>
          </a:p>
          <a:p>
            <a:pPr algn="ctr"/>
            <a:endParaRPr lang="es-CO" sz="2000" b="1" dirty="0" smtClean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El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brillo de tus ojos acompaña a tu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sonrisa,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para explotar como estrellas brillantes en la oscuridad nocturna.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9525"/>
            <a:ext cx="9174163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86000" y="240171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Sonríe… lo haces muy bien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rgbClr val="2A1500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Al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sonreír,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llegan los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hermosos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colores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A1500"/>
                  </a:glow>
                </a:effectLst>
                <a:latin typeface="+mj-lt"/>
              </a:rPr>
              <a:t>del saludo fraternal.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400" y="187666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270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Sonríe… lo haces muy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270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bien.</a:t>
            </a:r>
          </a:p>
          <a:p>
            <a:pPr algn="ctr"/>
            <a:endParaRPr lang="es-CO" sz="2000" b="1" dirty="0" smtClean="0">
              <a:solidFill>
                <a:schemeClr val="bg1"/>
              </a:solidFill>
              <a:effectLst>
                <a:glow rad="127000">
                  <a:schemeClr val="accent4">
                    <a:lumMod val="50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Es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tu carta de presentación.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La sonrisa nos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deja ver al niño travieso que llevas por dentro.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979640" y="3552631"/>
            <a:ext cx="51847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Sonríe… lo haces muy bien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14300">
                  <a:srgbClr val="2A1500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Al mirarte en tu propia sonrisa, ves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los detalles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del amor en su mágico esplendor.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86000" y="3264591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Sonríe… lo haces muy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bien.</a:t>
            </a:r>
          </a:p>
          <a:p>
            <a:pPr algn="ctr"/>
            <a:endParaRPr lang="es-CO" sz="2000" b="1" dirty="0" smtClean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Ya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que al mostrar tu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sonrisa,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se suaviza el momento del coraje que pasaste ayer.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211950" y="48346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Sonríe… lo haces muy bien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i="1" dirty="0">
              <a:solidFill>
                <a:schemeClr val="bg1"/>
              </a:solidFill>
              <a:effectLst>
                <a:glow rad="114300">
                  <a:schemeClr val="bg2">
                    <a:lumMod val="10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Cuando te lo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propones,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se desata 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ti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lo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bg2">
                      <a:lumMod val="10000"/>
                    </a:schemeClr>
                  </a:glow>
                </a:effectLst>
                <a:latin typeface="+mj-lt"/>
              </a:rPr>
              <a:t>especial que eres.</a:t>
            </a: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87565" y="483460"/>
            <a:ext cx="79931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Sonríe… lo haces muy bien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14300">
                  <a:schemeClr val="tx1">
                    <a:lumMod val="95000"/>
                    <a:lumOff val="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Es el reflejo de tu ser que se evidencia cuando enseñas lo mejor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ti.</a:t>
            </a:r>
            <a:endParaRPr lang="es-CO" sz="2000" b="1" dirty="0">
              <a:solidFill>
                <a:schemeClr val="bg1"/>
              </a:solidFill>
              <a:effectLst>
                <a:glow rad="114300">
                  <a:schemeClr val="tx1">
                    <a:lumMod val="95000"/>
                    <a:lumOff val="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37990" y="3428347"/>
            <a:ext cx="72730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Sonríe… lo haces muy bien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Porque te acaricias el alma cada vez que te muestras contento.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08550" y="555470"/>
            <a:ext cx="6336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Sonríe… lo haces muy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bien.</a:t>
            </a:r>
          </a:p>
          <a:p>
            <a:pPr algn="ctr"/>
            <a:endParaRPr lang="es-CO" sz="2000" b="1" dirty="0" smtClean="0">
              <a:solidFill>
                <a:schemeClr val="bg1"/>
              </a:solidFill>
              <a:effectLst>
                <a:glow rad="114300">
                  <a:srgbClr val="2A1500"/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Al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hacerlo logras conquistar al mundo.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Porque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2A1500"/>
                  </a:glow>
                </a:effectLst>
                <a:latin typeface="+mj-lt"/>
              </a:rPr>
              <a:t>¿quién puede resistirse a tu hermosa, graciosa y dulce sonrisa?</a:t>
            </a:r>
          </a:p>
        </p:txBody>
      </p:sp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440" y="555470"/>
            <a:ext cx="39605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Sonríe… lo haces muy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bien.</a:t>
            </a:r>
          </a:p>
          <a:p>
            <a:pPr algn="ctr"/>
            <a:endParaRPr lang="es-CO" sz="2000" b="1" dirty="0" smtClean="0">
              <a:solidFill>
                <a:schemeClr val="bg1"/>
              </a:solidFill>
              <a:effectLst>
                <a:glow rad="1143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Es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paso de agradecimiento a tu Creador por dejarte vivir hoy, porque el ayer ya pasó.</a:t>
            </a:r>
          </a:p>
        </p:txBody>
      </p:sp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5470" y="3291850"/>
            <a:ext cx="77050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Sonríe… lo haces muy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bien.</a:t>
            </a:r>
          </a:p>
          <a:p>
            <a:pPr algn="ctr"/>
            <a:endParaRPr lang="es-CO" sz="2000" b="1" dirty="0" smtClean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Es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el peldaño que te sube por los tramos del deseo de vivir, de gozar, de soñar, de volver a sonreír. Es tu derecho ante la vida… tu obligación al mundo y ante ti mismo.</a:t>
            </a:r>
          </a:p>
        </p:txBody>
      </p:sp>
    </p:spTree>
    <p:extLst>
      <p:ext uri="{BB962C8B-B14F-4D97-AF65-F5344CB8AC3E}">
        <p14:creationId xmlns:p14="http://schemas.microsoft.com/office/powerpoint/2010/main" val="5328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05850" y="272708"/>
            <a:ext cx="65345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Sonríe… lo haces muy bien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Ésta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te conduce a ser amigo, amado, estimado, apreciado, valorizado, esperado, invitado, distinguido, recordado. Y a disfrutar de los agradables, gustosos, placenteros, ricos, abundantes y plácidos instantes que te regala la vida.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286000" y="373612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¡Y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lo haces muy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bien!…</a:t>
            </a:r>
            <a:endParaRPr lang="es-CO" sz="20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Y los que te rodean lo necesitan también.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75570" y="1995670"/>
            <a:ext cx="63368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“Si </a:t>
            </a:r>
            <a:r>
              <a:rPr lang="es-CO" sz="20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alguna vez no te dan la sonrisa esperada, sé generoso y da la tuya. Porque nadie tiene tanta necesidad de una sonrisa, como aquel que no sabe sonreír a los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demás”.</a:t>
            </a:r>
            <a:endParaRPr lang="es-CO" sz="2000" b="1" i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Dalai Lama</a:t>
            </a:r>
          </a:p>
        </p:txBody>
      </p:sp>
    </p:spTree>
    <p:extLst>
      <p:ext uri="{BB962C8B-B14F-4D97-AF65-F5344CB8AC3E}">
        <p14:creationId xmlns:p14="http://schemas.microsoft.com/office/powerpoint/2010/main" val="5328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23410" y="339440"/>
            <a:ext cx="250049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Texto: 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Annie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Ortiz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Bebek</a:t>
            </a:r>
            <a:r>
              <a:rPr lang="es-CO" sz="14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şarkısı</a:t>
            </a:r>
            <a:r>
              <a:rPr lang="es-CO" sz="1400" b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-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Alihan</a:t>
            </a:r>
            <a:r>
              <a:rPr lang="es-CO" sz="1400" b="1" i="1" dirty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Samedov</a:t>
            </a:r>
            <a:endParaRPr lang="es-CO" sz="1400" b="1" i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14300">
                    <a:schemeClr val="tx1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1143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4570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d"/>
      </p:transition>
    </mc:Choice>
    <mc:Fallback xmlns="">
      <p:transition spd="slow">
        <p:cover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3866</TotalTime>
  <Words>515</Words>
  <Application>Microsoft Office PowerPoint</Application>
  <PresentationFormat>Presentación en pantalla (16:9)</PresentationFormat>
  <Paragraphs>92</Paragraphs>
  <Slides>18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225</cp:revision>
  <dcterms:created xsi:type="dcterms:W3CDTF">2013-05-29T02:56:16Z</dcterms:created>
  <dcterms:modified xsi:type="dcterms:W3CDTF">2014-11-19T23:10:13Z</dcterms:modified>
</cp:coreProperties>
</file>