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82" r:id="rId4"/>
    <p:sldId id="258" r:id="rId5"/>
    <p:sldId id="261" r:id="rId6"/>
    <p:sldId id="264" r:id="rId7"/>
    <p:sldId id="259" r:id="rId8"/>
    <p:sldId id="267" r:id="rId9"/>
    <p:sldId id="268" r:id="rId10"/>
    <p:sldId id="271" r:id="rId11"/>
    <p:sldId id="275" r:id="rId12"/>
    <p:sldId id="273" r:id="rId13"/>
    <p:sldId id="272" r:id="rId14"/>
    <p:sldId id="286" r:id="rId15"/>
    <p:sldId id="274" r:id="rId16"/>
    <p:sldId id="281" r:id="rId17"/>
    <p:sldId id="277" r:id="rId18"/>
    <p:sldId id="294" r:id="rId19"/>
    <p:sldId id="260" r:id="rId20"/>
    <p:sldId id="263" r:id="rId21"/>
    <p:sldId id="287" r:id="rId22"/>
    <p:sldId id="295" r:id="rId23"/>
    <p:sldId id="298" r:id="rId24"/>
    <p:sldId id="299" r:id="rId25"/>
  </p:sldIdLst>
  <p:sldSz cx="9144000" cy="6858000" type="screen4x3"/>
  <p:notesSz cx="6858000" cy="9144000"/>
  <p:embeddedFontLst>
    <p:embeddedFont>
      <p:font typeface="Bookman Old Style" pitchFamily="18" charset="0"/>
      <p:regular r:id="rId27"/>
      <p:bold r:id="rId28"/>
      <p:italic r:id="rId29"/>
      <p:boldItalic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Cambria" pitchFamily="18" charset="0"/>
      <p:regular r:id="rId35"/>
      <p:bold r:id="rId36"/>
      <p:italic r:id="rId37"/>
      <p:boldItalic r:id="rId38"/>
    </p:embeddedFont>
    <p:embeddedFont>
      <p:font typeface="Kristen ITC" pitchFamily="66" charset="0"/>
      <p:regular r:id="rId39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9n/eBW+OkLmn2J/JKQJQ==" hashData="iGF3cDQkXK8/KDgduPNkrTkqn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51" autoAdjust="0"/>
    <p:restoredTop sz="94660"/>
  </p:normalViewPr>
  <p:slideViewPr>
    <p:cSldViewPr>
      <p:cViewPr varScale="1">
        <p:scale>
          <a:sx n="55" d="100"/>
          <a:sy n="55" d="100"/>
        </p:scale>
        <p:origin x="-102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4FA81-AC2A-4978-BC3F-9C2D2FF03840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383A4-69A7-4B51-8F55-B3016763009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383A4-69A7-4B51-8F55-B3016763009D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52777-7E19-4C6F-B043-812B7D9AF7D1}" type="datetimeFigureOut">
              <a:rPr lang="es-UY" smtClean="0"/>
              <a:pPr/>
              <a:t>13/04/2019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E766E-089C-4C0C-AECF-6EF682EB471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sebei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8" name="7 Imagen" descr="Rose Binder Frame-Gamocks.ol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339752" y="2636912"/>
            <a:ext cx="1813317" cy="5986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9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Soledad</a:t>
            </a:r>
            <a:endParaRPr lang="es-UY" sz="3290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0" name="9 Imagen" descr="Feathers_jdi.old.png"/>
          <p:cNvPicPr>
            <a:picLocks noChangeAspect="1"/>
          </p:cNvPicPr>
          <p:nvPr/>
        </p:nvPicPr>
        <p:blipFill>
          <a:blip r:embed="rId6" cstate="print"/>
          <a:srcRect l="45275" r="32675" b="23984"/>
          <a:stretch>
            <a:fillRect/>
          </a:stretch>
        </p:blipFill>
        <p:spPr>
          <a:xfrm rot="3197184">
            <a:off x="3131840" y="3645024"/>
            <a:ext cx="648072" cy="84614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51520" y="5373216"/>
            <a:ext cx="7624203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"El secreto de una buena vejez no es otra cosa que un pacto honrado con la soledad"</a:t>
            </a:r>
          </a:p>
          <a:p>
            <a:r>
              <a:rPr lang="es-UY" sz="14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— Gabriel García Márquez</a:t>
            </a:r>
          </a:p>
          <a:p>
            <a:endParaRPr lang="es-UY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11560" y="6237312"/>
            <a:ext cx="6116354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40" i="1" dirty="0" smtClean="0">
                <a:solidFill>
                  <a:schemeClr val="bg2">
                    <a:lumMod val="25000"/>
                  </a:schemeClr>
                </a:solidFill>
              </a:rPr>
              <a:t>Todos los derechos de autor © pertenecen a los respectivos artistas / fotógrafos</a:t>
            </a:r>
            <a:endParaRPr lang="es-UY" sz="144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" name="5 Imagen" descr="basebei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3000">
    <p:sndAc>
      <p:stSnd>
        <p:snd r:embed="rId3" name="Giovanni Marradi - Al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5" name="4 Imagen" descr="2178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20008" cy="352839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267744" y="5805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sp>
        <p:nvSpPr>
          <p:cNvPr id="10" name="9 Rectángulo"/>
          <p:cNvSpPr/>
          <p:nvPr/>
        </p:nvSpPr>
        <p:spPr>
          <a:xfrm>
            <a:off x="467544" y="5085184"/>
            <a:ext cx="58326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“No es difícil llorar en soledad, pero es casi imposible reír solo.”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Dulce María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Loynaz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4" name="3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7380312" y="6093296"/>
            <a:ext cx="1086259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2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Pase manual</a:t>
            </a:r>
            <a:endParaRPr lang="es-UY" sz="132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6" name="5 Imagen" descr="2179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20008" cy="35283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9 CuadroTexto"/>
          <p:cNvSpPr txBox="1"/>
          <p:nvPr/>
        </p:nvSpPr>
        <p:spPr>
          <a:xfrm>
            <a:off x="467544" y="5085184"/>
            <a:ext cx="51705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-La soledad es el hecho más profundo de la condición humana.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El hombre es el único ser que sabe que está solo.-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Octavio Paz.  </a:t>
            </a:r>
            <a:endParaRPr lang="es-UY" sz="150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7" name="6 Imagen" descr="2577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75656" y="5013176"/>
            <a:ext cx="375968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“En la soledad, nadie escapa a los recuerdos.”</a:t>
            </a:r>
            <a:b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Antoine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de Saint-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Exupery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5" name="4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303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3528" y="5085184"/>
            <a:ext cx="519507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“Los recuerdos no pueblan nuestra soledad, como suele decirse,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antes al contrario, la hacen más profunda.”</a:t>
            </a:r>
          </a:p>
          <a:p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Gustave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Flaubert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5" name="4 Imagen" descr="380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20008" cy="345638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9552" y="5085184"/>
            <a:ext cx="463530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“La peor parte de mantener recuerdos no es el dolor.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Es su soledad. Los recuerdos necesitan ser compartidos”.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Lois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Lowry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</a:t>
            </a:r>
            <a:endParaRPr lang="es-UY" sz="150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6" name="5 Imagen" descr="4752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71600" y="5013176"/>
            <a:ext cx="47525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 La soledad es al espíritu lo que la dieta al cuerpo -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Marques de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Vauvenargues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</a:t>
            </a:r>
            <a:endParaRPr lang="es-UY" sz="15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5" name="4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5051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63688" y="5013176"/>
            <a:ext cx="28171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“La soledad de dos en compañía.”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Ramón de Campoamor.</a:t>
            </a:r>
          </a:p>
          <a:p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6" name="5 Imagen" descr="3444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59632" y="5085184"/>
            <a:ext cx="38457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9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“¡Oh, soledad, alegre compañía de los tristes!”</a:t>
            </a:r>
            <a:br>
              <a:rPr lang="es-UY" sz="149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9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Miguel de Cervantes. </a:t>
            </a:r>
          </a:p>
          <a:p>
            <a:pPr fontAlgn="base"/>
            <a:endParaRPr lang="es-UY" dirty="0" smtClean="0">
              <a:latin typeface="Cambria" pitchFamily="18" charset="0"/>
            </a:endParaRP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27584" y="5013176"/>
            <a:ext cx="43608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-Vivo en esa soledad que es dolorosa en la juventud,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pero deliciosa en los años de madurez.-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Albert Einstein.</a:t>
            </a:r>
            <a:endParaRPr lang="es-UY" sz="1500" i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" name="6 Imagen" descr="3498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240360" cy="3528392"/>
          </a:xfrm>
          <a:prstGeom prst="rect">
            <a:avLst/>
          </a:prstGeom>
        </p:spPr>
      </p:pic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3586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6004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5536" y="5085184"/>
            <a:ext cx="54006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Naces  solo y mueres solo, y en el paréntesis </a:t>
            </a:r>
          </a:p>
          <a:p>
            <a:pPr>
              <a:buFontTx/>
              <a:buChar char="-"/>
            </a:pP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 soledad es tan grande que necesitas compartir la vida para olvidarlo -Erich Fromm.</a:t>
            </a:r>
          </a:p>
          <a:p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5" name="4 Imagen" descr="351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240360" cy="352839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331640" y="5013176"/>
            <a:ext cx="374775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 mis soledades voy, de mis soledades vengo,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porque para andar conmigo,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me bastan mis pensamientos.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Félix Lope De Vega.</a:t>
            </a:r>
          </a:p>
          <a:p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pic>
        <p:nvPicPr>
          <p:cNvPr id="5" name="4 Imagen" descr="3372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1268760"/>
            <a:ext cx="3048000" cy="345638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67544" y="5013176"/>
            <a:ext cx="437151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-Cuando las nieves caen y los blancos vientos soplan,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el lobo solitario muere, pero la manada sobrevive.-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George R. R. Martin.</a:t>
            </a:r>
            <a:endParaRPr lang="es-UY" sz="1500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2787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6004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1560" y="5013176"/>
            <a:ext cx="45153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UY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 Yo no se de pájaros, no conozco la historia del fuego. </a:t>
            </a:r>
          </a:p>
          <a:p>
            <a:pPr fontAlgn="base"/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Pero creo que mi soledad debería tener alas -</a:t>
            </a:r>
            <a:b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Alejandra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Pizarnik</a:t>
            </a:r>
            <a:r>
              <a:rPr lang="es-UY" sz="1500" i="1" dirty="0" smtClean="0">
                <a:latin typeface="Cambria" pitchFamily="18" charset="0"/>
              </a:rPr>
              <a:t>.</a:t>
            </a:r>
            <a:endParaRPr lang="es-UY" sz="1500" i="1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357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03648" y="5085184"/>
            <a:ext cx="35203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“Estamos todos tan juntos y, 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sin 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embargo,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todos estamos muriendo de soledad.”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Leo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Buscaglia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</a:t>
            </a:r>
            <a:b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endParaRPr lang="es-UY" sz="150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5076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20008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3528" y="5085184"/>
            <a:ext cx="50506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Las personas que viven solas siempre tienen algo en su mente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que estarían dispuestos a compartir.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Anton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Chejov</a:t>
            </a:r>
            <a:r>
              <a:rPr lang="es-UY" i="1" dirty="0" smtClean="0">
                <a:latin typeface="Cambria" pitchFamily="18" charset="0"/>
              </a:rPr>
              <a:t>.</a:t>
            </a:r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3735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83568" y="5013176"/>
            <a:ext cx="44705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 soledad es y siempre ha sido la experiencia central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 inevitable de cada hombre.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Thomas Wolfe</a:t>
            </a:r>
            <a:r>
              <a:rPr lang="es-UY" i="1" dirty="0" smtClean="0">
                <a:latin typeface="Cambria" pitchFamily="18" charset="0"/>
              </a:rPr>
              <a:t> </a:t>
            </a:r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3788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9552" y="5085184"/>
            <a:ext cx="53031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Puedes estar con alguien y aún sentirte solo.</a:t>
            </a:r>
            <a:b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Leer: el mejor estado para mantener a raya la absoluta soledad.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William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Styron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 </a:t>
            </a:r>
            <a:endParaRPr lang="es-UY" sz="15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6" name="5 Imagen" descr="512087_800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CuadroTexto"/>
          <p:cNvSpPr txBox="1"/>
          <p:nvPr/>
        </p:nvSpPr>
        <p:spPr>
          <a:xfrm>
            <a:off x="395536" y="5013176"/>
            <a:ext cx="495706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-No soy gran cosa, pero soy todo lo que tengo.-Philip K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Dick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 </a:t>
            </a:r>
          </a:p>
          <a:p>
            <a:endParaRPr lang="es-UY" dirty="0"/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5" name="4 Imagen" descr="304702.jpg"/>
          <p:cNvPicPr>
            <a:picLocks noChangeAspect="1"/>
          </p:cNvPicPr>
          <p:nvPr/>
        </p:nvPicPr>
        <p:blipFill>
          <a:blip r:embed="rId3" cstate="print">
            <a:lum contrast="-20000"/>
          </a:blip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>
            <a:solidFill>
              <a:srgbClr val="33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CuadroTexto"/>
          <p:cNvSpPr txBox="1"/>
          <p:nvPr/>
        </p:nvSpPr>
        <p:spPr>
          <a:xfrm>
            <a:off x="1259632" y="551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sp>
        <p:nvSpPr>
          <p:cNvPr id="10" name="9 CuadroTexto"/>
          <p:cNvSpPr txBox="1"/>
          <p:nvPr/>
        </p:nvSpPr>
        <p:spPr>
          <a:xfrm>
            <a:off x="539552" y="5013176"/>
            <a:ext cx="3772443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Estamos solos, vivimos solos y morimos solos.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Solo a través del amor y la amistad </a:t>
            </a:r>
            <a:endParaRPr lang="es-UY" sz="15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podemos 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hacernos la ilusión,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por un momento, de que no estamos solos.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Orson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Wells</a:t>
            </a:r>
            <a:endParaRPr lang="es-UY" sz="15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5" name="4 Imagen" descr="3039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268760"/>
            <a:ext cx="3168352" cy="352839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5536" y="5085184"/>
            <a:ext cx="53745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-Lo peor de la soledad es que trae un cara a cara con uno mismo.-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Mary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Balogh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 </a:t>
            </a:r>
          </a:p>
        </p:txBody>
      </p:sp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pic>
        <p:nvPicPr>
          <p:cNvPr id="4" name="3 Imagen" descr="4933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268760"/>
            <a:ext cx="3120008" cy="3528392"/>
          </a:xfrm>
          <a:prstGeom prst="rect">
            <a:avLst/>
          </a:prstGeom>
        </p:spPr>
      </p:pic>
      <p:pic>
        <p:nvPicPr>
          <p:cNvPr id="9" name="8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1560" y="5085184"/>
            <a:ext cx="446449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 mente de un hombre es capaz de todo,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porque todo está en ella, el pasado y el futuro. </a:t>
            </a:r>
          </a:p>
          <a:p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Joseph </a:t>
            </a:r>
            <a:r>
              <a:rPr lang="es-UY" sz="15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Conrad</a:t>
            </a:r>
            <a:r>
              <a:rPr lang="es-UY" sz="15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. </a:t>
            </a:r>
            <a:endParaRPr lang="es-UY" sz="150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364088" y="1196752"/>
            <a:ext cx="3282630" cy="3801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UY" sz="20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En la niebla</a:t>
            </a:r>
          </a:p>
          <a:p>
            <a:pPr fontAlgn="base"/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¡Qué extraño es vagar en la niebla!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En soledad piedras y sotos.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No ve el árbol los otros árboles.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Cada uno está solo.</a:t>
            </a:r>
          </a:p>
          <a:p>
            <a:pPr fontAlgn="base"/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Lleno estaba el mundo de amigos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cuando aún mi cielo era hermoso.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Al caer ahora la niebla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los ha borrado a todos.</a:t>
            </a:r>
          </a:p>
          <a:p>
            <a:pPr fontAlgn="base"/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¡Qué extraño es vagar en la niebla!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Ningún hombre conoce al otro.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Vida y soledad se confunden.</a:t>
            </a:r>
            <a:b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Cada uno está solo.</a:t>
            </a:r>
          </a:p>
          <a:p>
            <a:pPr fontAlgn="base"/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s-UY" sz="1700" i="1" dirty="0" err="1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Hermann</a:t>
            </a:r>
            <a:r>
              <a:rPr lang="es-UY" sz="170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Hesse.</a:t>
            </a:r>
            <a:endParaRPr lang="es-UY" sz="1700" i="1" dirty="0">
              <a:solidFill>
                <a:schemeClr val="bg2">
                  <a:lumMod val="25000"/>
                </a:schemeClr>
              </a:solidFill>
              <a:latin typeface="Calibri" pitchFamily="34" charset="0"/>
            </a:endParaRPr>
          </a:p>
        </p:txBody>
      </p:sp>
      <p:pic>
        <p:nvPicPr>
          <p:cNvPr id="6" name="5 Imagen" descr="@nn_240109_008_photos_grant_tdstudi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628800"/>
            <a:ext cx="2425000" cy="3160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95536" y="6165304"/>
            <a:ext cx="2769541" cy="440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60" i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inesgaret@gmail.com</a:t>
            </a:r>
            <a:endParaRPr lang="es-UY" sz="2260" i="1" dirty="0">
              <a:solidFill>
                <a:schemeClr val="bg2">
                  <a:lumMod val="25000"/>
                </a:schemeClr>
              </a:solidFill>
              <a:latin typeface="Calibri" pitchFamily="34" charset="0"/>
            </a:endParaRPr>
          </a:p>
        </p:txBody>
      </p:sp>
      <p:pic>
        <p:nvPicPr>
          <p:cNvPr id="11" name="10 Imagen" descr="Rose Binder Frame-Gamocks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80728"/>
            <a:ext cx="4896544" cy="4104456"/>
          </a:xfrm>
          <a:prstGeom prst="rect">
            <a:avLst/>
          </a:prstGeom>
        </p:spPr>
      </p:pic>
      <p:pic>
        <p:nvPicPr>
          <p:cNvPr id="10" name="9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9320478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430</Words>
  <Application>Microsoft Office PowerPoint</Application>
  <PresentationFormat>Presentación en pantalla (4:3)</PresentationFormat>
  <Paragraphs>67</Paragraphs>
  <Slides>24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Bookman Old Style</vt:lpstr>
      <vt:lpstr>Calibri</vt:lpstr>
      <vt:lpstr>Cambria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70</cp:revision>
  <dcterms:created xsi:type="dcterms:W3CDTF">2019-04-08T20:11:31Z</dcterms:created>
  <dcterms:modified xsi:type="dcterms:W3CDTF">2019-04-13T17:40:49Z</dcterms:modified>
</cp:coreProperties>
</file>