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470" r:id="rId3"/>
    <p:sldId id="459" r:id="rId4"/>
    <p:sldId id="457" r:id="rId5"/>
    <p:sldId id="475" r:id="rId6"/>
    <p:sldId id="473" r:id="rId7"/>
    <p:sldId id="494" r:id="rId8"/>
    <p:sldId id="463" r:id="rId9"/>
    <p:sldId id="435" r:id="rId10"/>
    <p:sldId id="495" r:id="rId11"/>
    <p:sldId id="461" r:id="rId12"/>
    <p:sldId id="466" r:id="rId13"/>
    <p:sldId id="491" r:id="rId14"/>
    <p:sldId id="464" r:id="rId15"/>
    <p:sldId id="479" r:id="rId16"/>
    <p:sldId id="498" r:id="rId17"/>
    <p:sldId id="486" r:id="rId18"/>
    <p:sldId id="499" r:id="rId19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V4hlBDyCF5nr3LkmaZn9Q==" hashData="/8I/owJiZ/s1iv036MbEWNRiE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0000"/>
    <a:srgbClr val="003300"/>
    <a:srgbClr val="920000"/>
    <a:srgbClr val="CC0000"/>
    <a:srgbClr val="460000"/>
    <a:srgbClr val="002600"/>
    <a:srgbClr val="4C2600"/>
    <a:srgbClr val="663300"/>
    <a:srgbClr val="C08E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6448" autoAdjust="0"/>
  </p:normalViewPr>
  <p:slideViewPr>
    <p:cSldViewPr>
      <p:cViewPr varScale="1">
        <p:scale>
          <a:sx n="71" d="100"/>
          <a:sy n="71" d="100"/>
        </p:scale>
        <p:origin x="-96" y="-4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12/02/2016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418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1557762" y="3291850"/>
            <a:ext cx="6029325" cy="1551066"/>
            <a:chOff x="1557762" y="3291850"/>
            <a:chExt cx="6029325" cy="1551066"/>
          </a:xfrm>
        </p:grpSpPr>
        <p:pic>
          <p:nvPicPr>
            <p:cNvPr id="26630" name="Picture 6" descr="Rendered Image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7762" y="3291850"/>
              <a:ext cx="6029325" cy="12096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632" name="Picture 8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9844" y="4299990"/>
              <a:ext cx="1628775" cy="5429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Igor Dvurechenskiy - First love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6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410" y="351654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920000"/>
                  </a:glow>
                </a:effectLst>
                <a:latin typeface="+mj-lt"/>
              </a:rPr>
              <a:t>Yo amo, tú amas, el ama, nosotros amamos, vosotros amáis, ellos aman. Ojalá no fuese conjugación sino realidad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920000"/>
                  </a:glo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920000"/>
                  </a:glow>
                </a:effectLst>
                <a:latin typeface="+mj-lt"/>
              </a:rPr>
              <a:t>Mario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920000"/>
                  </a:glow>
                </a:effectLst>
                <a:latin typeface="+mj-lt"/>
              </a:rPr>
              <a:t>Benedetti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23410" y="2571750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920000"/>
                  </a:glow>
                </a:effectLst>
                <a:latin typeface="+mj-lt"/>
              </a:rPr>
              <a:t>El amor es como el fuego; suelen ver antes el humo los que están fuera, que las llamas los que están dentro.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920000"/>
                  </a:glow>
                </a:effectLst>
                <a:latin typeface="+mj-lt"/>
              </a:rPr>
              <a:t>Jacinto Benavente</a:t>
            </a:r>
          </a:p>
        </p:txBody>
      </p:sp>
    </p:spTree>
    <p:extLst>
      <p:ext uri="{BB962C8B-B14F-4D97-AF65-F5344CB8AC3E}">
        <p14:creationId xmlns:p14="http://schemas.microsoft.com/office/powerpoint/2010/main" val="118808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420" y="423664"/>
            <a:ext cx="8353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Lo que hace que los amantes no se aburran nunca de estar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juntos,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es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que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se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pasan el tiempo hablando siempre de sí mismos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François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de la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Rochefoucauld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491850" y="2026492"/>
            <a:ext cx="52567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Uno no puede hacer nada por las personas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que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ama, sólo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seguir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amándolas.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Fernando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n-lt"/>
              </a:rPr>
              <a:t>Savater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436120" y="3664700"/>
            <a:ext cx="33124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Puede haber amor sin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celos,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pero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no sin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temores.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Miguel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de Cervantes </a:t>
            </a:r>
          </a:p>
        </p:txBody>
      </p:sp>
    </p:spTree>
    <p:extLst>
      <p:ext uri="{BB962C8B-B14F-4D97-AF65-F5344CB8AC3E}">
        <p14:creationId xmlns:p14="http://schemas.microsoft.com/office/powerpoint/2010/main" val="1925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-30163"/>
            <a:ext cx="9204326" cy="52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04070" y="401195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000" b="1" dirty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Todo lo que se hace por amor, se hace más allá del bien y del mal</a:t>
            </a:r>
            <a:r>
              <a:rPr lang="es-CO" sz="2000" b="1" dirty="0" smtClean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Friedrich </a:t>
            </a:r>
            <a:r>
              <a:rPr lang="es-CO" sz="1400" b="1" i="1" dirty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Nietzsche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04070" y="2727984"/>
            <a:ext cx="40701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Siempre que haya un vacío en tu vida, llénalo de amor</a:t>
            </a:r>
            <a:r>
              <a:rPr lang="es-CO" sz="2000" b="1" dirty="0" smtClean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Amado </a:t>
            </a:r>
            <a:r>
              <a:rPr lang="es-CO" sz="1400" b="1" i="1" dirty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Nervo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574230" y="483460"/>
            <a:ext cx="410233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El amor, como ciego que es, impide a los amantes ver las divertidas tonterías que </a:t>
            </a:r>
            <a:r>
              <a:rPr lang="es-CO" sz="2000" b="1" dirty="0" smtClean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cometen.</a:t>
            </a:r>
          </a:p>
          <a:p>
            <a:pPr algn="ctr"/>
            <a:r>
              <a:rPr lang="es-CO" sz="1400" b="1" i="1" dirty="0" smtClean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William </a:t>
            </a:r>
            <a:r>
              <a:rPr lang="es-CO" sz="1400" b="1" i="1" dirty="0">
                <a:solidFill>
                  <a:srgbClr val="003300"/>
                </a:solidFill>
                <a:effectLst>
                  <a:glow rad="101600">
                    <a:schemeClr val="bg1"/>
                  </a:glow>
                </a:effectLst>
                <a:latin typeface="+mj-lt"/>
              </a:rPr>
              <a:t>Shakespeare</a:t>
            </a:r>
          </a:p>
        </p:txBody>
      </p:sp>
    </p:spTree>
    <p:extLst>
      <p:ext uri="{BB962C8B-B14F-4D97-AF65-F5344CB8AC3E}">
        <p14:creationId xmlns:p14="http://schemas.microsoft.com/office/powerpoint/2010/main" val="359264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10212" y="267430"/>
            <a:ext cx="87132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Hay quien ha venido al mundo para enamorarse de una sola mujer y, consecuentemente, no es probable que tropiece con ella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José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Ortega y Gasset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10212" y="3088034"/>
            <a:ext cx="87132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Lo malo del amor es que muchos lo confunden con la gastritis y, cuando se han curado de la indisposición, se encuentran con que se han casado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.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Groucho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Marx</a:t>
            </a:r>
          </a:p>
        </p:txBody>
      </p:sp>
    </p:spTree>
    <p:extLst>
      <p:ext uri="{BB962C8B-B14F-4D97-AF65-F5344CB8AC3E}">
        <p14:creationId xmlns:p14="http://schemas.microsoft.com/office/powerpoint/2010/main" val="412486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420" y="411450"/>
            <a:ext cx="50407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El amor, a quien pintan ciego, es vidente y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perspicaz,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porque el amante ve cosas que el indiferente no ve y por eso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ama.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José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Ortega y Gasset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95420" y="2348197"/>
            <a:ext cx="417144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No hay hombre tan cobarde a quien el amor no haga valiente y transforme en héroe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Platón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 </a:t>
            </a:r>
            <a:endParaRPr lang="es-CO" sz="2000" b="1" dirty="0">
              <a:solidFill>
                <a:schemeClr val="bg1"/>
              </a:solidFill>
              <a:effectLst>
                <a:outerShdw blurRad="762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95420" y="4024164"/>
            <a:ext cx="42668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El amor vive más de lo que da que de lo que recibe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Concepción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/>
                  </a:outerShdw>
                </a:effectLst>
                <a:latin typeface="+mj-lt"/>
              </a:rPr>
              <a:t>Arenal </a:t>
            </a:r>
          </a:p>
        </p:txBody>
      </p:sp>
    </p:spTree>
    <p:extLst>
      <p:ext uri="{BB962C8B-B14F-4D97-AF65-F5344CB8AC3E}">
        <p14:creationId xmlns:p14="http://schemas.microsoft.com/office/powerpoint/2010/main" val="110916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-30163"/>
            <a:ext cx="9204326" cy="52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413346" y="3631260"/>
            <a:ext cx="244834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600"/>
                </a:solidFill>
                <a:latin typeface="+mj-lt"/>
              </a:rPr>
              <a:t>Si tú me amaras y yo te amase, ¡cómo nos amaríamos</a:t>
            </a:r>
            <a:r>
              <a:rPr lang="es-CO" sz="2000" b="1" dirty="0" smtClean="0">
                <a:solidFill>
                  <a:srgbClr val="002600"/>
                </a:solidFill>
                <a:latin typeface="+mj-lt"/>
              </a:rPr>
              <a:t>!.</a:t>
            </a:r>
          </a:p>
          <a:p>
            <a:pPr algn="ctr"/>
            <a:r>
              <a:rPr lang="es-CO" sz="1400" b="1" i="1" dirty="0" smtClean="0">
                <a:solidFill>
                  <a:srgbClr val="002600"/>
                </a:solidFill>
                <a:latin typeface="+mj-lt"/>
              </a:rPr>
              <a:t>Paul </a:t>
            </a:r>
            <a:r>
              <a:rPr lang="es-CO" sz="1400" b="1" i="1" dirty="0" err="1">
                <a:solidFill>
                  <a:srgbClr val="002600"/>
                </a:solidFill>
                <a:latin typeface="+mj-lt"/>
              </a:rPr>
              <a:t>Géraldy</a:t>
            </a:r>
            <a:r>
              <a:rPr lang="es-CO" sz="1400" b="1" i="1" dirty="0">
                <a:solidFill>
                  <a:srgbClr val="002600"/>
                </a:solidFill>
                <a:latin typeface="+mj-lt"/>
              </a:rPr>
              <a:t> 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288040" y="339440"/>
            <a:ext cx="33478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600"/>
                </a:solidFill>
                <a:latin typeface="+mj-lt"/>
              </a:rPr>
              <a:t>El amor nunca tiene razones, y la falta del amor tampoco. </a:t>
            </a:r>
            <a:r>
              <a:rPr lang="es-CO" sz="1400" b="1" i="1" dirty="0">
                <a:solidFill>
                  <a:srgbClr val="002600"/>
                </a:solidFill>
                <a:latin typeface="+mj-lt"/>
              </a:rPr>
              <a:t>Eugene O'Neill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88040" y="2248585"/>
            <a:ext cx="36358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600"/>
                </a:solidFill>
                <a:latin typeface="+mj-lt"/>
              </a:rPr>
              <a:t>El amor es como el agua, si algo no lo agita, se echa a </a:t>
            </a:r>
            <a:r>
              <a:rPr lang="es-CO" sz="2000" b="1" dirty="0" smtClean="0">
                <a:solidFill>
                  <a:srgbClr val="002600"/>
                </a:solidFill>
                <a:latin typeface="+mj-lt"/>
              </a:rPr>
              <a:t>perder.</a:t>
            </a:r>
          </a:p>
          <a:p>
            <a:pPr algn="ctr"/>
            <a:r>
              <a:rPr lang="es-CO" sz="1400" b="1" i="1" dirty="0" smtClean="0">
                <a:solidFill>
                  <a:srgbClr val="002600"/>
                </a:solidFill>
                <a:latin typeface="+mj-lt"/>
              </a:rPr>
              <a:t>Arturo </a:t>
            </a:r>
            <a:r>
              <a:rPr lang="es-CO" sz="1400" b="1" i="1" dirty="0">
                <a:solidFill>
                  <a:srgbClr val="002600"/>
                </a:solidFill>
                <a:latin typeface="+mj-lt"/>
              </a:rPr>
              <a:t>Graf</a:t>
            </a:r>
          </a:p>
        </p:txBody>
      </p:sp>
    </p:spTree>
    <p:extLst>
      <p:ext uri="{BB962C8B-B14F-4D97-AF65-F5344CB8AC3E}">
        <p14:creationId xmlns:p14="http://schemas.microsoft.com/office/powerpoint/2010/main" val="259331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2252" y="1124614"/>
            <a:ext cx="358567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Los que padecéis porque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amáis,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amad más todavía; morir de amor es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vivir.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Victor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Hugo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220091" y="1124614"/>
            <a:ext cx="345647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Todo en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el amor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es triste, mas, triste y todo, es lo mejor que existe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Ramón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de Campoamor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82252" y="3736710"/>
            <a:ext cx="817377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Cuanto más se ama a un amante, más cerca se está de odiarle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François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de la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Rochefoucauld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460000"/>
                  </a:glow>
                </a:effectLst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580140" y="411450"/>
            <a:ext cx="31684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Purifica tu corazón antes de permitir que el amor se asiente en él, ya que la miel más dulce se agria en un vaso sucio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Pitágoras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de Samos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662264" y="3121157"/>
            <a:ext cx="408631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El amor es un misterio. Todo en él son fenómenos a cual más inexplicable; todo en él es ilógico, todo en él es vaguedad y absurdo.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Gustavo Adolfo Bécquer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69720" y="2643760"/>
            <a:ext cx="2286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Amar a alguien es decirle: tú no morirás jamás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Gabriel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Marcel</a:t>
            </a:r>
          </a:p>
        </p:txBody>
      </p:sp>
    </p:spTree>
    <p:extLst>
      <p:ext uri="{BB962C8B-B14F-4D97-AF65-F5344CB8AC3E}">
        <p14:creationId xmlns:p14="http://schemas.microsoft.com/office/powerpoint/2010/main" val="315641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-30163"/>
            <a:ext cx="9204326" cy="52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410" y="353955"/>
            <a:ext cx="259236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3300"/>
                </a:solidFill>
                <a:latin typeface="+mj-lt"/>
              </a:rPr>
              <a:t>Si no te quieren como tú quieres que te quieran, ¿qué importa que te quieran</a:t>
            </a:r>
            <a:r>
              <a:rPr lang="es-CO" sz="2000" b="1" dirty="0" smtClean="0">
                <a:solidFill>
                  <a:srgbClr val="003300"/>
                </a:solidFill>
                <a:latin typeface="+mj-lt"/>
              </a:rPr>
              <a:t>?.</a:t>
            </a:r>
          </a:p>
          <a:p>
            <a:pPr algn="ctr"/>
            <a:r>
              <a:rPr lang="es-CO" sz="1400" b="1" i="1" dirty="0" smtClean="0">
                <a:solidFill>
                  <a:srgbClr val="003300"/>
                </a:solidFill>
                <a:latin typeface="+mj-lt"/>
              </a:rPr>
              <a:t>Amado </a:t>
            </a:r>
            <a:r>
              <a:rPr lang="es-CO" sz="1400" b="1" i="1" dirty="0">
                <a:solidFill>
                  <a:srgbClr val="003300"/>
                </a:solidFill>
                <a:latin typeface="+mj-lt"/>
              </a:rPr>
              <a:t>Nervo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23410" y="3291850"/>
            <a:ext cx="403256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3300"/>
                </a:solidFill>
                <a:latin typeface="+mj-lt"/>
              </a:rPr>
              <a:t>El amor tiene dos leyes: la primera, amar a los otros; la segunda, eliminar de nosotros aquello que impide a los otros amarnos</a:t>
            </a:r>
            <a:r>
              <a:rPr lang="es-CO" sz="2000" b="1" dirty="0" smtClean="0">
                <a:solidFill>
                  <a:srgbClr val="003300"/>
                </a:solidFill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rgbClr val="003300"/>
                </a:solidFill>
                <a:latin typeface="+mj-lt"/>
              </a:rPr>
              <a:t>Alexis </a:t>
            </a:r>
            <a:r>
              <a:rPr lang="es-CO" sz="1400" b="1" i="1" dirty="0" err="1">
                <a:solidFill>
                  <a:srgbClr val="003300"/>
                </a:solidFill>
                <a:latin typeface="+mj-lt"/>
              </a:rPr>
              <a:t>Carrel</a:t>
            </a:r>
            <a:endParaRPr lang="es-CO" sz="1400" b="1" i="1" dirty="0">
              <a:solidFill>
                <a:srgbClr val="0033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8492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420" y="339440"/>
            <a:ext cx="324045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No ser amado es una simple desventura. La verdadera desgracia es no saber amar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Albert </a:t>
            </a:r>
            <a:r>
              <a:rPr lang="es-CO" sz="1400" b="1" i="1" dirty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Camus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084210" y="339440"/>
            <a:ext cx="2699740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Ama como puedas, ama a quien puedas, ama todo lo que puedas. No te preocupes de la finalidad de tu amor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Amado </a:t>
            </a:r>
            <a:r>
              <a:rPr lang="es-CO" sz="1400" b="1" i="1" dirty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Nervo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960550" y="380872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Uno debería estar siempre enamorado. Por eso jamás deberíamos casarnos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Oscar </a:t>
            </a:r>
            <a:r>
              <a:rPr lang="es-CO" sz="1400" b="1" i="1" dirty="0">
                <a:solidFill>
                  <a:schemeClr val="bg1"/>
                </a:solidFill>
                <a:effectLst>
                  <a:glow rad="88900">
                    <a:srgbClr val="640000"/>
                  </a:glow>
                </a:effectLst>
                <a:latin typeface="+mj-lt"/>
              </a:rPr>
              <a:t>Wilde</a:t>
            </a:r>
          </a:p>
        </p:txBody>
      </p:sp>
    </p:spTree>
    <p:extLst>
      <p:ext uri="{BB962C8B-B14F-4D97-AF65-F5344CB8AC3E}">
        <p14:creationId xmlns:p14="http://schemas.microsoft.com/office/powerpoint/2010/main" val="126792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0" y="0"/>
            <a:ext cx="9324528" cy="5236168"/>
            <a:chOff x="0" y="0"/>
            <a:chExt cx="9324528" cy="5236168"/>
          </a:xfrm>
        </p:grpSpPr>
        <p:cxnSp>
          <p:nvCxnSpPr>
            <p:cNvPr id="6" name="5 Conector recto"/>
            <p:cNvCxnSpPr/>
            <p:nvPr/>
          </p:nvCxnSpPr>
          <p:spPr bwMode="auto">
            <a:xfrm>
              <a:off x="86832" y="122"/>
              <a:ext cx="4263" cy="523604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6 Conector recto"/>
            <p:cNvCxnSpPr/>
            <p:nvPr/>
          </p:nvCxnSpPr>
          <p:spPr bwMode="auto">
            <a:xfrm>
              <a:off x="0" y="102862"/>
              <a:ext cx="9324528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7 Conector recto"/>
            <p:cNvCxnSpPr/>
            <p:nvPr/>
          </p:nvCxnSpPr>
          <p:spPr bwMode="auto">
            <a:xfrm>
              <a:off x="9042631" y="0"/>
              <a:ext cx="4263" cy="523604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8 Conector recto"/>
            <p:cNvCxnSpPr/>
            <p:nvPr/>
          </p:nvCxnSpPr>
          <p:spPr bwMode="auto">
            <a:xfrm>
              <a:off x="0" y="5040638"/>
              <a:ext cx="9324528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3 Rectángulo"/>
          <p:cNvSpPr/>
          <p:nvPr/>
        </p:nvSpPr>
        <p:spPr>
          <a:xfrm>
            <a:off x="343958" y="339440"/>
            <a:ext cx="84251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El amor no es capaz de ver los lados malos de un ser; el odio no es capaz de ver los lados buenos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Giovanni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Papini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300240" y="2341847"/>
            <a:ext cx="244834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Se aprende a hablar, hablando. A estudiar, estudiando. A trabajar, trabajando. De igual forma se aprende a amar, amando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San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Francisco de Sales </a:t>
            </a:r>
          </a:p>
        </p:txBody>
      </p:sp>
    </p:spTree>
    <p:extLst>
      <p:ext uri="{BB962C8B-B14F-4D97-AF65-F5344CB8AC3E}">
        <p14:creationId xmlns:p14="http://schemas.microsoft.com/office/powerpoint/2010/main" val="121058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-30163"/>
            <a:ext cx="9204326" cy="52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270273"/>
            <a:ext cx="47732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3300"/>
                </a:solidFill>
                <a:latin typeface="+mj-lt"/>
              </a:rPr>
              <a:t>En el amor todo ha terminado cuando uno de los amantes piensa que sería posible una ruptura</a:t>
            </a:r>
            <a:r>
              <a:rPr lang="es-CO" sz="2000" b="1" dirty="0" smtClean="0">
                <a:solidFill>
                  <a:srgbClr val="003300"/>
                </a:solidFill>
                <a:latin typeface="+mj-lt"/>
              </a:rPr>
              <a:t>. </a:t>
            </a:r>
            <a:r>
              <a:rPr lang="es-CO" sz="1400" b="1" i="1" dirty="0" smtClean="0">
                <a:solidFill>
                  <a:srgbClr val="003300"/>
                </a:solidFill>
                <a:latin typeface="+mj-lt"/>
              </a:rPr>
              <a:t>Paul </a:t>
            </a:r>
            <a:r>
              <a:rPr lang="es-CO" sz="1400" b="1" i="1" dirty="0">
                <a:solidFill>
                  <a:srgbClr val="003300"/>
                </a:solidFill>
                <a:latin typeface="+mj-lt"/>
              </a:rPr>
              <a:t>Charles </a:t>
            </a:r>
            <a:r>
              <a:rPr lang="es-CO" sz="1400" b="1" i="1" dirty="0" err="1">
                <a:solidFill>
                  <a:srgbClr val="003300"/>
                </a:solidFill>
                <a:latin typeface="+mj-lt"/>
              </a:rPr>
              <a:t>Bourget</a:t>
            </a:r>
            <a:endParaRPr lang="es-CO" sz="1400" b="1" i="1" dirty="0">
              <a:solidFill>
                <a:srgbClr val="003300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20578" y="3140894"/>
            <a:ext cx="2286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3300"/>
                </a:solidFill>
                <a:latin typeface="+mj-lt"/>
              </a:rPr>
              <a:t>Es una locura amar, a menos de que se ame con locura</a:t>
            </a:r>
            <a:r>
              <a:rPr lang="es-CO" sz="2000" b="1" dirty="0" smtClean="0">
                <a:solidFill>
                  <a:srgbClr val="003300"/>
                </a:solidFill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rgbClr val="003300"/>
                </a:solidFill>
                <a:latin typeface="+mj-lt"/>
              </a:rPr>
              <a:t>Proverbio </a:t>
            </a:r>
            <a:r>
              <a:rPr lang="es-CO" sz="1400" b="1" i="1" dirty="0">
                <a:solidFill>
                  <a:srgbClr val="003300"/>
                </a:solidFill>
                <a:latin typeface="+mj-lt"/>
              </a:rPr>
              <a:t>latino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796170" y="2972896"/>
            <a:ext cx="300396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3300"/>
                </a:solidFill>
                <a:latin typeface="+mn-lt"/>
              </a:rPr>
              <a:t>Los ángeles lo llaman placer divino; los demonios, sufrimiento infernal; los hombres, amor</a:t>
            </a:r>
            <a:r>
              <a:rPr lang="es-CO" sz="2000" b="1" dirty="0" smtClean="0">
                <a:solidFill>
                  <a:srgbClr val="003300"/>
                </a:solidFill>
                <a:latin typeface="+mn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rgbClr val="003300"/>
                </a:solidFill>
                <a:latin typeface="+mn-lt"/>
              </a:rPr>
              <a:t>Heinrich </a:t>
            </a:r>
            <a:r>
              <a:rPr lang="es-CO" sz="1400" b="1" i="1" dirty="0" err="1">
                <a:solidFill>
                  <a:srgbClr val="003300"/>
                </a:solidFill>
                <a:latin typeface="+mn-lt"/>
              </a:rPr>
              <a:t>Heine</a:t>
            </a:r>
            <a:endParaRPr lang="es-CO" sz="1400" b="1" i="1" dirty="0">
              <a:solidFill>
                <a:srgbClr val="0033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231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80140" y="339440"/>
            <a:ext cx="3168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Alguien que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ama,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no insulta ni maltrata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. Lucía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Extebarria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640000"/>
                </a:glow>
              </a:effectLst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148080" y="1995670"/>
            <a:ext cx="3600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El primer amor es una pequeña locura y una gran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curiosidad.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George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Bernard Shaw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059790" y="3808720"/>
            <a:ext cx="56887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¡Oh amor poderoso¡ Que a veces hace de una bestia un hombre, y otras, de un hombre una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bestia.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William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640000"/>
                  </a:glow>
                </a:effectLst>
                <a:latin typeface="+mj-lt"/>
              </a:rPr>
              <a:t>Shakespeare</a:t>
            </a:r>
          </a:p>
        </p:txBody>
      </p:sp>
    </p:spTree>
    <p:extLst>
      <p:ext uri="{BB962C8B-B14F-4D97-AF65-F5344CB8AC3E}">
        <p14:creationId xmlns:p14="http://schemas.microsoft.com/office/powerpoint/2010/main" val="294364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653082" y="394106"/>
            <a:ext cx="5832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No hay disfraz que pueda largo tiempo ocultar el amor donde lo hay, ni fingirlo donde no lo hay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François </a:t>
            </a:r>
            <a:r>
              <a:rPr lang="es-CO" sz="1400" b="1" i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de la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Rochefoucauld</a:t>
            </a:r>
            <a:endParaRPr lang="es-CO" sz="1400" b="1" i="1" dirty="0">
              <a:solidFill>
                <a:schemeClr val="bg1"/>
              </a:solidFill>
              <a:effectLst>
                <a:glow rad="889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81552" y="3880730"/>
            <a:ext cx="576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La raíz de todas las pasiones es el amor. De él nace la tristeza, el gozo, la alegría y la desesperación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Lope </a:t>
            </a:r>
            <a:r>
              <a:rPr lang="es-CO" sz="1400" b="1" i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de Vega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312226" y="1979461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n-lt"/>
              </a:rPr>
              <a:t>He leído en alguna parte que para amarse hay que tener principios semejantes, con gustos opuestos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n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n-lt"/>
              </a:rPr>
              <a:t>George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n-lt"/>
              </a:rPr>
              <a:t>Sand</a:t>
            </a:r>
            <a:endParaRPr lang="es-CO" sz="1400" b="1" i="1" dirty="0">
              <a:solidFill>
                <a:schemeClr val="bg1"/>
              </a:solidFill>
              <a:effectLst>
                <a:glow rad="88900">
                  <a:schemeClr val="tx1"/>
                </a:glo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06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-30163"/>
            <a:ext cx="9204326" cy="52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390" y="195420"/>
            <a:ext cx="871321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Así crece el amor: dando amor sin esperar cuánto puedes recibir a cambio. Sí, recibes. Llega mil veces más de lo que diste. Pero de una forma natural. No hay que exigirlo. Cuando lo exiges, no viene. Cuando lo exiges, lo has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matado.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Osho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, maestro espiritual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hindú</a:t>
            </a:r>
            <a:endParaRPr lang="es-CO" sz="2000" b="1" dirty="0">
              <a:solidFill>
                <a:schemeClr val="bg1"/>
              </a:solidFill>
              <a:effectLst>
                <a:glow rad="101600">
                  <a:srgbClr val="003300"/>
                </a:glow>
              </a:effectLst>
              <a:latin typeface="+mj-lt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78172" y="3147830"/>
            <a:ext cx="2418804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rgbClr val="003300"/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 err="1" smtClean="0">
                <a:solidFill>
                  <a:srgbClr val="003300"/>
                </a:solidFill>
                <a:latin typeface="+mj-lt"/>
              </a:rPr>
              <a:t>First</a:t>
            </a:r>
            <a:r>
              <a:rPr lang="es-CO" sz="1400" b="1" dirty="0" smtClean="0">
                <a:solidFill>
                  <a:srgbClr val="003300"/>
                </a:solidFill>
                <a:latin typeface="+mj-lt"/>
              </a:rPr>
              <a:t> </a:t>
            </a:r>
            <a:r>
              <a:rPr lang="es-CO" sz="1400" b="1" dirty="0" err="1" smtClean="0">
                <a:solidFill>
                  <a:srgbClr val="003300"/>
                </a:solidFill>
                <a:latin typeface="+mj-lt"/>
              </a:rPr>
              <a:t>love</a:t>
            </a:r>
            <a:r>
              <a:rPr lang="es-CO" sz="1400" b="1" dirty="0">
                <a:solidFill>
                  <a:srgbClr val="003300"/>
                </a:solidFill>
                <a:latin typeface="+mj-lt"/>
              </a:rPr>
              <a:t> - </a:t>
            </a:r>
            <a:r>
              <a:rPr lang="es-CO" sz="1400" b="1" i="1" dirty="0">
                <a:solidFill>
                  <a:srgbClr val="003300"/>
                </a:solidFill>
                <a:latin typeface="+mj-lt"/>
              </a:rPr>
              <a:t>Igor </a:t>
            </a:r>
            <a:r>
              <a:rPr lang="es-CO" sz="1400" b="1" i="1" dirty="0" err="1">
                <a:solidFill>
                  <a:srgbClr val="003300"/>
                </a:solidFill>
                <a:latin typeface="+mj-lt"/>
              </a:rPr>
              <a:t>Dvurechenskiy</a:t>
            </a:r>
            <a:endParaRPr lang="es-CO" sz="1400" b="1" i="1" dirty="0" smtClean="0">
              <a:solidFill>
                <a:srgbClr val="003300"/>
              </a:solidFill>
              <a:latin typeface="+mj-lt"/>
            </a:endParaRPr>
          </a:p>
          <a:p>
            <a:pPr algn="ctr"/>
            <a:endParaRPr lang="es-CO" sz="1400" b="1" dirty="0" smtClean="0">
              <a:solidFill>
                <a:srgbClr val="003300"/>
              </a:solidFill>
              <a:latin typeface="+mj-lt"/>
            </a:endParaRPr>
          </a:p>
          <a:p>
            <a:pPr algn="ctr"/>
            <a:endParaRPr lang="es-CO" sz="1400" b="1" dirty="0">
              <a:solidFill>
                <a:srgbClr val="003300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rgbClr val="003300"/>
                </a:solidFill>
                <a:latin typeface="+mj-lt"/>
              </a:rPr>
              <a:t>Realización general</a:t>
            </a:r>
          </a:p>
          <a:p>
            <a:pPr algn="ctr"/>
            <a:r>
              <a:rPr lang="es-CO" sz="1400" b="1" i="1" dirty="0" smtClean="0">
                <a:solidFill>
                  <a:srgbClr val="003300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rgbClr val="003300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rgbClr val="003300"/>
              </a:solidFill>
              <a:latin typeface="+mj-lt"/>
            </a:endParaRPr>
          </a:p>
        </p:txBody>
      </p:sp>
      <p:pic>
        <p:nvPicPr>
          <p:cNvPr id="7176" name="Picture 8" descr="Render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0" y="1923660"/>
            <a:ext cx="3744520" cy="49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61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4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5575</TotalTime>
  <Words>920</Words>
  <Application>Microsoft Office PowerPoint</Application>
  <PresentationFormat>Presentación en pantalla (16:9)</PresentationFormat>
  <Paragraphs>74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335</cp:revision>
  <dcterms:created xsi:type="dcterms:W3CDTF">2013-05-29T02:56:16Z</dcterms:created>
  <dcterms:modified xsi:type="dcterms:W3CDTF">2016-02-12T23:45:09Z</dcterms:modified>
</cp:coreProperties>
</file>