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5"/>
  </p:notesMasterIdLst>
  <p:sldIdLst>
    <p:sldId id="410" r:id="rId3"/>
    <p:sldId id="638" r:id="rId4"/>
    <p:sldId id="578" r:id="rId5"/>
    <p:sldId id="580" r:id="rId6"/>
    <p:sldId id="458" r:id="rId7"/>
    <p:sldId id="577" r:id="rId8"/>
    <p:sldId id="571" r:id="rId9"/>
    <p:sldId id="634" r:id="rId10"/>
    <p:sldId id="627" r:id="rId11"/>
    <p:sldId id="557" r:id="rId12"/>
    <p:sldId id="640" r:id="rId13"/>
    <p:sldId id="572" r:id="rId14"/>
    <p:sldId id="581" r:id="rId15"/>
    <p:sldId id="413" r:id="rId16"/>
    <p:sldId id="618" r:id="rId17"/>
    <p:sldId id="630" r:id="rId18"/>
    <p:sldId id="576" r:id="rId19"/>
    <p:sldId id="600" r:id="rId20"/>
    <p:sldId id="603" r:id="rId21"/>
    <p:sldId id="645" r:id="rId22"/>
    <p:sldId id="614" r:id="rId23"/>
    <p:sldId id="629" r:id="rId24"/>
    <p:sldId id="619" r:id="rId25"/>
    <p:sldId id="494" r:id="rId26"/>
    <p:sldId id="579" r:id="rId27"/>
    <p:sldId id="584" r:id="rId28"/>
    <p:sldId id="570" r:id="rId29"/>
    <p:sldId id="540" r:id="rId30"/>
    <p:sldId id="647" r:id="rId31"/>
    <p:sldId id="615" r:id="rId32"/>
    <p:sldId id="542" r:id="rId33"/>
    <p:sldId id="583" r:id="rId34"/>
    <p:sldId id="643" r:id="rId35"/>
    <p:sldId id="616" r:id="rId36"/>
    <p:sldId id="620" r:id="rId37"/>
    <p:sldId id="585" r:id="rId38"/>
    <p:sldId id="582" r:id="rId39"/>
    <p:sldId id="586" r:id="rId40"/>
    <p:sldId id="587" r:id="rId41"/>
    <p:sldId id="588" r:id="rId42"/>
    <p:sldId id="551" r:id="rId43"/>
    <p:sldId id="611" r:id="rId44"/>
    <p:sldId id="590" r:id="rId45"/>
    <p:sldId id="649" r:id="rId46"/>
    <p:sldId id="605" r:id="rId47"/>
    <p:sldId id="592" r:id="rId48"/>
    <p:sldId id="549" r:id="rId49"/>
    <p:sldId id="646" r:id="rId50"/>
    <p:sldId id="641" r:id="rId51"/>
    <p:sldId id="593" r:id="rId52"/>
    <p:sldId id="642" r:id="rId53"/>
    <p:sldId id="596" r:id="rId54"/>
    <p:sldId id="597" r:id="rId55"/>
    <p:sldId id="558" r:id="rId56"/>
    <p:sldId id="598" r:id="rId57"/>
    <p:sldId id="599" r:id="rId58"/>
    <p:sldId id="479" r:id="rId59"/>
    <p:sldId id="601" r:id="rId60"/>
    <p:sldId id="602" r:id="rId61"/>
    <p:sldId id="546" r:id="rId62"/>
    <p:sldId id="604" r:id="rId63"/>
    <p:sldId id="607" r:id="rId64"/>
    <p:sldId id="567" r:id="rId65"/>
    <p:sldId id="606" r:id="rId66"/>
    <p:sldId id="612" r:id="rId67"/>
    <p:sldId id="613" r:id="rId68"/>
    <p:sldId id="608" r:id="rId69"/>
    <p:sldId id="609" r:id="rId70"/>
    <p:sldId id="569" r:id="rId71"/>
    <p:sldId id="631" r:id="rId72"/>
    <p:sldId id="478" r:id="rId73"/>
    <p:sldId id="623" r:id="rId74"/>
    <p:sldId id="648" r:id="rId75"/>
    <p:sldId id="610" r:id="rId76"/>
    <p:sldId id="621" r:id="rId77"/>
    <p:sldId id="628" r:id="rId78"/>
    <p:sldId id="632" r:id="rId79"/>
    <p:sldId id="637" r:id="rId80"/>
    <p:sldId id="644" r:id="rId81"/>
    <p:sldId id="635" r:id="rId82"/>
    <p:sldId id="411" r:id="rId83"/>
    <p:sldId id="639" r:id="rId84"/>
  </p:sldIdLst>
  <p:sldSz cx="10477500" cy="5508625"/>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5kMsJZ16CJwGKRKIEeeBoA" hashData="jt1wiw4MlMm6pP2D5f3pvkknSX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FF00FF"/>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7" autoAdjust="0"/>
    <p:restoredTop sz="94627" autoAdjust="0"/>
  </p:normalViewPr>
  <p:slideViewPr>
    <p:cSldViewPr>
      <p:cViewPr>
        <p:scale>
          <a:sx n="40" d="100"/>
          <a:sy n="40" d="100"/>
        </p:scale>
        <p:origin x="-2076" y="-1206"/>
      </p:cViewPr>
      <p:guideLst>
        <p:guide orient="horz" pos="1735"/>
        <p:guide pos="3300"/>
      </p:guideLst>
    </p:cSldViewPr>
  </p:slideViewPr>
  <p:notesTextViewPr>
    <p:cViewPr>
      <p:scale>
        <a:sx n="100" d="100"/>
        <a:sy n="100" d="100"/>
      </p:scale>
      <p:origin x="0" y="0"/>
    </p:cViewPr>
  </p:notesTextViewPr>
  <p:sorterViewPr>
    <p:cViewPr>
      <p:scale>
        <a:sx n="50" d="100"/>
        <a:sy n="50"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27/10/2018</a:t>
            </a:fld>
            <a:endParaRPr lang="es-ES"/>
          </a:p>
        </p:txBody>
      </p:sp>
      <p:sp>
        <p:nvSpPr>
          <p:cNvPr id="4" name="3 Marcador de imagen de diapositiva"/>
          <p:cNvSpPr>
            <a:spLocks noGrp="1" noRot="1" noChangeAspect="1"/>
          </p:cNvSpPr>
          <p:nvPr>
            <p:ph type="sldImg" idx="2"/>
          </p:nvPr>
        </p:nvSpPr>
        <p:spPr>
          <a:xfrm>
            <a:off x="168275" y="685800"/>
            <a:ext cx="65214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3" y="1711246"/>
            <a:ext cx="8905875" cy="11807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71628" y="3121554"/>
            <a:ext cx="7334250" cy="140776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27/10/2018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27/10/2018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7650" y="3539804"/>
            <a:ext cx="8905875" cy="1094074"/>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27650" y="2334793"/>
            <a:ext cx="8905875" cy="120501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27/10/2018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3877" y="1285347"/>
            <a:ext cx="4627563" cy="36354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26063" y="1285347"/>
            <a:ext cx="4627563" cy="36354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27/10/2018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3875" y="1233066"/>
            <a:ext cx="4629382" cy="51388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3875" y="1746949"/>
            <a:ext cx="4629382" cy="317383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22427" y="1233066"/>
            <a:ext cx="4631201" cy="51388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22427" y="1746949"/>
            <a:ext cx="4631201" cy="317383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27/10/2018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27/10/2018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27/10/2018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3879" y="219326"/>
            <a:ext cx="3447024" cy="93340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96413" y="219328"/>
            <a:ext cx="5857213" cy="470145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3879" y="1152734"/>
            <a:ext cx="3447024" cy="376805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27/10/2018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53663" y="3856038"/>
            <a:ext cx="6286500" cy="455227"/>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53663" y="492208"/>
            <a:ext cx="6286500" cy="33051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53663" y="4311265"/>
            <a:ext cx="6286500" cy="64649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27/10/2018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27/10/2018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96187" y="220601"/>
            <a:ext cx="2357438" cy="470018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3877" y="220601"/>
            <a:ext cx="6897688" cy="470018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27/10/2018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4" y="1711245"/>
            <a:ext cx="8905875" cy="118078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71625" y="3121554"/>
            <a:ext cx="7334250" cy="140776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60000"/>
                <a:lumOff val="40000"/>
              </a:schemeClr>
            </a:gs>
            <a:gs pos="17999">
              <a:srgbClr val="FEE7F2"/>
            </a:gs>
            <a:gs pos="36000">
              <a:srgbClr val="FAC77D"/>
            </a:gs>
            <a:gs pos="61000">
              <a:srgbClr val="FBA97D"/>
            </a:gs>
            <a:gs pos="82001">
              <a:srgbClr val="FBD49C"/>
            </a:gs>
            <a:gs pos="100000">
              <a:srgbClr val="FEE7F2"/>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3878" y="220601"/>
            <a:ext cx="9429750" cy="918104"/>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3878" y="1285347"/>
            <a:ext cx="9429750" cy="36354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23876" y="5105683"/>
            <a:ext cx="2444750" cy="29328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27/10/2018</a:t>
            </a:fld>
            <a:endParaRPr lang="es-ES"/>
          </a:p>
        </p:txBody>
      </p:sp>
      <p:sp>
        <p:nvSpPr>
          <p:cNvPr id="5" name="4 Marcador de pie de página"/>
          <p:cNvSpPr>
            <a:spLocks noGrp="1"/>
          </p:cNvSpPr>
          <p:nvPr>
            <p:ph type="ftr" sz="quarter" idx="3"/>
          </p:nvPr>
        </p:nvSpPr>
        <p:spPr>
          <a:xfrm>
            <a:off x="3579814" y="5105683"/>
            <a:ext cx="3317875" cy="29328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508877" y="5105683"/>
            <a:ext cx="2444750" cy="29328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3875" y="5016419"/>
            <a:ext cx="2444750" cy="38254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8.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8.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43.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6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64.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6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69.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75.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76.jpeg"/></Relationships>
</file>

<file path=ppt/slides/_rels/slide82.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vk.com/mispps" TargetMode="External"/><Relationship Id="rId3" Type="http://schemas.openxmlformats.org/officeDocument/2006/relationships/image" Target="../media/image77.png"/><Relationship Id="rId7" Type="http://schemas.openxmlformats.org/officeDocument/2006/relationships/hyperlink" Target="https://www.facebook.com/mispps" TargetMode="External"/><Relationship Id="rId12" Type="http://schemas.openxmlformats.org/officeDocument/2006/relationships/image" Target="../media/image8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9.png"/><Relationship Id="rId11" Type="http://schemas.openxmlformats.org/officeDocument/2006/relationships/hyperlink" Target="https://plus.google.com/+Mispps/" TargetMode="External"/><Relationship Id="rId5" Type="http://schemas.openxmlformats.org/officeDocument/2006/relationships/image" Target="../media/image78.png"/><Relationship Id="rId10" Type="http://schemas.openxmlformats.org/officeDocument/2006/relationships/image" Target="../media/image8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1" y="0"/>
            <a:ext cx="10477501" cy="5508625"/>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2714435" y="2714438"/>
            <a:ext cx="5508625" cy="7975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683312" y="2714438"/>
            <a:ext cx="5508625" cy="7975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4" y="0"/>
            <a:ext cx="10477500" cy="558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4" y="5448635"/>
            <a:ext cx="10477500" cy="59993"/>
          </a:xfrm>
          <a:prstGeom prst="rect">
            <a:avLst/>
          </a:prstGeom>
          <a:noFill/>
          <a:ln w="9525">
            <a:noFill/>
            <a:miter lim="800000"/>
            <a:headEnd/>
            <a:tailEnd/>
          </a:ln>
        </p:spPr>
      </p:pic>
      <p:sp>
        <p:nvSpPr>
          <p:cNvPr id="155665" name="Rectangle 17"/>
          <p:cNvSpPr>
            <a:spLocks noChangeArrowheads="1"/>
          </p:cNvSpPr>
          <p:nvPr/>
        </p:nvSpPr>
        <p:spPr bwMode="auto">
          <a:xfrm>
            <a:off x="409250" y="4705306"/>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09249" y="4590537"/>
            <a:ext cx="671735" cy="616074"/>
          </a:xfrm>
          <a:prstGeom prst="rect">
            <a:avLst/>
          </a:prstGeom>
          <a:noFill/>
          <a:ln w="38100">
            <a:solidFill>
              <a:srgbClr val="1CDEF8"/>
            </a:solidFill>
            <a:miter lim="800000"/>
            <a:headEnd/>
            <a:tailEnd/>
          </a:ln>
        </p:spPr>
      </p:pic>
      <p:sp>
        <p:nvSpPr>
          <p:cNvPr id="19" name="18 Rectángulo"/>
          <p:cNvSpPr/>
          <p:nvPr/>
        </p:nvSpPr>
        <p:spPr>
          <a:xfrm>
            <a:off x="2269158" y="3672432"/>
            <a:ext cx="308484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981833" y="821921"/>
            <a:ext cx="6434620" cy="3137973"/>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SIN  PIERNAS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PERO  CON  ALAS</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453010" y="4507278"/>
            <a:ext cx="2301791" cy="750278"/>
          </a:xfrm>
          <a:prstGeom prst="rect">
            <a:avLst/>
          </a:prstGeom>
          <a:noFill/>
        </p:spPr>
      </p:pic>
      <p:pic>
        <p:nvPicPr>
          <p:cNvPr id="13" name="Picture 8"/>
          <p:cNvPicPr>
            <a:picLocks noChangeAspect="1" noChangeArrowheads="1"/>
          </p:cNvPicPr>
          <p:nvPr/>
        </p:nvPicPr>
        <p:blipFill>
          <a:blip r:embed="rId7" cstate="print"/>
          <a:srcRect/>
          <a:stretch>
            <a:fillRect/>
          </a:stretch>
        </p:blipFill>
        <p:spPr bwMode="auto">
          <a:xfrm>
            <a:off x="535732" y="614242"/>
            <a:ext cx="1175080" cy="581466"/>
          </a:xfrm>
          <a:prstGeom prst="rect">
            <a:avLst/>
          </a:prstGeom>
          <a:noFill/>
          <a:ln w="9525">
            <a:noFill/>
            <a:round/>
            <a:headEnd/>
            <a:tailEnd/>
          </a:ln>
        </p:spPr>
      </p:pic>
      <p:pic>
        <p:nvPicPr>
          <p:cNvPr id="12" name="Picture 12" descr="Image1"/>
          <p:cNvPicPr>
            <a:picLocks noChangeAspect="1" noChangeArrowheads="1" noCrop="1"/>
          </p:cNvPicPr>
          <p:nvPr/>
        </p:nvPicPr>
        <p:blipFill>
          <a:blip r:embed="rId8" cstate="print"/>
          <a:srcRect/>
          <a:stretch>
            <a:fillRect/>
          </a:stretch>
        </p:blipFill>
        <p:spPr bwMode="auto">
          <a:xfrm>
            <a:off x="205693" y="151527"/>
            <a:ext cx="894953" cy="856897"/>
          </a:xfrm>
          <a:prstGeom prst="rect">
            <a:avLst/>
          </a:prstGeom>
          <a:noFill/>
          <a:ln w="9525">
            <a:noFill/>
            <a:miter lim="800000"/>
            <a:headEnd/>
            <a:tailEnd/>
          </a:ln>
        </p:spPr>
      </p:pic>
    </p:spTree>
  </p:cSld>
  <p:clrMapOvr>
    <a:masterClrMapping/>
  </p:clrMapOvr>
  <p:transition spd="med" advTm="13000">
    <p:random/>
    <p:sndAc>
      <p:stSnd loop="1">
        <p:snd r:embed="rId2" name="Ernesto-Cortazar-Dying-Of-Lov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Jose Luis\Desktop\1536849526_782080_21945300_fotograma_2.jpg"/>
          <p:cNvPicPr>
            <a:picLocks noChangeAspect="1" noChangeArrowheads="1"/>
          </p:cNvPicPr>
          <p:nvPr/>
        </p:nvPicPr>
        <p:blipFill>
          <a:blip r:embed="rId2"/>
          <a:srcRect/>
          <a:stretch>
            <a:fillRect/>
          </a:stretch>
        </p:blipFill>
        <p:spPr bwMode="auto">
          <a:xfrm>
            <a:off x="0" y="0"/>
            <a:ext cx="10477500" cy="5598934"/>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9" name="Picture 3" descr="C:\Users\Jose Luis\Desktop\images.jpg"/>
          <p:cNvPicPr>
            <a:picLocks noChangeAspect="1" noChangeArrowheads="1"/>
          </p:cNvPicPr>
          <p:nvPr/>
        </p:nvPicPr>
        <p:blipFill>
          <a:blip r:embed="rId2"/>
          <a:srcRect/>
          <a:stretch>
            <a:fillRect/>
          </a:stretch>
        </p:blipFill>
        <p:spPr bwMode="auto">
          <a:xfrm>
            <a:off x="0" y="0"/>
            <a:ext cx="10477500" cy="549403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Users\Jose Luis\Desktop\images (2).jpg"/>
          <p:cNvPicPr>
            <a:picLocks noChangeAspect="1" noChangeArrowheads="1"/>
          </p:cNvPicPr>
          <p:nvPr/>
        </p:nvPicPr>
        <p:blipFill>
          <a:blip r:embed="rId2"/>
          <a:srcRect/>
          <a:stretch>
            <a:fillRect/>
          </a:stretch>
        </p:blipFill>
        <p:spPr bwMode="auto">
          <a:xfrm>
            <a:off x="0" y="0"/>
            <a:ext cx="10477500" cy="553381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1.bp.blogspot.com/-DPp_-kGDL64/TzR4_sgEQDI/AAAAAAAACWc/h2pOVQq0Y8Y/s1600/0k0289_gif-sicodelicos-21.gif"/>
          <p:cNvPicPr>
            <a:picLocks noChangeAspect="1" noChangeArrowheads="1" noCrop="1"/>
          </p:cNvPicPr>
          <p:nvPr/>
        </p:nvPicPr>
        <p:blipFill>
          <a:blip r:embed="rId2">
            <a:duotone>
              <a:schemeClr val="accent6">
                <a:shade val="45000"/>
                <a:satMod val="135000"/>
              </a:schemeClr>
              <a:prstClr val="white"/>
            </a:duotone>
          </a:blip>
          <a:srcRect/>
          <a:stretch>
            <a:fillRect/>
          </a:stretch>
        </p:blipFill>
        <p:spPr bwMode="auto">
          <a:xfrm>
            <a:off x="-1" y="2"/>
            <a:ext cx="10477501" cy="5508625"/>
          </a:xfrm>
          <a:prstGeom prst="rect">
            <a:avLst/>
          </a:prstGeom>
          <a:noFill/>
        </p:spPr>
      </p:pic>
      <p:sp>
        <p:nvSpPr>
          <p:cNvPr id="19" name="18 Rectángulo"/>
          <p:cNvSpPr/>
          <p:nvPr/>
        </p:nvSpPr>
        <p:spPr>
          <a:xfrm>
            <a:off x="2269158" y="3672432"/>
            <a:ext cx="308484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952470" y="968362"/>
            <a:ext cx="9144064" cy="3228134"/>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Alfonso Mendoza</a:t>
            </a:r>
          </a:p>
          <a:p>
            <a:pPr algn="ctr"/>
            <a:r>
              <a:rPr lang="es-ES" sz="5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Ha llegado muy lejos pese a su carencia.</a:t>
            </a:r>
          </a:p>
          <a:p>
            <a:pPr algn="ctr"/>
            <a:r>
              <a:rPr lang="es-ES" sz="5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Surf,  </a:t>
            </a:r>
            <a:r>
              <a:rPr lang="es-ES" sz="5400" kern="10" dirty="0" err="1"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Skate</a:t>
            </a:r>
            <a:r>
              <a:rPr lang="es-ES" sz="5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Charlas de motivación….</a:t>
            </a:r>
          </a:p>
          <a:p>
            <a:pPr algn="ctr"/>
            <a:r>
              <a:rPr lang="es-ES" sz="5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Acaba de ser padre y se gana la vida cantando</a:t>
            </a:r>
          </a:p>
          <a:p>
            <a:pPr algn="ctr"/>
            <a:r>
              <a:rPr lang="es-ES" sz="5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en los autobuses de Barranquilla</a:t>
            </a:r>
          </a:p>
        </p:txBody>
      </p:sp>
      <p:pic>
        <p:nvPicPr>
          <p:cNvPr id="5" name="Picture 2" descr="E:\formas montar\2cxx0f8.gif"/>
          <p:cNvPicPr>
            <a:picLocks noChangeAspect="1" noChangeArrowheads="1" noCrop="1"/>
          </p:cNvPicPr>
          <p:nvPr/>
        </p:nvPicPr>
        <p:blipFill>
          <a:blip r:embed="rId3"/>
          <a:srcRect/>
          <a:stretch>
            <a:fillRect/>
          </a:stretch>
        </p:blipFill>
        <p:spPr bwMode="auto">
          <a:xfrm>
            <a:off x="0" y="4410794"/>
            <a:ext cx="1650843" cy="1097831"/>
          </a:xfrm>
          <a:prstGeom prst="rect">
            <a:avLst/>
          </a:prstGeom>
          <a:noFill/>
        </p:spPr>
      </p:pic>
    </p:spTree>
  </p:cSld>
  <p:clrMapOvr>
    <a:masterClrMapping/>
  </p:clrMapOvr>
  <p:transition spd="med" advTm="2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5"/>
                                      </p:to>
                                    </p:set>
                                    <p:animEffect filter="image" prLst="opacity: 0.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Users\Jose Luis\Desktop\1538850385_El_surfista_venezolano_“sin_piernas__que_emigró_a_Colombia1538850385900.jpg"/>
          <p:cNvPicPr>
            <a:picLocks noChangeAspect="1" noChangeArrowheads="1"/>
          </p:cNvPicPr>
          <p:nvPr/>
        </p:nvPicPr>
        <p:blipFill>
          <a:blip r:embed="rId2"/>
          <a:srcRect/>
          <a:stretch>
            <a:fillRect/>
          </a:stretch>
        </p:blipFill>
        <p:spPr bwMode="auto">
          <a:xfrm>
            <a:off x="-1" y="0"/>
            <a:ext cx="10477501"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1538750980969.jpg"/>
          <p:cNvPicPr>
            <a:picLocks noChangeAspect="1" noChangeArrowheads="1"/>
          </p:cNvPicPr>
          <p:nvPr/>
        </p:nvPicPr>
        <p:blipFill>
          <a:blip r:embed="rId2"/>
          <a:srcRect/>
          <a:stretch>
            <a:fillRect/>
          </a:stretch>
        </p:blipFill>
        <p:spPr bwMode="auto">
          <a:xfrm>
            <a:off x="-1" y="-1"/>
            <a:ext cx="10477501"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Jose Luis\Desktop\rapero_181005_144806.jpg"/>
          <p:cNvPicPr>
            <a:picLocks noChangeAspect="1" noChangeArrowheads="1"/>
          </p:cNvPicPr>
          <p:nvPr/>
        </p:nvPicPr>
        <p:blipFill>
          <a:blip r:embed="rId2"/>
          <a:srcRect/>
          <a:stretch>
            <a:fillRect/>
          </a:stretch>
        </p:blipFill>
        <p:spPr bwMode="auto">
          <a:xfrm>
            <a:off x="0" y="0"/>
            <a:ext cx="10477500" cy="5502507"/>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images (5).jpg"/>
          <p:cNvPicPr>
            <a:picLocks noChangeAspect="1" noChangeArrowheads="1"/>
          </p:cNvPicPr>
          <p:nvPr/>
        </p:nvPicPr>
        <p:blipFill>
          <a:blip r:embed="rId2"/>
          <a:srcRect/>
          <a:stretch>
            <a:fillRect/>
          </a:stretch>
        </p:blipFill>
        <p:spPr bwMode="auto">
          <a:xfrm>
            <a:off x="0" y="0"/>
            <a:ext cx="10477500" cy="575583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Extracto"/>
          <p:cNvSpPr/>
          <p:nvPr/>
        </p:nvSpPr>
        <p:spPr>
          <a:xfrm>
            <a:off x="2864942" y="2582168"/>
            <a:ext cx="5484316" cy="114763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Extracto"/>
          <p:cNvSpPr/>
          <p:nvPr/>
        </p:nvSpPr>
        <p:spPr>
          <a:xfrm flipV="1">
            <a:off x="2783086" y="1549301"/>
            <a:ext cx="5484317" cy="983136"/>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Extracto"/>
          <p:cNvSpPr/>
          <p:nvPr/>
        </p:nvSpPr>
        <p:spPr>
          <a:xfrm flipV="1">
            <a:off x="2783086" y="1205012"/>
            <a:ext cx="5484317" cy="983136"/>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Extracto"/>
          <p:cNvSpPr/>
          <p:nvPr/>
        </p:nvSpPr>
        <p:spPr>
          <a:xfrm>
            <a:off x="2864942" y="2926458"/>
            <a:ext cx="5484316" cy="114763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Extracto"/>
          <p:cNvSpPr/>
          <p:nvPr/>
        </p:nvSpPr>
        <p:spPr>
          <a:xfrm flipV="1">
            <a:off x="2783086" y="975486"/>
            <a:ext cx="5484317" cy="983136"/>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Extracto"/>
          <p:cNvSpPr/>
          <p:nvPr/>
        </p:nvSpPr>
        <p:spPr>
          <a:xfrm flipV="1">
            <a:off x="2783086" y="631197"/>
            <a:ext cx="5484317" cy="983136"/>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Extracto"/>
          <p:cNvSpPr/>
          <p:nvPr/>
        </p:nvSpPr>
        <p:spPr>
          <a:xfrm>
            <a:off x="2864942" y="3213365"/>
            <a:ext cx="5484316" cy="114763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Extracto"/>
          <p:cNvSpPr/>
          <p:nvPr/>
        </p:nvSpPr>
        <p:spPr>
          <a:xfrm>
            <a:off x="2864942" y="3557654"/>
            <a:ext cx="5484316" cy="1147630"/>
          </a:xfrm>
          <a:prstGeom prst="flowChartExtract">
            <a:avLst/>
          </a:prstGeom>
          <a:solidFill>
            <a:srgbClr val="C00000">
              <a:alpha val="68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Extracto"/>
          <p:cNvSpPr/>
          <p:nvPr/>
        </p:nvSpPr>
        <p:spPr>
          <a:xfrm flipV="1">
            <a:off x="2783086" y="286908"/>
            <a:ext cx="5484317" cy="983136"/>
          </a:xfrm>
          <a:prstGeom prst="flowChartExtract">
            <a:avLst/>
          </a:prstGeom>
          <a:solidFill>
            <a:srgbClr val="C00000">
              <a:alpha val="68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Extracto"/>
          <p:cNvSpPr/>
          <p:nvPr/>
        </p:nvSpPr>
        <p:spPr>
          <a:xfrm>
            <a:off x="2864942" y="3959325"/>
            <a:ext cx="5484316" cy="114763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Extracto"/>
          <p:cNvSpPr/>
          <p:nvPr/>
        </p:nvSpPr>
        <p:spPr>
          <a:xfrm flipV="1">
            <a:off x="2783086" y="0"/>
            <a:ext cx="5484317" cy="983137"/>
          </a:xfrm>
          <a:prstGeom prst="flowChartExtract">
            <a:avLst/>
          </a:prstGeom>
          <a:solidFill>
            <a:srgbClr val="C00000">
              <a:alpha val="68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Extracto"/>
          <p:cNvSpPr/>
          <p:nvPr/>
        </p:nvSpPr>
        <p:spPr>
          <a:xfrm>
            <a:off x="2946797" y="4360995"/>
            <a:ext cx="5484317" cy="114763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a:off x="1595412" y="896924"/>
            <a:ext cx="7715304" cy="3785652"/>
          </a:xfrm>
          <a:prstGeom prst="rect">
            <a:avLst/>
          </a:prstGeom>
        </p:spPr>
        <p:txBody>
          <a:bodyPr wrap="square">
            <a:spAutoFit/>
          </a:bodyPr>
          <a:lstStyle/>
          <a:p>
            <a:pPr lvl="0" algn="ctr" fontAlgn="base">
              <a:spcBef>
                <a:spcPct val="0"/>
              </a:spcBef>
              <a:spcAft>
                <a:spcPct val="0"/>
              </a:spcAft>
            </a:pPr>
            <a:r>
              <a:rPr lang="es-ES" sz="2400" dirty="0" smtClean="0">
                <a:solidFill>
                  <a:srgbClr val="000000"/>
                </a:solidFill>
                <a:latin typeface="Arial Narrow" pitchFamily="34" charset="0"/>
                <a:cs typeface="Arial" pitchFamily="34" charset="0"/>
              </a:rPr>
              <a:t>Apenas Alfonso nació fue abandonado por sus padres, su abuela lo crió hasta que falleció cuando apenas tenía nueve años una edad compleja en la que ya iba al colegio. </a:t>
            </a:r>
            <a:endParaRPr lang="es-ES" sz="2400" dirty="0" smtClean="0">
              <a:latin typeface="Arial Narrow" pitchFamily="34" charset="0"/>
              <a:cs typeface="Arial" pitchFamily="34" charset="0"/>
            </a:endParaRPr>
          </a:p>
          <a:p>
            <a:pPr lvl="0" algn="ctr" eaLnBrk="0" fontAlgn="base" hangingPunct="0">
              <a:spcBef>
                <a:spcPct val="0"/>
              </a:spcBef>
              <a:spcAft>
                <a:spcPct val="0"/>
              </a:spcAft>
            </a:pPr>
            <a:r>
              <a:rPr lang="es-ES" sz="2400" dirty="0" smtClean="0">
                <a:solidFill>
                  <a:srgbClr val="000000"/>
                </a:solidFill>
                <a:latin typeface="Arial Narrow" pitchFamily="34" charset="0"/>
                <a:cs typeface="Arial" pitchFamily="34" charset="0"/>
              </a:rPr>
              <a:t>"Los niños me metían en las papeleras o me encerraban en los baños", relata Alca. Contó que la música le "salvó la vida" y un amigo hizo posible que cambiara su silla de ruedas por una patineta.</a:t>
            </a:r>
            <a:endParaRPr lang="es-ES" sz="2400" dirty="0" smtClean="0">
              <a:latin typeface="Arial Narrow" pitchFamily="34" charset="0"/>
              <a:cs typeface="Arial" pitchFamily="34" charset="0"/>
            </a:endParaRPr>
          </a:p>
          <a:p>
            <a:pPr lvl="0" algn="ctr" eaLnBrk="0" fontAlgn="base" hangingPunct="0">
              <a:spcBef>
                <a:spcPct val="0"/>
              </a:spcBef>
              <a:spcAft>
                <a:spcPct val="0"/>
              </a:spcAft>
            </a:pPr>
            <a:r>
              <a:rPr lang="es-ES" sz="2400" dirty="0" smtClean="0">
                <a:solidFill>
                  <a:srgbClr val="000000"/>
                </a:solidFill>
                <a:latin typeface="Arial Narrow" pitchFamily="34" charset="0"/>
                <a:cs typeface="Arial" pitchFamily="34" charset="0"/>
              </a:rPr>
              <a:t>Actualmente el rapero y surfista se dedica a dar conferencias en las que lleva el mensaje de que</a:t>
            </a:r>
            <a:r>
              <a:rPr lang="es-ES" sz="2400" b="1" dirty="0" smtClean="0">
                <a:solidFill>
                  <a:srgbClr val="000000"/>
                </a:solidFill>
                <a:latin typeface="Arial Narrow" pitchFamily="34" charset="0"/>
                <a:cs typeface="Arial" pitchFamily="34" charset="0"/>
              </a:rPr>
              <a:t>  "Dios no le dio piernas, pero las reemplazó con talentos"</a:t>
            </a:r>
            <a:r>
              <a:rPr lang="es-ES" sz="2400" dirty="0" smtClean="0">
                <a:solidFill>
                  <a:srgbClr val="000000"/>
                </a:solidFill>
                <a:latin typeface="Arial Narrow" pitchFamily="34" charset="0"/>
                <a:cs typeface="Arial" pitchFamily="34" charset="0"/>
              </a:rPr>
              <a:t>.</a:t>
            </a:r>
            <a:endParaRPr lang="es-ES" sz="2400" dirty="0" smtClean="0">
              <a:latin typeface="Arial Narrow" pitchFamily="34" charset="0"/>
              <a:cs typeface="Arial" pitchFamily="34" charset="0"/>
            </a:endParaRPr>
          </a:p>
        </p:txBody>
      </p:sp>
      <p:pic>
        <p:nvPicPr>
          <p:cNvPr id="18" name="Picture 2" descr="E:\formas montar\2cxx0f8.gif"/>
          <p:cNvPicPr>
            <a:picLocks noChangeAspect="1" noChangeArrowheads="1" noCrop="1"/>
          </p:cNvPicPr>
          <p:nvPr/>
        </p:nvPicPr>
        <p:blipFill>
          <a:blip r:embed="rId2"/>
          <a:srcRect/>
          <a:stretch>
            <a:fillRect/>
          </a:stretch>
        </p:blipFill>
        <p:spPr bwMode="auto">
          <a:xfrm>
            <a:off x="0" y="4410794"/>
            <a:ext cx="1650843" cy="1097831"/>
          </a:xfrm>
          <a:prstGeom prst="rect">
            <a:avLst/>
          </a:prstGeom>
          <a:noFill/>
        </p:spPr>
      </p:pic>
    </p:spTree>
  </p:cSld>
  <p:clrMapOvr>
    <a:masterClrMapping/>
  </p:clrMapOvr>
  <p:transition spd="med" advTm="4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13" presetClass="entr" presetSubtype="1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13" presetClass="entr" presetSubtype="1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plus(in)">
                                      <p:cBhvr>
                                        <p:cTn id="28" dur="3000"/>
                                        <p:tgtEl>
                                          <p:spTgt spid="12"/>
                                        </p:tgtEl>
                                      </p:cBhvr>
                                    </p:animEffect>
                                  </p:childTnLst>
                                </p:cTn>
                              </p:par>
                              <p:par>
                                <p:cTn id="29" presetID="13" presetClass="entr" presetSubtype="1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plus(in)">
                                      <p:cBhvr>
                                        <p:cTn id="31" dur="3000"/>
                                        <p:tgtEl>
                                          <p:spTgt spid="13"/>
                                        </p:tgtEl>
                                      </p:cBhvr>
                                    </p:animEffect>
                                  </p:childTnLst>
                                </p:cTn>
                              </p:par>
                              <p:par>
                                <p:cTn id="32" presetID="13" presetClass="entr" presetSubtype="16"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plus(in)">
                                      <p:cBhvr>
                                        <p:cTn id="34" dur="3000"/>
                                        <p:tgtEl>
                                          <p:spTgt spid="14"/>
                                        </p:tgtEl>
                                      </p:cBhvr>
                                    </p:animEffect>
                                  </p:childTnLst>
                                </p:cTn>
                              </p:par>
                              <p:par>
                                <p:cTn id="35" presetID="13" presetClass="entr" presetSubtype="16"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3000"/>
                                        <p:tgtEl>
                                          <p:spTgt spid="15"/>
                                        </p:tgtEl>
                                      </p:cBhvr>
                                    </p:animEffect>
                                  </p:childTnLst>
                                </p:cTn>
                              </p:par>
                              <p:par>
                                <p:cTn id="38" presetID="13" presetClass="entr" presetSubtype="16"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8" presetClass="emph" presetSubtype="0" fill="hold" nodeType="withEffect">
                                  <p:stCondLst>
                                    <p:cond delay="0"/>
                                  </p:stCondLst>
                                  <p:childTnLst>
                                    <p:animRot by="21600000">
                                      <p:cBhvr>
                                        <p:cTn id="42" dur="3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7"/>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0"/>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5"/>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8"/>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2"/>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4"/>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6"/>
                                        </p:tgtEl>
                                        <p:attrNameLst>
                                          <p:attrName>r</p:attrName>
                                        </p:attrNameLst>
                                      </p:cBhvr>
                                    </p:animRot>
                                  </p:childTnLst>
                                </p:cTn>
                              </p:par>
                            </p:childTnLst>
                          </p:cTn>
                        </p:par>
                        <p:par>
                          <p:cTn id="65" fill="hold">
                            <p:stCondLst>
                              <p:cond delay="3000"/>
                            </p:stCondLst>
                            <p:childTnLst>
                              <p:par>
                                <p:cTn id="66" presetID="2" presetClass="exit" presetSubtype="1" fill="hold" nodeType="afterEffect">
                                  <p:stCondLst>
                                    <p:cond delay="0"/>
                                  </p:stCondLst>
                                  <p:childTnLst>
                                    <p:anim calcmode="lin" valueType="num">
                                      <p:cBhvr additive="base">
                                        <p:cTn id="67" dur="3000"/>
                                        <p:tgtEl>
                                          <p:spTgt spid="6"/>
                                        </p:tgtEl>
                                        <p:attrNameLst>
                                          <p:attrName>ppt_x</p:attrName>
                                        </p:attrNameLst>
                                      </p:cBhvr>
                                      <p:tavLst>
                                        <p:tav tm="0">
                                          <p:val>
                                            <p:strVal val="ppt_x"/>
                                          </p:val>
                                        </p:tav>
                                        <p:tav tm="100000">
                                          <p:val>
                                            <p:strVal val="ppt_x"/>
                                          </p:val>
                                        </p:tav>
                                      </p:tavLst>
                                    </p:anim>
                                    <p:anim calcmode="lin" valueType="num">
                                      <p:cBhvr additive="base">
                                        <p:cTn id="68" dur="3000"/>
                                        <p:tgtEl>
                                          <p:spTgt spid="6"/>
                                        </p:tgtEl>
                                        <p:attrNameLst>
                                          <p:attrName>ppt_y</p:attrName>
                                        </p:attrNameLst>
                                      </p:cBhvr>
                                      <p:tavLst>
                                        <p:tav tm="0">
                                          <p:val>
                                            <p:strVal val="ppt_y"/>
                                          </p:val>
                                        </p:tav>
                                        <p:tav tm="100000">
                                          <p:val>
                                            <p:strVal val="0-ppt_h/2"/>
                                          </p:val>
                                        </p:tav>
                                      </p:tavLst>
                                    </p:anim>
                                    <p:set>
                                      <p:cBhvr>
                                        <p:cTn id="69" dur="1" fill="hold">
                                          <p:stCondLst>
                                            <p:cond delay="2999"/>
                                          </p:stCondLst>
                                        </p:cTn>
                                        <p:tgtEl>
                                          <p:spTgt spid="6"/>
                                        </p:tgtEl>
                                        <p:attrNameLst>
                                          <p:attrName>style.visibility</p:attrName>
                                        </p:attrNameLst>
                                      </p:cBhvr>
                                      <p:to>
                                        <p:strVal val="hidden"/>
                                      </p:to>
                                    </p:set>
                                  </p:childTnLst>
                                </p:cTn>
                              </p:par>
                              <p:par>
                                <p:cTn id="70" presetID="2" presetClass="exit" presetSubtype="1" fill="hold" nodeType="withEffect">
                                  <p:stCondLst>
                                    <p:cond delay="0"/>
                                  </p:stCondLst>
                                  <p:childTnLst>
                                    <p:anim calcmode="lin" valueType="num">
                                      <p:cBhvr additive="base">
                                        <p:cTn id="71" dur="3000"/>
                                        <p:tgtEl>
                                          <p:spTgt spid="7"/>
                                        </p:tgtEl>
                                        <p:attrNameLst>
                                          <p:attrName>ppt_x</p:attrName>
                                        </p:attrNameLst>
                                      </p:cBhvr>
                                      <p:tavLst>
                                        <p:tav tm="0">
                                          <p:val>
                                            <p:strVal val="ppt_x"/>
                                          </p:val>
                                        </p:tav>
                                        <p:tav tm="100000">
                                          <p:val>
                                            <p:strVal val="ppt_x"/>
                                          </p:val>
                                        </p:tav>
                                      </p:tavLst>
                                    </p:anim>
                                    <p:anim calcmode="lin" valueType="num">
                                      <p:cBhvr additive="base">
                                        <p:cTn id="72" dur="3000"/>
                                        <p:tgtEl>
                                          <p:spTgt spid="7"/>
                                        </p:tgtEl>
                                        <p:attrNameLst>
                                          <p:attrName>ppt_y</p:attrName>
                                        </p:attrNameLst>
                                      </p:cBhvr>
                                      <p:tavLst>
                                        <p:tav tm="0">
                                          <p:val>
                                            <p:strVal val="ppt_y"/>
                                          </p:val>
                                        </p:tav>
                                        <p:tav tm="100000">
                                          <p:val>
                                            <p:strVal val="0-ppt_h/2"/>
                                          </p:val>
                                        </p:tav>
                                      </p:tavLst>
                                    </p:anim>
                                    <p:set>
                                      <p:cBhvr>
                                        <p:cTn id="73" dur="1" fill="hold">
                                          <p:stCondLst>
                                            <p:cond delay="2999"/>
                                          </p:stCondLst>
                                        </p:cTn>
                                        <p:tgtEl>
                                          <p:spTgt spid="7"/>
                                        </p:tgtEl>
                                        <p:attrNameLst>
                                          <p:attrName>style.visibility</p:attrName>
                                        </p:attrNameLst>
                                      </p:cBhvr>
                                      <p:to>
                                        <p:strVal val="hidden"/>
                                      </p:to>
                                    </p:set>
                                  </p:childTnLst>
                                </p:cTn>
                              </p:par>
                              <p:par>
                                <p:cTn id="74" presetID="2" presetClass="exit" presetSubtype="1" fill="hold" nodeType="withEffect">
                                  <p:stCondLst>
                                    <p:cond delay="0"/>
                                  </p:stCondLst>
                                  <p:childTnLst>
                                    <p:anim calcmode="lin" valueType="num">
                                      <p:cBhvr additive="base">
                                        <p:cTn id="75" dur="3000"/>
                                        <p:tgtEl>
                                          <p:spTgt spid="9"/>
                                        </p:tgtEl>
                                        <p:attrNameLst>
                                          <p:attrName>ppt_x</p:attrName>
                                        </p:attrNameLst>
                                      </p:cBhvr>
                                      <p:tavLst>
                                        <p:tav tm="0">
                                          <p:val>
                                            <p:strVal val="ppt_x"/>
                                          </p:val>
                                        </p:tav>
                                        <p:tav tm="100000">
                                          <p:val>
                                            <p:strVal val="ppt_x"/>
                                          </p:val>
                                        </p:tav>
                                      </p:tavLst>
                                    </p:anim>
                                    <p:anim calcmode="lin" valueType="num">
                                      <p:cBhvr additive="base">
                                        <p:cTn id="76" dur="3000"/>
                                        <p:tgtEl>
                                          <p:spTgt spid="9"/>
                                        </p:tgtEl>
                                        <p:attrNameLst>
                                          <p:attrName>ppt_y</p:attrName>
                                        </p:attrNameLst>
                                      </p:cBhvr>
                                      <p:tavLst>
                                        <p:tav tm="0">
                                          <p:val>
                                            <p:strVal val="ppt_y"/>
                                          </p:val>
                                        </p:tav>
                                        <p:tav tm="100000">
                                          <p:val>
                                            <p:strVal val="0-ppt_h/2"/>
                                          </p:val>
                                        </p:tav>
                                      </p:tavLst>
                                    </p:anim>
                                    <p:set>
                                      <p:cBhvr>
                                        <p:cTn id="77" dur="1" fill="hold">
                                          <p:stCondLst>
                                            <p:cond delay="2999"/>
                                          </p:stCondLst>
                                        </p:cTn>
                                        <p:tgtEl>
                                          <p:spTgt spid="9"/>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10"/>
                                        </p:tgtEl>
                                        <p:attrNameLst>
                                          <p:attrName>ppt_x</p:attrName>
                                        </p:attrNameLst>
                                      </p:cBhvr>
                                      <p:tavLst>
                                        <p:tav tm="0">
                                          <p:val>
                                            <p:strVal val="ppt_x"/>
                                          </p:val>
                                        </p:tav>
                                        <p:tav tm="100000">
                                          <p:val>
                                            <p:strVal val="ppt_x"/>
                                          </p:val>
                                        </p:tav>
                                      </p:tavLst>
                                    </p:anim>
                                    <p:anim calcmode="lin" valueType="num">
                                      <p:cBhvr additive="base">
                                        <p:cTn id="80" dur="3000"/>
                                        <p:tgtEl>
                                          <p:spTgt spid="10"/>
                                        </p:tgtEl>
                                        <p:attrNameLst>
                                          <p:attrName>ppt_y</p:attrName>
                                        </p:attrNameLst>
                                      </p:cBhvr>
                                      <p:tavLst>
                                        <p:tav tm="0">
                                          <p:val>
                                            <p:strVal val="ppt_y"/>
                                          </p:val>
                                        </p:tav>
                                        <p:tav tm="100000">
                                          <p:val>
                                            <p:strVal val="0-ppt_h/2"/>
                                          </p:val>
                                        </p:tav>
                                      </p:tavLst>
                                    </p:anim>
                                    <p:set>
                                      <p:cBhvr>
                                        <p:cTn id="81" dur="1" fill="hold">
                                          <p:stCondLst>
                                            <p:cond delay="2999"/>
                                          </p:stCondLst>
                                        </p:cTn>
                                        <p:tgtEl>
                                          <p:spTgt spid="10"/>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0-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5"/>
                                        </p:tgtEl>
                                        <p:attrNameLst>
                                          <p:attrName>ppt_x</p:attrName>
                                        </p:attrNameLst>
                                      </p:cBhvr>
                                      <p:tavLst>
                                        <p:tav tm="0">
                                          <p:val>
                                            <p:strVal val="ppt_x"/>
                                          </p:val>
                                        </p:tav>
                                        <p:tav tm="100000">
                                          <p:val>
                                            <p:strVal val="ppt_x"/>
                                          </p:val>
                                        </p:tav>
                                      </p:tavLst>
                                    </p:anim>
                                    <p:anim calcmode="lin" valueType="num">
                                      <p:cBhvr additive="base">
                                        <p:cTn id="88" dur="3000"/>
                                        <p:tgtEl>
                                          <p:spTgt spid="15"/>
                                        </p:tgtEl>
                                        <p:attrNameLst>
                                          <p:attrName>ppt_y</p:attrName>
                                        </p:attrNameLst>
                                      </p:cBhvr>
                                      <p:tavLst>
                                        <p:tav tm="0">
                                          <p:val>
                                            <p:strVal val="ppt_y"/>
                                          </p:val>
                                        </p:tav>
                                        <p:tav tm="100000">
                                          <p:val>
                                            <p:strVal val="0-ppt_h/2"/>
                                          </p:val>
                                        </p:tav>
                                      </p:tavLst>
                                    </p:anim>
                                    <p:set>
                                      <p:cBhvr>
                                        <p:cTn id="89" dur="1" fill="hold">
                                          <p:stCondLst>
                                            <p:cond delay="2999"/>
                                          </p:stCondLst>
                                        </p:cTn>
                                        <p:tgtEl>
                                          <p:spTgt spid="15"/>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ppt_x"/>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8"/>
                                        </p:tgtEl>
                                        <p:attrNameLst>
                                          <p:attrName>ppt_x</p:attrName>
                                        </p:attrNameLst>
                                      </p:cBhvr>
                                      <p:tavLst>
                                        <p:tav tm="0">
                                          <p:val>
                                            <p:strVal val="ppt_x"/>
                                          </p:val>
                                        </p:tav>
                                        <p:tav tm="100000">
                                          <p:val>
                                            <p:strVal val="ppt_x"/>
                                          </p:val>
                                        </p:tav>
                                      </p:tavLst>
                                    </p:anim>
                                    <p:anim calcmode="lin" valueType="num">
                                      <p:cBhvr additive="base">
                                        <p:cTn id="96" dur="3000"/>
                                        <p:tgtEl>
                                          <p:spTgt spid="8"/>
                                        </p:tgtEl>
                                        <p:attrNameLst>
                                          <p:attrName>ppt_y</p:attrName>
                                        </p:attrNameLst>
                                      </p:cBhvr>
                                      <p:tavLst>
                                        <p:tav tm="0">
                                          <p:val>
                                            <p:strVal val="ppt_y"/>
                                          </p:val>
                                        </p:tav>
                                        <p:tav tm="100000">
                                          <p:val>
                                            <p:strVal val="1+ppt_h/2"/>
                                          </p:val>
                                        </p:tav>
                                      </p:tavLst>
                                    </p:anim>
                                    <p:set>
                                      <p:cBhvr>
                                        <p:cTn id="97" dur="1" fill="hold">
                                          <p:stCondLst>
                                            <p:cond delay="2999"/>
                                          </p:stCondLst>
                                        </p:cTn>
                                        <p:tgtEl>
                                          <p:spTgt spid="8"/>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1"/>
                                        </p:tgtEl>
                                        <p:attrNameLst>
                                          <p:attrName>ppt_x</p:attrName>
                                        </p:attrNameLst>
                                      </p:cBhvr>
                                      <p:tavLst>
                                        <p:tav tm="0">
                                          <p:val>
                                            <p:strVal val="ppt_x"/>
                                          </p:val>
                                        </p:tav>
                                        <p:tav tm="100000">
                                          <p:val>
                                            <p:strVal val="ppt_x"/>
                                          </p:val>
                                        </p:tav>
                                      </p:tavLst>
                                    </p:anim>
                                    <p:anim calcmode="lin" valueType="num">
                                      <p:cBhvr additive="base">
                                        <p:cTn id="100" dur="3000"/>
                                        <p:tgtEl>
                                          <p:spTgt spid="11"/>
                                        </p:tgtEl>
                                        <p:attrNameLst>
                                          <p:attrName>ppt_y</p:attrName>
                                        </p:attrNameLst>
                                      </p:cBhvr>
                                      <p:tavLst>
                                        <p:tav tm="0">
                                          <p:val>
                                            <p:strVal val="ppt_y"/>
                                          </p:val>
                                        </p:tav>
                                        <p:tav tm="100000">
                                          <p:val>
                                            <p:strVal val="1+ppt_h/2"/>
                                          </p:val>
                                        </p:tav>
                                      </p:tavLst>
                                    </p:anim>
                                    <p:set>
                                      <p:cBhvr>
                                        <p:cTn id="101" dur="1" fill="hold">
                                          <p:stCondLst>
                                            <p:cond delay="2999"/>
                                          </p:stCondLst>
                                        </p:cTn>
                                        <p:tgtEl>
                                          <p:spTgt spid="11"/>
                                        </p:tgtEl>
                                        <p:attrNameLst>
                                          <p:attrName>style.visibility</p:attrName>
                                        </p:attrNameLst>
                                      </p:cBhvr>
                                      <p:to>
                                        <p:strVal val="hidden"/>
                                      </p:to>
                                    </p:set>
                                  </p:childTnLst>
                                </p:cTn>
                              </p:par>
                              <p:par>
                                <p:cTn id="102" presetID="2" presetClass="exit" presetSubtype="4"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ppt_x"/>
                                          </p:val>
                                        </p:tav>
                                      </p:tavLst>
                                    </p:anim>
                                    <p:anim calcmode="lin" valueType="num">
                                      <p:cBhvr additive="base">
                                        <p:cTn id="104" dur="3000"/>
                                        <p:tgtEl>
                                          <p:spTgt spid="12"/>
                                        </p:tgtEl>
                                        <p:attrNameLst>
                                          <p:attrName>ppt_y</p:attrName>
                                        </p:attrNameLst>
                                      </p:cBhvr>
                                      <p:tavLst>
                                        <p:tav tm="0">
                                          <p:val>
                                            <p:strVal val="ppt_y"/>
                                          </p:val>
                                        </p:tav>
                                        <p:tav tm="100000">
                                          <p:val>
                                            <p:strVal val="1+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4" fill="hold" nodeType="withEffect">
                                  <p:stCondLst>
                                    <p:cond delay="0"/>
                                  </p:stCondLst>
                                  <p:childTnLst>
                                    <p:anim calcmode="lin" valueType="num">
                                      <p:cBhvr additive="base">
                                        <p:cTn id="107" dur="3000"/>
                                        <p:tgtEl>
                                          <p:spTgt spid="14"/>
                                        </p:tgtEl>
                                        <p:attrNameLst>
                                          <p:attrName>ppt_x</p:attrName>
                                        </p:attrNameLst>
                                      </p:cBhvr>
                                      <p:tavLst>
                                        <p:tav tm="0">
                                          <p:val>
                                            <p:strVal val="ppt_x"/>
                                          </p:val>
                                        </p:tav>
                                        <p:tav tm="100000">
                                          <p:val>
                                            <p:strVal val="ppt_x"/>
                                          </p:val>
                                        </p:tav>
                                      </p:tavLst>
                                    </p:anim>
                                    <p:anim calcmode="lin" valueType="num">
                                      <p:cBhvr additive="base">
                                        <p:cTn id="108" dur="3000"/>
                                        <p:tgtEl>
                                          <p:spTgt spid="14"/>
                                        </p:tgtEl>
                                        <p:attrNameLst>
                                          <p:attrName>ppt_y</p:attrName>
                                        </p:attrNameLst>
                                      </p:cBhvr>
                                      <p:tavLst>
                                        <p:tav tm="0">
                                          <p:val>
                                            <p:strVal val="ppt_y"/>
                                          </p:val>
                                        </p:tav>
                                        <p:tav tm="100000">
                                          <p:val>
                                            <p:strVal val="1+ppt_h/2"/>
                                          </p:val>
                                        </p:tav>
                                      </p:tavLst>
                                    </p:anim>
                                    <p:set>
                                      <p:cBhvr>
                                        <p:cTn id="109" dur="1" fill="hold">
                                          <p:stCondLst>
                                            <p:cond delay="2999"/>
                                          </p:stCondLst>
                                        </p:cTn>
                                        <p:tgtEl>
                                          <p:spTgt spid="14"/>
                                        </p:tgtEl>
                                        <p:attrNameLst>
                                          <p:attrName>style.visibility</p:attrName>
                                        </p:attrNameLst>
                                      </p:cBhvr>
                                      <p:to>
                                        <p:strVal val="hidden"/>
                                      </p:to>
                                    </p:set>
                                  </p:childTnLst>
                                </p:cTn>
                              </p:par>
                              <p:par>
                                <p:cTn id="110" presetID="2" presetClass="exit" presetSubtype="4"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ppt_x"/>
                                          </p:val>
                                        </p:tav>
                                      </p:tavLst>
                                    </p:anim>
                                    <p:anim calcmode="lin" valueType="num">
                                      <p:cBhvr additive="base">
                                        <p:cTn id="112" dur="3000"/>
                                        <p:tgtEl>
                                          <p:spTgt spid="16"/>
                                        </p:tgtEl>
                                        <p:attrNameLst>
                                          <p:attrName>ppt_y</p:attrName>
                                        </p:attrNameLst>
                                      </p:cBhvr>
                                      <p:tavLst>
                                        <p:tav tm="0">
                                          <p:val>
                                            <p:strVal val="ppt_y"/>
                                          </p:val>
                                        </p:tav>
                                        <p:tav tm="100000">
                                          <p:val>
                                            <p:strVal val="1+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3" presetClass="entr" presetSubtype="16" fill="hold" grpId="0" nodeType="withEffect">
                                  <p:stCondLst>
                                    <p:cond delay="0"/>
                                  </p:stCondLst>
                                  <p:childTnLst>
                                    <p:set>
                                      <p:cBhvr>
                                        <p:cTn id="115" dur="1" fill="hold">
                                          <p:stCondLst>
                                            <p:cond delay="0"/>
                                          </p:stCondLst>
                                        </p:cTn>
                                        <p:tgtEl>
                                          <p:spTgt spid="17"/>
                                        </p:tgtEl>
                                        <p:attrNameLst>
                                          <p:attrName>style.visibility</p:attrName>
                                        </p:attrNameLst>
                                      </p:cBhvr>
                                      <p:to>
                                        <p:strVal val="visible"/>
                                      </p:to>
                                    </p:set>
                                    <p:anim calcmode="lin" valueType="num">
                                      <p:cBhvr>
                                        <p:cTn id="116" dur="3000" fill="hold"/>
                                        <p:tgtEl>
                                          <p:spTgt spid="17"/>
                                        </p:tgtEl>
                                        <p:attrNameLst>
                                          <p:attrName>ppt_w</p:attrName>
                                        </p:attrNameLst>
                                      </p:cBhvr>
                                      <p:tavLst>
                                        <p:tav tm="0">
                                          <p:val>
                                            <p:fltVal val="0"/>
                                          </p:val>
                                        </p:tav>
                                        <p:tav tm="100000">
                                          <p:val>
                                            <p:strVal val="#ppt_w"/>
                                          </p:val>
                                        </p:tav>
                                      </p:tavLst>
                                    </p:anim>
                                    <p:anim calcmode="lin" valueType="num">
                                      <p:cBhvr>
                                        <p:cTn id="117" dur="30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5b983d11246aa.jpeg"/>
          <p:cNvPicPr>
            <a:picLocks noChangeAspect="1" noChangeArrowheads="1"/>
          </p:cNvPicPr>
          <p:nvPr/>
        </p:nvPicPr>
        <p:blipFill>
          <a:blip r:embed="rId2"/>
          <a:srcRect/>
          <a:stretch>
            <a:fillRect/>
          </a:stretch>
        </p:blipFill>
        <p:spPr bwMode="auto">
          <a:xfrm>
            <a:off x="0" y="-1"/>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alca-mendoza-con-monopatin-1538750980740.jpg"/>
          <p:cNvPicPr>
            <a:picLocks noChangeAspect="1" noChangeArrowheads="1"/>
          </p:cNvPicPr>
          <p:nvPr/>
        </p:nvPicPr>
        <p:blipFill>
          <a:blip r:embed="rId2"/>
          <a:srcRect/>
          <a:stretch>
            <a:fillRect/>
          </a:stretch>
        </p:blipFill>
        <p:spPr bwMode="auto">
          <a:xfrm>
            <a:off x="0" y="-1"/>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Users\Jose Luis\Desktop\1538850385_El_surfista_venezolano_“sin_piernas__que_emigró_a_Colombia1538850385343.jpg"/>
          <p:cNvPicPr>
            <a:picLocks noChangeAspect="1" noChangeArrowheads="1"/>
          </p:cNvPicPr>
          <p:nvPr/>
        </p:nvPicPr>
        <p:blipFill>
          <a:blip r:embed="rId2"/>
          <a:srcRect/>
          <a:stretch>
            <a:fillRect/>
          </a:stretch>
        </p:blipFill>
        <p:spPr bwMode="auto">
          <a:xfrm>
            <a:off x="0" y="0"/>
            <a:ext cx="10477500" cy="553890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1.bp.blogspot.com/-DPp_-kGDL64/TzR4_sgEQDI/AAAAAAAACWc/h2pOVQq0Y8Y/s1600/0k0289_gif-sicodelicos-21.gif"/>
          <p:cNvPicPr>
            <a:picLocks noChangeAspect="1" noChangeArrowheads="1" noCrop="1"/>
          </p:cNvPicPr>
          <p:nvPr/>
        </p:nvPicPr>
        <p:blipFill>
          <a:blip r:embed="rId2">
            <a:duotone>
              <a:schemeClr val="accent6">
                <a:shade val="45000"/>
                <a:satMod val="135000"/>
              </a:schemeClr>
              <a:prstClr val="white"/>
            </a:duotone>
          </a:blip>
          <a:srcRect/>
          <a:stretch>
            <a:fillRect/>
          </a:stretch>
        </p:blipFill>
        <p:spPr bwMode="auto">
          <a:xfrm>
            <a:off x="0" y="0"/>
            <a:ext cx="10477501" cy="5508625"/>
          </a:xfrm>
          <a:prstGeom prst="rect">
            <a:avLst/>
          </a:prstGeom>
          <a:noFill/>
        </p:spPr>
      </p:pic>
      <p:sp>
        <p:nvSpPr>
          <p:cNvPr id="5124" name="Rectangle 4" descr="271"/>
          <p:cNvSpPr>
            <a:spLocks noChangeArrowheads="1"/>
          </p:cNvSpPr>
          <p:nvPr/>
        </p:nvSpPr>
        <p:spPr bwMode="auto">
          <a:xfrm>
            <a:off x="0" y="0"/>
            <a:ext cx="10477500" cy="5508625"/>
          </a:xfrm>
          <a:prstGeom prst="rect">
            <a:avLst/>
          </a:prstGeom>
          <a:noFill/>
          <a:ln w="9525">
            <a:solidFill>
              <a:schemeClr val="accent1"/>
            </a:solidFill>
            <a:miter lim="800000"/>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5123" name="Rectangle 3"/>
          <p:cNvSpPr>
            <a:spLocks noGrp="1" noChangeArrowheads="1"/>
          </p:cNvSpPr>
          <p:nvPr>
            <p:ph type="subTitle" idx="1"/>
          </p:nvPr>
        </p:nvSpPr>
        <p:spPr>
          <a:xfrm>
            <a:off x="1572453" y="3121017"/>
            <a:ext cx="7334250" cy="1407811"/>
          </a:xfrm>
        </p:spPr>
        <p:txBody>
          <a:bodyPr/>
          <a:lstStyle/>
          <a:p>
            <a:pPr eaLnBrk="1">
              <a:spcAft>
                <a:spcPct val="0"/>
              </a:spcAft>
            </a:pPr>
            <a:endParaRPr lang="es-ES" altLang="es-ES" sz="2900" dirty="0" smtClean="0"/>
          </a:p>
        </p:txBody>
      </p:sp>
      <p:sp>
        <p:nvSpPr>
          <p:cNvPr id="82953" name="Oval 9"/>
          <p:cNvSpPr>
            <a:spLocks noChangeArrowheads="1"/>
          </p:cNvSpPr>
          <p:nvPr/>
        </p:nvSpPr>
        <p:spPr bwMode="auto">
          <a:xfrm>
            <a:off x="1309660" y="365545"/>
            <a:ext cx="8532150" cy="5143080"/>
          </a:xfrm>
          <a:prstGeom prst="ellipse">
            <a:avLst/>
          </a:prstGeom>
          <a:solidFill>
            <a:srgbClr val="FF00FF"/>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2954" name="Oval 10"/>
          <p:cNvSpPr>
            <a:spLocks noChangeArrowheads="1"/>
          </p:cNvSpPr>
          <p:nvPr/>
        </p:nvSpPr>
        <p:spPr bwMode="auto">
          <a:xfrm>
            <a:off x="1595412" y="611172"/>
            <a:ext cx="8007450" cy="4555067"/>
          </a:xfrm>
          <a:prstGeom prst="ellipse">
            <a:avLst/>
          </a:prstGeom>
          <a:solidFill>
            <a:srgbClr val="F5C30B"/>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82955" name="Oval 11"/>
          <p:cNvSpPr>
            <a:spLocks noChangeArrowheads="1"/>
          </p:cNvSpPr>
          <p:nvPr/>
        </p:nvSpPr>
        <p:spPr bwMode="auto">
          <a:xfrm>
            <a:off x="1666850" y="754048"/>
            <a:ext cx="7708800" cy="4429156"/>
          </a:xfrm>
          <a:prstGeom prst="ellipse">
            <a:avLst/>
          </a:prstGeom>
          <a:solidFill>
            <a:srgbClr val="FF0000"/>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5133" name="Oval 13"/>
          <p:cNvSpPr>
            <a:spLocks noChangeArrowheads="1"/>
          </p:cNvSpPr>
          <p:nvPr/>
        </p:nvSpPr>
        <p:spPr bwMode="auto">
          <a:xfrm>
            <a:off x="4040852" y="1967699"/>
            <a:ext cx="2918850" cy="1941091"/>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pic>
        <p:nvPicPr>
          <p:cNvPr id="14" name="Picture 2" descr="E:\formas montar\2cxx0f8.gif"/>
          <p:cNvPicPr>
            <a:picLocks noChangeAspect="1" noChangeArrowheads="1" noCrop="1"/>
          </p:cNvPicPr>
          <p:nvPr/>
        </p:nvPicPr>
        <p:blipFill>
          <a:blip r:embed="rId3"/>
          <a:srcRect/>
          <a:stretch>
            <a:fillRect/>
          </a:stretch>
        </p:blipFill>
        <p:spPr bwMode="auto">
          <a:xfrm>
            <a:off x="0" y="4410794"/>
            <a:ext cx="1650843" cy="1097831"/>
          </a:xfrm>
          <a:prstGeom prst="rect">
            <a:avLst/>
          </a:prstGeom>
          <a:noFill/>
        </p:spPr>
      </p:pic>
      <p:sp>
        <p:nvSpPr>
          <p:cNvPr id="15" name="Oval 11"/>
          <p:cNvSpPr>
            <a:spLocks noChangeArrowheads="1"/>
          </p:cNvSpPr>
          <p:nvPr/>
        </p:nvSpPr>
        <p:spPr bwMode="auto">
          <a:xfrm>
            <a:off x="1881164" y="896924"/>
            <a:ext cx="6991400" cy="3938614"/>
          </a:xfrm>
          <a:prstGeom prst="ellipse">
            <a:avLst/>
          </a:prstGeom>
          <a:solidFill>
            <a:schemeClr val="accent6">
              <a:lumMod val="60000"/>
              <a:lumOff val="40000"/>
            </a:schemeClr>
          </a:solid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7" name="16 Rectángulo"/>
          <p:cNvSpPr/>
          <p:nvPr/>
        </p:nvSpPr>
        <p:spPr>
          <a:xfrm>
            <a:off x="2381230" y="1182676"/>
            <a:ext cx="6072230" cy="3477875"/>
          </a:xfrm>
          <a:prstGeom prst="rect">
            <a:avLst/>
          </a:prstGeom>
        </p:spPr>
        <p:txBody>
          <a:bodyPr wrap="square">
            <a:spAutoFit/>
          </a:bodyPr>
          <a:lstStyle/>
          <a:p>
            <a:pPr algn="ctr"/>
            <a:r>
              <a:rPr lang="es-ES" sz="2000" dirty="0" smtClean="0">
                <a:latin typeface="Arial Narrow" pitchFamily="34" charset="0"/>
              </a:rPr>
              <a:t>Olvídense de los triunfadores que han conocido hasta ahora, porque Alfonso Mendoza les supera a todos. </a:t>
            </a:r>
            <a:r>
              <a:rPr lang="es-ES" sz="2000" b="1" dirty="0" smtClean="0">
                <a:latin typeface="Arial Narrow" pitchFamily="34" charset="0"/>
              </a:rPr>
              <a:t>Un venezolano de 25 años que emigró de forma ilegal a Colombia hace unos meses por la crisis </a:t>
            </a:r>
            <a:r>
              <a:rPr lang="es-ES" sz="2000" dirty="0" smtClean="0">
                <a:latin typeface="Arial Narrow" pitchFamily="34" charset="0"/>
              </a:rPr>
              <a:t>que atraviesa aquel país y que se gana los cuartos </a:t>
            </a:r>
            <a:r>
              <a:rPr lang="es-ES" sz="2000" dirty="0" err="1" smtClean="0">
                <a:latin typeface="Arial Narrow" pitchFamily="34" charset="0"/>
              </a:rPr>
              <a:t>rapeando</a:t>
            </a:r>
            <a:r>
              <a:rPr lang="es-ES" sz="2000" dirty="0" smtClean="0">
                <a:latin typeface="Arial Narrow" pitchFamily="34" charset="0"/>
              </a:rPr>
              <a:t> en los autobuses de Barranquilla con el nombre de Alca (Al de Alfonso y Ca de camino por recorrer). Vive con su mujer, </a:t>
            </a:r>
            <a:r>
              <a:rPr lang="es-ES" sz="2000" dirty="0" err="1" smtClean="0">
                <a:latin typeface="Arial Narrow" pitchFamily="34" charset="0"/>
              </a:rPr>
              <a:t>Mileidy</a:t>
            </a:r>
            <a:r>
              <a:rPr lang="es-ES" sz="2000" dirty="0" smtClean="0">
                <a:latin typeface="Arial Narrow" pitchFamily="34" charset="0"/>
              </a:rPr>
              <a:t> Peña, su hija recién nacida, </a:t>
            </a:r>
            <a:r>
              <a:rPr lang="es-ES" sz="2000" dirty="0" err="1" smtClean="0">
                <a:latin typeface="Arial Narrow" pitchFamily="34" charset="0"/>
              </a:rPr>
              <a:t>Auralys</a:t>
            </a:r>
            <a:r>
              <a:rPr lang="es-ES" sz="2000" dirty="0" smtClean="0">
                <a:latin typeface="Arial Narrow" pitchFamily="34" charset="0"/>
              </a:rPr>
              <a:t> </a:t>
            </a:r>
            <a:r>
              <a:rPr lang="es-ES" sz="2000" dirty="0" err="1" smtClean="0">
                <a:latin typeface="Arial Narrow" pitchFamily="34" charset="0"/>
              </a:rPr>
              <a:t>Mairim</a:t>
            </a:r>
            <a:r>
              <a:rPr lang="es-ES" sz="2000" dirty="0" smtClean="0">
                <a:latin typeface="Arial Narrow" pitchFamily="34" charset="0"/>
              </a:rPr>
              <a:t>, y su hermano mayor, </a:t>
            </a:r>
            <a:r>
              <a:rPr lang="es-ES" sz="2000" dirty="0" err="1" smtClean="0">
                <a:latin typeface="Arial Narrow" pitchFamily="34" charset="0"/>
              </a:rPr>
              <a:t>Olenki</a:t>
            </a:r>
            <a:r>
              <a:rPr lang="es-ES" sz="2000" dirty="0" smtClean="0">
                <a:latin typeface="Arial Narrow" pitchFamily="34" charset="0"/>
              </a:rPr>
              <a:t>, al que ha acogido en su caseta de uralita, piedras y madera del paupérrimo barrio en cuesta de Me Quejo, por el que se mueve en monopatín</a:t>
            </a:r>
            <a:r>
              <a:rPr lang="es-ES" sz="2000" dirty="0" smtClean="0"/>
              <a:t>.</a:t>
            </a:r>
            <a:endParaRPr lang="es-ES" sz="2000" dirty="0"/>
          </a:p>
        </p:txBody>
      </p:sp>
    </p:spTree>
  </p:cSld>
  <p:clrMapOvr>
    <a:masterClrMapping/>
  </p:clrMapOvr>
  <p:transition spd="med" advTm="77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5"/>
                                      </p:to>
                                    </p:set>
                                    <p:animEffect filter="image" prLst="opacity: 0.5">
                                      <p:cBhvr rctx="IE">
                                        <p:cTn id="7" dur="indefinite"/>
                                        <p:tgtEl>
                                          <p:spTgt spid="11"/>
                                        </p:tgtEl>
                                      </p:cBhvr>
                                    </p:animEffect>
                                  </p:childTnLst>
                                </p:cTn>
                              </p:par>
                              <p:par>
                                <p:cTn id="8" presetID="17" presetClass="exit" presetSubtype="2" fill="hold" grpId="0" nodeType="withEffect">
                                  <p:stCondLst>
                                    <p:cond delay="0"/>
                                  </p:stCondLst>
                                  <p:childTnLst>
                                    <p:anim calcmode="lin" valueType="num">
                                      <p:cBhvr>
                                        <p:cTn id="9" dur="5000"/>
                                        <p:tgtEl>
                                          <p:spTgt spid="82955"/>
                                        </p:tgtEl>
                                        <p:attrNameLst>
                                          <p:attrName>ppt_x</p:attrName>
                                        </p:attrNameLst>
                                      </p:cBhvr>
                                      <p:tavLst>
                                        <p:tav tm="0">
                                          <p:val>
                                            <p:strVal val="ppt_x"/>
                                          </p:val>
                                        </p:tav>
                                        <p:tav tm="100000">
                                          <p:val>
                                            <p:strVal val="ppt_x+ppt_w/2"/>
                                          </p:val>
                                        </p:tav>
                                      </p:tavLst>
                                    </p:anim>
                                    <p:anim calcmode="lin" valueType="num">
                                      <p:cBhvr>
                                        <p:cTn id="10" dur="5000"/>
                                        <p:tgtEl>
                                          <p:spTgt spid="82955"/>
                                        </p:tgtEl>
                                        <p:attrNameLst>
                                          <p:attrName>ppt_y</p:attrName>
                                        </p:attrNameLst>
                                      </p:cBhvr>
                                      <p:tavLst>
                                        <p:tav tm="0">
                                          <p:val>
                                            <p:strVal val="ppt_y"/>
                                          </p:val>
                                        </p:tav>
                                        <p:tav tm="100000">
                                          <p:val>
                                            <p:strVal val="ppt_y"/>
                                          </p:val>
                                        </p:tav>
                                      </p:tavLst>
                                    </p:anim>
                                    <p:anim calcmode="lin" valueType="num">
                                      <p:cBhvr>
                                        <p:cTn id="11" dur="5000"/>
                                        <p:tgtEl>
                                          <p:spTgt spid="82955"/>
                                        </p:tgtEl>
                                        <p:attrNameLst>
                                          <p:attrName>ppt_w</p:attrName>
                                        </p:attrNameLst>
                                      </p:cBhvr>
                                      <p:tavLst>
                                        <p:tav tm="0">
                                          <p:val>
                                            <p:strVal val="ppt_w"/>
                                          </p:val>
                                        </p:tav>
                                        <p:tav tm="100000">
                                          <p:val>
                                            <p:fltVal val="0"/>
                                          </p:val>
                                        </p:tav>
                                      </p:tavLst>
                                    </p:anim>
                                    <p:anim calcmode="lin" valueType="num">
                                      <p:cBhvr>
                                        <p:cTn id="12" dur="5000"/>
                                        <p:tgtEl>
                                          <p:spTgt spid="82955"/>
                                        </p:tgtEl>
                                        <p:attrNameLst>
                                          <p:attrName>ppt_h</p:attrName>
                                        </p:attrNameLst>
                                      </p:cBhvr>
                                      <p:tavLst>
                                        <p:tav tm="0">
                                          <p:val>
                                            <p:strVal val="ppt_h"/>
                                          </p:val>
                                        </p:tav>
                                        <p:tav tm="100000">
                                          <p:val>
                                            <p:strVal val="ppt_h"/>
                                          </p:val>
                                        </p:tav>
                                      </p:tavLst>
                                    </p:anim>
                                    <p:set>
                                      <p:cBhvr>
                                        <p:cTn id="13" dur="1" fill="hold">
                                          <p:stCondLst>
                                            <p:cond delay="4999"/>
                                          </p:stCondLst>
                                        </p:cTn>
                                        <p:tgtEl>
                                          <p:spTgt spid="82955"/>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5000"/>
                                        <p:tgtEl>
                                          <p:spTgt spid="82954"/>
                                        </p:tgtEl>
                                        <p:attrNameLst>
                                          <p:attrName>ppt_x</p:attrName>
                                        </p:attrNameLst>
                                      </p:cBhvr>
                                      <p:tavLst>
                                        <p:tav tm="0">
                                          <p:val>
                                            <p:strVal val="ppt_x"/>
                                          </p:val>
                                        </p:tav>
                                        <p:tav tm="100000">
                                          <p:val>
                                            <p:strVal val="ppt_x"/>
                                          </p:val>
                                        </p:tav>
                                      </p:tavLst>
                                    </p:anim>
                                    <p:anim calcmode="lin" valueType="num">
                                      <p:cBhvr>
                                        <p:cTn id="16" dur="5000"/>
                                        <p:tgtEl>
                                          <p:spTgt spid="82954"/>
                                        </p:tgtEl>
                                        <p:attrNameLst>
                                          <p:attrName>ppt_y</p:attrName>
                                        </p:attrNameLst>
                                      </p:cBhvr>
                                      <p:tavLst>
                                        <p:tav tm="0">
                                          <p:val>
                                            <p:strVal val="ppt_y"/>
                                          </p:val>
                                        </p:tav>
                                        <p:tav tm="100000">
                                          <p:val>
                                            <p:strVal val="ppt_y-ppt_h/2"/>
                                          </p:val>
                                        </p:tav>
                                      </p:tavLst>
                                    </p:anim>
                                    <p:anim calcmode="lin" valueType="num">
                                      <p:cBhvr>
                                        <p:cTn id="17" dur="5000"/>
                                        <p:tgtEl>
                                          <p:spTgt spid="82954"/>
                                        </p:tgtEl>
                                        <p:attrNameLst>
                                          <p:attrName>ppt_w</p:attrName>
                                        </p:attrNameLst>
                                      </p:cBhvr>
                                      <p:tavLst>
                                        <p:tav tm="0">
                                          <p:val>
                                            <p:strVal val="ppt_w"/>
                                          </p:val>
                                        </p:tav>
                                        <p:tav tm="100000">
                                          <p:val>
                                            <p:strVal val="ppt_w"/>
                                          </p:val>
                                        </p:tav>
                                      </p:tavLst>
                                    </p:anim>
                                    <p:anim calcmode="lin" valueType="num">
                                      <p:cBhvr>
                                        <p:cTn id="18" dur="5000"/>
                                        <p:tgtEl>
                                          <p:spTgt spid="82954"/>
                                        </p:tgtEl>
                                        <p:attrNameLst>
                                          <p:attrName>ppt_h</p:attrName>
                                        </p:attrNameLst>
                                      </p:cBhvr>
                                      <p:tavLst>
                                        <p:tav tm="0">
                                          <p:val>
                                            <p:strVal val="ppt_h"/>
                                          </p:val>
                                        </p:tav>
                                        <p:tav tm="100000">
                                          <p:val>
                                            <p:fltVal val="0"/>
                                          </p:val>
                                        </p:tav>
                                      </p:tavLst>
                                    </p:anim>
                                    <p:set>
                                      <p:cBhvr>
                                        <p:cTn id="19" dur="1" fill="hold">
                                          <p:stCondLst>
                                            <p:cond delay="4999"/>
                                          </p:stCondLst>
                                        </p:cTn>
                                        <p:tgtEl>
                                          <p:spTgt spid="82954"/>
                                        </p:tgtEl>
                                        <p:attrNameLst>
                                          <p:attrName>style.visibility</p:attrName>
                                        </p:attrNameLst>
                                      </p:cBhvr>
                                      <p:to>
                                        <p:strVal val="hidden"/>
                                      </p:to>
                                    </p:set>
                                  </p:childTnLst>
                                </p:cTn>
                              </p:par>
                              <p:par>
                                <p:cTn id="20" presetID="17" presetClass="exit" presetSubtype="4" fill="hold" grpId="0" nodeType="withEffect">
                                  <p:stCondLst>
                                    <p:cond delay="0"/>
                                  </p:stCondLst>
                                  <p:childTnLst>
                                    <p:anim calcmode="lin" valueType="num">
                                      <p:cBhvr>
                                        <p:cTn id="21" dur="5000"/>
                                        <p:tgtEl>
                                          <p:spTgt spid="82953"/>
                                        </p:tgtEl>
                                        <p:attrNameLst>
                                          <p:attrName>ppt_x</p:attrName>
                                        </p:attrNameLst>
                                      </p:cBhvr>
                                      <p:tavLst>
                                        <p:tav tm="0">
                                          <p:val>
                                            <p:strVal val="ppt_x"/>
                                          </p:val>
                                        </p:tav>
                                        <p:tav tm="100000">
                                          <p:val>
                                            <p:strVal val="ppt_x"/>
                                          </p:val>
                                        </p:tav>
                                      </p:tavLst>
                                    </p:anim>
                                    <p:anim calcmode="lin" valueType="num">
                                      <p:cBhvr>
                                        <p:cTn id="22" dur="5000"/>
                                        <p:tgtEl>
                                          <p:spTgt spid="82953"/>
                                        </p:tgtEl>
                                        <p:attrNameLst>
                                          <p:attrName>ppt_y</p:attrName>
                                        </p:attrNameLst>
                                      </p:cBhvr>
                                      <p:tavLst>
                                        <p:tav tm="0">
                                          <p:val>
                                            <p:strVal val="ppt_y"/>
                                          </p:val>
                                        </p:tav>
                                        <p:tav tm="100000">
                                          <p:val>
                                            <p:strVal val="ppt_y+ppt_h/2"/>
                                          </p:val>
                                        </p:tav>
                                      </p:tavLst>
                                    </p:anim>
                                    <p:anim calcmode="lin" valueType="num">
                                      <p:cBhvr>
                                        <p:cTn id="23" dur="5000"/>
                                        <p:tgtEl>
                                          <p:spTgt spid="82953"/>
                                        </p:tgtEl>
                                        <p:attrNameLst>
                                          <p:attrName>ppt_w</p:attrName>
                                        </p:attrNameLst>
                                      </p:cBhvr>
                                      <p:tavLst>
                                        <p:tav tm="0">
                                          <p:val>
                                            <p:strVal val="ppt_w"/>
                                          </p:val>
                                        </p:tav>
                                        <p:tav tm="100000">
                                          <p:val>
                                            <p:strVal val="ppt_w"/>
                                          </p:val>
                                        </p:tav>
                                      </p:tavLst>
                                    </p:anim>
                                    <p:anim calcmode="lin" valueType="num">
                                      <p:cBhvr>
                                        <p:cTn id="24" dur="5000"/>
                                        <p:tgtEl>
                                          <p:spTgt spid="82953"/>
                                        </p:tgtEl>
                                        <p:attrNameLst>
                                          <p:attrName>ppt_h</p:attrName>
                                        </p:attrNameLst>
                                      </p:cBhvr>
                                      <p:tavLst>
                                        <p:tav tm="0">
                                          <p:val>
                                            <p:strVal val="ppt_h"/>
                                          </p:val>
                                        </p:tav>
                                        <p:tav tm="100000">
                                          <p:val>
                                            <p:fltVal val="0"/>
                                          </p:val>
                                        </p:tav>
                                      </p:tavLst>
                                    </p:anim>
                                    <p:set>
                                      <p:cBhvr>
                                        <p:cTn id="25" dur="1" fill="hold">
                                          <p:stCondLst>
                                            <p:cond delay="4999"/>
                                          </p:stCondLst>
                                        </p:cTn>
                                        <p:tgtEl>
                                          <p:spTgt spid="82953"/>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2000"/>
                                        <p:tgtEl>
                                          <p:spTgt spid="11"/>
                                        </p:tgtEl>
                                      </p:cBhvr>
                                    </p:animEffect>
                                    <p:set>
                                      <p:cBhvr>
                                        <p:cTn id="28" dur="1" fill="hold">
                                          <p:stCondLst>
                                            <p:cond delay="1999"/>
                                          </p:stCondLst>
                                        </p:cTn>
                                        <p:tgtEl>
                                          <p:spTgt spid="11"/>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5000"/>
                                        <p:tgtEl>
                                          <p:spTgt spid="15"/>
                                        </p:tgtEl>
                                        <p:attrNameLst>
                                          <p:attrName>ppt_x</p:attrName>
                                        </p:attrNameLst>
                                      </p:cBhvr>
                                      <p:tavLst>
                                        <p:tav tm="0">
                                          <p:val>
                                            <p:strVal val="ppt_x"/>
                                          </p:val>
                                        </p:tav>
                                        <p:tav tm="100000">
                                          <p:val>
                                            <p:strVal val="ppt_x-ppt_w/2"/>
                                          </p:val>
                                        </p:tav>
                                      </p:tavLst>
                                    </p:anim>
                                    <p:anim calcmode="lin" valueType="num">
                                      <p:cBhvr>
                                        <p:cTn id="31" dur="5000"/>
                                        <p:tgtEl>
                                          <p:spTgt spid="15"/>
                                        </p:tgtEl>
                                        <p:attrNameLst>
                                          <p:attrName>ppt_y</p:attrName>
                                        </p:attrNameLst>
                                      </p:cBhvr>
                                      <p:tavLst>
                                        <p:tav tm="0">
                                          <p:val>
                                            <p:strVal val="ppt_y"/>
                                          </p:val>
                                        </p:tav>
                                        <p:tav tm="100000">
                                          <p:val>
                                            <p:strVal val="ppt_y"/>
                                          </p:val>
                                        </p:tav>
                                      </p:tavLst>
                                    </p:anim>
                                    <p:anim calcmode="lin" valueType="num">
                                      <p:cBhvr>
                                        <p:cTn id="32" dur="5000"/>
                                        <p:tgtEl>
                                          <p:spTgt spid="15"/>
                                        </p:tgtEl>
                                        <p:attrNameLst>
                                          <p:attrName>ppt_w</p:attrName>
                                        </p:attrNameLst>
                                      </p:cBhvr>
                                      <p:tavLst>
                                        <p:tav tm="0">
                                          <p:val>
                                            <p:strVal val="ppt_w"/>
                                          </p:val>
                                        </p:tav>
                                        <p:tav tm="100000">
                                          <p:val>
                                            <p:fltVal val="0"/>
                                          </p:val>
                                        </p:tav>
                                      </p:tavLst>
                                    </p:anim>
                                    <p:anim calcmode="lin" valueType="num">
                                      <p:cBhvr>
                                        <p:cTn id="33" dur="5000"/>
                                        <p:tgtEl>
                                          <p:spTgt spid="15"/>
                                        </p:tgtEl>
                                        <p:attrNameLst>
                                          <p:attrName>ppt_h</p:attrName>
                                        </p:attrNameLst>
                                      </p:cBhvr>
                                      <p:tavLst>
                                        <p:tav tm="0">
                                          <p:val>
                                            <p:strVal val="ppt_h"/>
                                          </p:val>
                                        </p:tav>
                                        <p:tav tm="100000">
                                          <p:val>
                                            <p:strVal val="ppt_h"/>
                                          </p:val>
                                        </p:tav>
                                      </p:tavLst>
                                    </p:anim>
                                    <p:set>
                                      <p:cBhvr>
                                        <p:cTn id="34" dur="1" fill="hold">
                                          <p:stCondLst>
                                            <p:cond delay="4999"/>
                                          </p:stCondLst>
                                        </p:cTn>
                                        <p:tgtEl>
                                          <p:spTgt spid="15"/>
                                        </p:tgtEl>
                                        <p:attrNameLst>
                                          <p:attrName>style.visibility</p:attrName>
                                        </p:attrNameLst>
                                      </p:cBhvr>
                                      <p:to>
                                        <p:strVal val="hidden"/>
                                      </p:to>
                                    </p:set>
                                  </p:childTnLst>
                                </p:cTn>
                              </p:par>
                            </p:childTnLst>
                          </p:cTn>
                        </p:par>
                        <p:par>
                          <p:cTn id="35" fill="hold">
                            <p:stCondLst>
                              <p:cond delay="5000"/>
                            </p:stCondLst>
                            <p:childTnLst>
                              <p:par>
                                <p:cTn id="36" presetID="23" presetClass="entr" presetSubtype="16"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3000" fill="hold"/>
                                        <p:tgtEl>
                                          <p:spTgt spid="17"/>
                                        </p:tgtEl>
                                        <p:attrNameLst>
                                          <p:attrName>ppt_w</p:attrName>
                                        </p:attrNameLst>
                                      </p:cBhvr>
                                      <p:tavLst>
                                        <p:tav tm="0">
                                          <p:val>
                                            <p:fltVal val="0"/>
                                          </p:val>
                                        </p:tav>
                                        <p:tav tm="100000">
                                          <p:val>
                                            <p:strVal val="#ppt_w"/>
                                          </p:val>
                                        </p:tav>
                                      </p:tavLst>
                                    </p:anim>
                                    <p:anim calcmode="lin" valueType="num">
                                      <p:cBhvr>
                                        <p:cTn id="39" dur="30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53" grpId="0" animBg="1"/>
      <p:bldP spid="82954" grpId="0" animBg="1"/>
      <p:bldP spid="82955" grpId="0" animBg="1"/>
      <p:bldP spid="15" grpId="0" animBg="1"/>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1" y="0"/>
            <a:ext cx="10477501" cy="5508625"/>
          </a:xfrm>
          <a:prstGeom prst="rect">
            <a:avLst/>
          </a:prstGeom>
          <a:noFill/>
        </p:spPr>
      </p:pic>
      <p:pic>
        <p:nvPicPr>
          <p:cNvPr id="5122" name="Picture 2" descr="C:\Users\Jose Luis\Desktop\images (8).jpg"/>
          <p:cNvPicPr>
            <a:picLocks noChangeAspect="1" noChangeArrowheads="1"/>
          </p:cNvPicPr>
          <p:nvPr/>
        </p:nvPicPr>
        <p:blipFill>
          <a:blip r:embed="rId3"/>
          <a:srcRect/>
          <a:stretch>
            <a:fillRect/>
          </a:stretch>
        </p:blipFill>
        <p:spPr bwMode="auto">
          <a:xfrm>
            <a:off x="1023908" y="468297"/>
            <a:ext cx="8570694" cy="4500594"/>
          </a:xfrm>
          <a:prstGeom prst="rect">
            <a:avLst/>
          </a:prstGeom>
          <a:noFill/>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Jose Luis\Desktop\images (7).jpg"/>
          <p:cNvPicPr>
            <a:picLocks noChangeAspect="1" noChangeArrowheads="1"/>
          </p:cNvPicPr>
          <p:nvPr/>
        </p:nvPicPr>
        <p:blipFill>
          <a:blip r:embed="rId2"/>
          <a:srcRect/>
          <a:stretch>
            <a:fillRect/>
          </a:stretch>
        </p:blipFill>
        <p:spPr bwMode="auto">
          <a:xfrm>
            <a:off x="0" y="0"/>
            <a:ext cx="10477500" cy="557404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Users\Jose Luis\Desktop\1538850386_El_surfista_venezolano_“sin_piernas__que_emigró_a_Colombia1538850386065.jpg"/>
          <p:cNvPicPr>
            <a:picLocks noChangeAspect="1" noChangeArrowheads="1"/>
          </p:cNvPicPr>
          <p:nvPr/>
        </p:nvPicPr>
        <p:blipFill>
          <a:blip r:embed="rId2"/>
          <a:srcRect/>
          <a:stretch>
            <a:fillRect/>
          </a:stretch>
        </p:blipFill>
        <p:spPr bwMode="auto">
          <a:xfrm>
            <a:off x="-1" y="-1"/>
            <a:ext cx="10477501"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descarga (1).jpg"/>
          <p:cNvPicPr>
            <a:picLocks noChangeAspect="1" noChangeArrowheads="1"/>
          </p:cNvPicPr>
          <p:nvPr/>
        </p:nvPicPr>
        <p:blipFill>
          <a:blip r:embed="rId2"/>
          <a:srcRect/>
          <a:stretch>
            <a:fillRect/>
          </a:stretch>
        </p:blipFill>
        <p:spPr bwMode="auto">
          <a:xfrm>
            <a:off x="0" y="0"/>
            <a:ext cx="10477500" cy="5625393"/>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10477501" cy="5508625"/>
          </a:xfrm>
          <a:prstGeom prst="rect">
            <a:avLst/>
          </a:prstGeom>
          <a:noFill/>
        </p:spPr>
      </p:pic>
      <p:pic>
        <p:nvPicPr>
          <p:cNvPr id="19458" name="Picture 2" descr="C:\Users\Jose Luis\Desktop\images (3).jpg"/>
          <p:cNvPicPr>
            <a:picLocks noChangeAspect="1" noChangeArrowheads="1"/>
          </p:cNvPicPr>
          <p:nvPr/>
        </p:nvPicPr>
        <p:blipFill>
          <a:blip r:embed="rId3"/>
          <a:srcRect/>
          <a:stretch>
            <a:fillRect/>
          </a:stretch>
        </p:blipFill>
        <p:spPr bwMode="auto">
          <a:xfrm>
            <a:off x="1166784" y="682610"/>
            <a:ext cx="8490459" cy="4442977"/>
          </a:xfrm>
          <a:prstGeom prst="rect">
            <a:avLst/>
          </a:prstGeom>
          <a:noFill/>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5b983f0ca3760.jpeg"/>
          <p:cNvPicPr>
            <a:picLocks noChangeAspect="1" noChangeArrowheads="1"/>
          </p:cNvPicPr>
          <p:nvPr/>
        </p:nvPicPr>
        <p:blipFill>
          <a:blip r:embed="rId2"/>
          <a:srcRect/>
          <a:stretch>
            <a:fillRect/>
          </a:stretch>
        </p:blipFill>
        <p:spPr bwMode="auto">
          <a:xfrm>
            <a:off x="0" y="-1"/>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10477501" cy="5508625"/>
          </a:xfrm>
          <a:prstGeom prst="rect">
            <a:avLst/>
          </a:prstGeom>
          <a:noFill/>
        </p:spPr>
      </p:pic>
      <p:pic>
        <p:nvPicPr>
          <p:cNvPr id="1026" name="Picture 2" descr="C:\Users\Jose Luis\Desktop\images (11).jpg"/>
          <p:cNvPicPr>
            <a:picLocks noChangeAspect="1" noChangeArrowheads="1"/>
          </p:cNvPicPr>
          <p:nvPr/>
        </p:nvPicPr>
        <p:blipFill>
          <a:blip r:embed="rId3"/>
          <a:srcRect/>
          <a:stretch>
            <a:fillRect/>
          </a:stretch>
        </p:blipFill>
        <p:spPr bwMode="auto">
          <a:xfrm>
            <a:off x="2881296" y="0"/>
            <a:ext cx="4692532" cy="5508625"/>
          </a:xfrm>
          <a:prstGeom prst="rect">
            <a:avLst/>
          </a:prstGeom>
          <a:noFill/>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Jose Luis\Desktop\image5bb7a3d357128.jpg"/>
          <p:cNvPicPr>
            <a:picLocks noChangeAspect="1" noChangeArrowheads="1"/>
          </p:cNvPicPr>
          <p:nvPr/>
        </p:nvPicPr>
        <p:blipFill>
          <a:blip r:embed="rId2"/>
          <a:srcRect/>
          <a:stretch>
            <a:fillRect/>
          </a:stretch>
        </p:blipFill>
        <p:spPr bwMode="auto">
          <a:xfrm>
            <a:off x="0" y="-1"/>
            <a:ext cx="10477500" cy="5508626"/>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colombia-venezuela-migration-alca_26692925.jpg"/>
          <p:cNvPicPr>
            <a:picLocks noChangeAspect="1" noChangeArrowheads="1"/>
          </p:cNvPicPr>
          <p:nvPr/>
        </p:nvPicPr>
        <p:blipFill>
          <a:blip r:embed="rId2"/>
          <a:srcRect/>
          <a:stretch>
            <a:fillRect/>
          </a:stretch>
        </p:blipFill>
        <p:spPr bwMode="auto">
          <a:xfrm>
            <a:off x="0" y="0"/>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15302"/>
            <a:ext cx="10477500" cy="5523927"/>
          </a:xfrm>
          <a:prstGeom prst="rect">
            <a:avLst/>
          </a:prstGeom>
          <a:noFill/>
          <a:ln w="9525">
            <a:noFill/>
            <a:miter lim="800000"/>
            <a:headEnd/>
            <a:tailEnd/>
          </a:ln>
        </p:spPr>
      </p:pic>
      <p:pic>
        <p:nvPicPr>
          <p:cNvPr id="4" name="Picture 2" descr="E:\formas montar\2cxx0f8.gif"/>
          <p:cNvPicPr>
            <a:picLocks noChangeAspect="1" noChangeArrowheads="1" noCrop="1"/>
          </p:cNvPicPr>
          <p:nvPr/>
        </p:nvPicPr>
        <p:blipFill>
          <a:blip r:embed="rId3"/>
          <a:srcRect/>
          <a:stretch>
            <a:fillRect/>
          </a:stretch>
        </p:blipFill>
        <p:spPr bwMode="auto">
          <a:xfrm>
            <a:off x="0" y="4410794"/>
            <a:ext cx="1650843" cy="1097831"/>
          </a:xfrm>
          <a:prstGeom prst="rect">
            <a:avLst/>
          </a:prstGeom>
          <a:noFill/>
        </p:spPr>
      </p:pic>
      <p:sp>
        <p:nvSpPr>
          <p:cNvPr id="5" name="4 Rectángulo"/>
          <p:cNvSpPr/>
          <p:nvPr/>
        </p:nvSpPr>
        <p:spPr>
          <a:xfrm>
            <a:off x="1595412" y="1111238"/>
            <a:ext cx="7143799" cy="3416320"/>
          </a:xfrm>
          <a:prstGeom prst="rect">
            <a:avLst/>
          </a:prstGeom>
        </p:spPr>
        <p:txBody>
          <a:bodyPr wrap="square">
            <a:spAutoFit/>
          </a:bodyPr>
          <a:lstStyle/>
          <a:p>
            <a:pPr algn="ctr"/>
            <a:r>
              <a:rPr lang="es-ES" sz="2400" dirty="0" smtClean="0"/>
              <a:t>Viéndole, es como si jamás le hubieran hecho falta las piernas, sin las que nació por una enfermedad congénita. Empezó a desplazarse apoyándose en las palmas de las manos, hoy encallecidas, porque nunca le gustó la silla de ruedas, y así fue hasta que </a:t>
            </a:r>
            <a:r>
              <a:rPr lang="es-ES" sz="2400" b="1" dirty="0" smtClean="0"/>
              <a:t>de adolescente se atrevió con las tablas de </a:t>
            </a:r>
            <a:r>
              <a:rPr lang="es-ES" sz="2400" b="1" dirty="0" err="1" smtClean="0"/>
              <a:t>skate</a:t>
            </a:r>
            <a:r>
              <a:rPr lang="es-ES" sz="2400" b="1" dirty="0" smtClean="0"/>
              <a:t> y de surf</a:t>
            </a:r>
            <a:r>
              <a:rPr lang="es-ES" sz="2400" dirty="0" smtClean="0"/>
              <a:t>, que le han ayudado a correr mucho mundo, no tanto geográfico como mental. De hecho, da charlas de motivación, de superación frente a la adversidad.</a:t>
            </a:r>
            <a:endParaRPr lang="es-ES" sz="2400" dirty="0"/>
          </a:p>
        </p:txBody>
      </p:sp>
    </p:spTree>
  </p:cSld>
  <p:clrMapOvr>
    <a:masterClrMapping/>
  </p:clrMapOvr>
  <p:transition spd="med" advTm="4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Users\Jose Luis\Desktop\alca2-660x330.jpg"/>
          <p:cNvPicPr>
            <a:picLocks noChangeAspect="1" noChangeArrowheads="1"/>
          </p:cNvPicPr>
          <p:nvPr/>
        </p:nvPicPr>
        <p:blipFill>
          <a:blip r:embed="rId2"/>
          <a:srcRect/>
          <a:stretch>
            <a:fillRect/>
          </a:stretch>
        </p:blipFill>
        <p:spPr bwMode="auto">
          <a:xfrm>
            <a:off x="0" y="0"/>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Users\Jose Luis\Desktop\alfonso-mendoza-alca-afp-05-10-2018-369773.jpg"/>
          <p:cNvPicPr>
            <a:picLocks noChangeAspect="1" noChangeArrowheads="1"/>
          </p:cNvPicPr>
          <p:nvPr/>
        </p:nvPicPr>
        <p:blipFill>
          <a:blip r:embed="rId2"/>
          <a:srcRect/>
          <a:stretch>
            <a:fillRect/>
          </a:stretch>
        </p:blipFill>
        <p:spPr bwMode="auto">
          <a:xfrm>
            <a:off x="0" y="0"/>
            <a:ext cx="10477500" cy="555286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1538750980968.jpg"/>
          <p:cNvPicPr>
            <a:picLocks noChangeAspect="1" noChangeArrowheads="1"/>
          </p:cNvPicPr>
          <p:nvPr/>
        </p:nvPicPr>
        <p:blipFill>
          <a:blip r:embed="rId2"/>
          <a:srcRect/>
          <a:stretch>
            <a:fillRect/>
          </a:stretch>
        </p:blipFill>
        <p:spPr bwMode="auto">
          <a:xfrm>
            <a:off x="-1" y="-1"/>
            <a:ext cx="10477501"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blip>
          <a:srcRect/>
          <a:stretch>
            <a:fillRect/>
          </a:stretch>
        </p:blipFill>
        <p:spPr bwMode="auto">
          <a:xfrm>
            <a:off x="0" y="0"/>
            <a:ext cx="10477500" cy="5523927"/>
          </a:xfrm>
          <a:prstGeom prst="rect">
            <a:avLst/>
          </a:prstGeom>
          <a:noFill/>
          <a:ln w="9525">
            <a:noFill/>
            <a:miter lim="800000"/>
            <a:headEnd/>
            <a:tailEnd/>
          </a:ln>
        </p:spPr>
      </p:pic>
      <p:pic>
        <p:nvPicPr>
          <p:cNvPr id="4" name="Picture 2" descr="E:\formas montar\2cxx0f8.gif"/>
          <p:cNvPicPr>
            <a:picLocks noChangeAspect="1" noChangeArrowheads="1" noCrop="1"/>
          </p:cNvPicPr>
          <p:nvPr/>
        </p:nvPicPr>
        <p:blipFill>
          <a:blip r:embed="rId3"/>
          <a:srcRect/>
          <a:stretch>
            <a:fillRect/>
          </a:stretch>
        </p:blipFill>
        <p:spPr bwMode="auto">
          <a:xfrm>
            <a:off x="0" y="4410794"/>
            <a:ext cx="1650843" cy="1097831"/>
          </a:xfrm>
          <a:prstGeom prst="rect">
            <a:avLst/>
          </a:prstGeom>
          <a:noFill/>
        </p:spPr>
      </p:pic>
      <p:sp>
        <p:nvSpPr>
          <p:cNvPr id="5" name="4 Rectángulo"/>
          <p:cNvSpPr/>
          <p:nvPr/>
        </p:nvSpPr>
        <p:spPr>
          <a:xfrm>
            <a:off x="809594" y="682610"/>
            <a:ext cx="8858312" cy="4524315"/>
          </a:xfrm>
          <a:prstGeom prst="rect">
            <a:avLst/>
          </a:prstGeom>
        </p:spPr>
        <p:txBody>
          <a:bodyPr wrap="square">
            <a:spAutoFit/>
          </a:bodyPr>
          <a:lstStyle/>
          <a:p>
            <a:pPr algn="ctr"/>
            <a:r>
              <a:rPr lang="es-ES" sz="2400" dirty="0" smtClean="0"/>
              <a:t>No hace falta hilar muy fino para imaginar lo que tuvo que ser la infancia de Alca sin piernas ni padres. </a:t>
            </a:r>
            <a:r>
              <a:rPr lang="es-ES" sz="2400" b="1" dirty="0" smtClean="0"/>
              <a:t>Sufrió '</a:t>
            </a:r>
            <a:r>
              <a:rPr lang="es-ES" sz="2400" b="1" dirty="0" err="1" smtClean="0"/>
              <a:t>bullying</a:t>
            </a:r>
            <a:r>
              <a:rPr lang="es-ES" sz="2400" b="1" dirty="0" smtClean="0"/>
              <a:t>' en la escuela</a:t>
            </a:r>
            <a:r>
              <a:rPr lang="es-ES" sz="2400" dirty="0" smtClean="0"/>
              <a:t>: «Unos me dejaban encerrado en el baño, otros se burlaban de mi condición... –recuerda para este periódico– Pero también estaban los que me defendían y se portaban como buenos compañeros». Nacido en Maracaibo (Venezuela), fue criado por su abuela Aura María Abreu, una especie de divinidad tatuada en su brazo derecho a la que encomendarse: «A los 9 años, una noche antes de dormir, me hizo prometerle que estudiaría, que saldría adelante, que a pesar de todo no iba a sentirme menos que los demás... Le prometí que iba a ser grande. Al despertar a la mañana siguiente me dieron la noticia de que ella había fallecido esa noche».</a:t>
            </a:r>
            <a:endParaRPr lang="es-ES" sz="2400" dirty="0"/>
          </a:p>
        </p:txBody>
      </p:sp>
    </p:spTree>
  </p:cSld>
  <p:clrMapOvr>
    <a:masterClrMapping/>
  </p:clrMapOvr>
  <p:transition spd="med" advTm="5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5b983faa28cc6.jpeg"/>
          <p:cNvPicPr>
            <a:picLocks noChangeAspect="1" noChangeArrowheads="1"/>
          </p:cNvPicPr>
          <p:nvPr/>
        </p:nvPicPr>
        <p:blipFill>
          <a:blip r:embed="rId2"/>
          <a:srcRect/>
          <a:stretch>
            <a:fillRect/>
          </a:stretch>
        </p:blipFill>
        <p:spPr bwMode="auto">
          <a:xfrm>
            <a:off x="0" y="-1"/>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5b984063a38a2-1053633-751x500.jpg"/>
          <p:cNvPicPr>
            <a:picLocks noChangeAspect="1" noChangeArrowheads="1"/>
          </p:cNvPicPr>
          <p:nvPr/>
        </p:nvPicPr>
        <p:blipFill>
          <a:blip r:embed="rId2"/>
          <a:srcRect/>
          <a:stretch>
            <a:fillRect/>
          </a:stretch>
        </p:blipFill>
        <p:spPr bwMode="auto">
          <a:xfrm>
            <a:off x="0" y="-1"/>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E:\formas montar\2cxx0f8.gif"/>
          <p:cNvPicPr>
            <a:picLocks noChangeAspect="1" noChangeArrowheads="1" noCrop="1"/>
          </p:cNvPicPr>
          <p:nvPr/>
        </p:nvPicPr>
        <p:blipFill>
          <a:blip r:embed="rId3"/>
          <a:srcRect/>
          <a:stretch>
            <a:fillRect/>
          </a:stretch>
        </p:blipFill>
        <p:spPr bwMode="auto">
          <a:xfrm>
            <a:off x="0" y="4410794"/>
            <a:ext cx="1650843" cy="1097831"/>
          </a:xfrm>
          <a:prstGeom prst="rect">
            <a:avLst/>
          </a:prstGeom>
          <a:noFill/>
        </p:spPr>
      </p:pic>
      <p:sp>
        <p:nvSpPr>
          <p:cNvPr id="2" name="1 Rectángulo"/>
          <p:cNvSpPr>
            <a:spLocks noChangeArrowheads="1"/>
          </p:cNvSpPr>
          <p:nvPr/>
        </p:nvSpPr>
        <p:spPr bwMode="auto">
          <a:xfrm>
            <a:off x="0" y="0"/>
            <a:ext cx="10477500" cy="5508625"/>
          </a:xfrm>
          <a:prstGeom prst="rect">
            <a:avLst/>
          </a:prstGeom>
          <a:solidFill>
            <a:srgbClr val="FF00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3" name="2 Rectángulo"/>
          <p:cNvSpPr/>
          <p:nvPr/>
        </p:nvSpPr>
        <p:spPr>
          <a:xfrm>
            <a:off x="245568" y="172145"/>
            <a:ext cx="9986367" cy="5164336"/>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sp>
        <p:nvSpPr>
          <p:cNvPr id="4" name="3 Rectángulo"/>
          <p:cNvSpPr>
            <a:spLocks noChangeArrowheads="1"/>
          </p:cNvSpPr>
          <p:nvPr/>
        </p:nvSpPr>
        <p:spPr bwMode="auto">
          <a:xfrm>
            <a:off x="491133" y="344289"/>
            <a:ext cx="9495234" cy="4820047"/>
          </a:xfrm>
          <a:prstGeom prst="rect">
            <a:avLst/>
          </a:prstGeom>
          <a:solidFill>
            <a:srgbClr val="FF66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5" name="4 Rectángulo"/>
          <p:cNvSpPr/>
          <p:nvPr/>
        </p:nvSpPr>
        <p:spPr>
          <a:xfrm>
            <a:off x="783256" y="556402"/>
            <a:ext cx="8909513" cy="437884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sp>
        <p:nvSpPr>
          <p:cNvPr id="8" name="7 Rectángulo"/>
          <p:cNvSpPr/>
          <p:nvPr/>
        </p:nvSpPr>
        <p:spPr>
          <a:xfrm>
            <a:off x="1523974" y="1039800"/>
            <a:ext cx="7358114" cy="3477875"/>
          </a:xfrm>
          <a:prstGeom prst="rect">
            <a:avLst/>
          </a:prstGeom>
          <a:solidFill>
            <a:srgbClr val="00FFFF"/>
          </a:solidFill>
        </p:spPr>
        <p:txBody>
          <a:bodyPr wrap="square">
            <a:spAutoFit/>
          </a:bodyPr>
          <a:lstStyle/>
          <a:p>
            <a:pPr algn="ctr"/>
            <a:r>
              <a:rPr lang="es-ES" sz="2000" dirty="0" smtClean="0">
                <a:latin typeface="Arial Narrow" pitchFamily="34" charset="0"/>
              </a:rPr>
              <a:t>Para colmo de males, alguien le dijo alguna vez que su</a:t>
            </a:r>
            <a:r>
              <a:rPr lang="es-ES" sz="2000" b="1" dirty="0" smtClean="0">
                <a:latin typeface="Arial Narrow" pitchFamily="34" charset="0"/>
              </a:rPr>
              <a:t> agenesia femoral, una enfermedad que provoca que las extremidades inferiores no se desarrollen correctamente durante el embarazo</a:t>
            </a:r>
            <a:r>
              <a:rPr lang="es-ES" sz="2000" dirty="0" smtClean="0">
                <a:latin typeface="Arial Narrow" pitchFamily="34" charset="0"/>
              </a:rPr>
              <a:t>, fue consecuencia de varios intentos de aborto fallidos practicados en la clandestinidad. Así que, además de salir adelante con su condición física, tuvo que lidiar psicológicamente con esa información: «Fue algo duro aceptar que mi propia madre quisiera deshacerse de mí y al mismo tiempo vivir con esta carencia. A los 13 años sufría depresiones y pensé en suicidarme, pero entonces conocí la música. A los 16 me di cuenta de que para que los demás me aceptaran tenía que aceptarme yo mismo, y hoy no me afecta lo que piense mi entorno; me siento bien y así soy feliz».</a:t>
            </a:r>
            <a:endParaRPr lang="es-ES" sz="2000" dirty="0">
              <a:latin typeface="Arial Narrow" pitchFamily="34" charset="0"/>
            </a:endParaRPr>
          </a:p>
        </p:txBody>
      </p:sp>
    </p:spTree>
  </p:cSld>
  <p:clrMapOvr>
    <a:masterClrMapping/>
  </p:clrMapOvr>
  <p:transition spd="med" advTm="60000">
    <p:random/>
    <p:sndAc>
      <p:stSnd>
        <p:snd r:embed="rId2" name="il divo la vida sin amo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par>
                                <p:cTn id="8" presetID="22" presetClass="emph" presetSubtype="0" repeatCount="indefinite" fill="hold" grpId="1" nodeType="withEffect">
                                  <p:stCondLst>
                                    <p:cond delay="0"/>
                                  </p:stCondLst>
                                  <p:childTnLst>
                                    <p:animClr clrSpc="hsl" dir="cw">
                                      <p:cBhvr override="childStyle">
                                        <p:cTn id="9" dur="2000" fill="hold"/>
                                        <p:tgtEl>
                                          <p:spTgt spid="2"/>
                                        </p:tgtEl>
                                        <p:attrNameLst>
                                          <p:attrName>style.color</p:attrName>
                                        </p:attrNameLst>
                                      </p:cBhvr>
                                      <p:by>
                                        <p:hsl h="-7200000" s="0" l="0"/>
                                      </p:by>
                                    </p:animClr>
                                    <p:animClr clrSpc="hsl" dir="cw">
                                      <p:cBhvr>
                                        <p:cTn id="10" dur="2000" fill="hold"/>
                                        <p:tgtEl>
                                          <p:spTgt spid="2"/>
                                        </p:tgtEl>
                                        <p:attrNameLst>
                                          <p:attrName>fillcolor</p:attrName>
                                        </p:attrNameLst>
                                      </p:cBhvr>
                                      <p:by>
                                        <p:hsl h="-7200000" s="0" l="0"/>
                                      </p:by>
                                    </p:animClr>
                                    <p:animClr clrSpc="hsl" dir="cw">
                                      <p:cBhvr>
                                        <p:cTn id="11" dur="2000" fill="hold"/>
                                        <p:tgtEl>
                                          <p:spTgt spid="2"/>
                                        </p:tgtEl>
                                        <p:attrNameLst>
                                          <p:attrName>stroke.color</p:attrName>
                                        </p:attrNameLst>
                                      </p:cBhvr>
                                      <p:by>
                                        <p:hsl h="-7200000" s="0" l="0"/>
                                      </p:by>
                                    </p:animClr>
                                    <p:set>
                                      <p:cBhvr>
                                        <p:cTn id="12" dur="2000" fill="hold"/>
                                        <p:tgtEl>
                                          <p:spTgt spid="2"/>
                                        </p:tgtEl>
                                        <p:attrNameLst>
                                          <p:attrName>fill.type</p:attrName>
                                        </p:attrNameLst>
                                      </p:cBhvr>
                                      <p:to>
                                        <p:strVal val="solid"/>
                                      </p:to>
                                    </p:set>
                                  </p:childTnLst>
                                </p:cTn>
                              </p:par>
                            </p:childTnLst>
                          </p:cTn>
                        </p:par>
                        <p:par>
                          <p:cTn id="13" fill="hold">
                            <p:stCondLst>
                              <p:cond delay="2000"/>
                            </p:stCondLst>
                            <p:childTnLst>
                              <p:par>
                                <p:cTn id="14" presetID="8"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diamond(in)">
                                      <p:cBhvr>
                                        <p:cTn id="16" dur="2000"/>
                                        <p:tgtEl>
                                          <p:spTgt spid="3"/>
                                        </p:tgtEl>
                                      </p:cBhvr>
                                    </p:animEffect>
                                  </p:childTnLst>
                                </p:cTn>
                              </p:par>
                            </p:childTnLst>
                          </p:cTn>
                        </p:par>
                        <p:par>
                          <p:cTn id="17" fill="hold">
                            <p:stCondLst>
                              <p:cond delay="4000"/>
                            </p:stCondLst>
                            <p:childTnLst>
                              <p:par>
                                <p:cTn id="18" presetID="17" presetClass="entr" presetSubtype="1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2000" fill="hold"/>
                                        <p:tgtEl>
                                          <p:spTgt spid="4"/>
                                        </p:tgtEl>
                                        <p:attrNameLst>
                                          <p:attrName>ppt_w</p:attrName>
                                        </p:attrNameLst>
                                      </p:cBhvr>
                                      <p:tavLst>
                                        <p:tav tm="0">
                                          <p:val>
                                            <p:fltVal val="0"/>
                                          </p:val>
                                        </p:tav>
                                        <p:tav tm="100000">
                                          <p:val>
                                            <p:strVal val="#ppt_w"/>
                                          </p:val>
                                        </p:tav>
                                      </p:tavLst>
                                    </p:anim>
                                    <p:anim calcmode="lin" valueType="num">
                                      <p:cBhvr>
                                        <p:cTn id="21" dur="2000" fill="hold"/>
                                        <p:tgtEl>
                                          <p:spTgt spid="4"/>
                                        </p:tgtEl>
                                        <p:attrNameLst>
                                          <p:attrName>ppt_h</p:attrName>
                                        </p:attrNameLst>
                                      </p:cBhvr>
                                      <p:tavLst>
                                        <p:tav tm="0">
                                          <p:val>
                                            <p:strVal val="#ppt_h"/>
                                          </p:val>
                                        </p:tav>
                                        <p:tav tm="100000">
                                          <p:val>
                                            <p:strVal val="#ppt_h"/>
                                          </p:val>
                                        </p:tav>
                                      </p:tavLst>
                                    </p:anim>
                                  </p:childTnLst>
                                </p:cTn>
                              </p:par>
                              <p:par>
                                <p:cTn id="22" presetID="22" presetClass="emph" presetSubtype="0" repeatCount="indefinite" fill="hold" grpId="1" nodeType="withEffect">
                                  <p:stCondLst>
                                    <p:cond delay="0"/>
                                  </p:stCondLst>
                                  <p:childTnLst>
                                    <p:animClr clrSpc="hsl" dir="cw">
                                      <p:cBhvr override="childStyle">
                                        <p:cTn id="23" dur="2000" fill="hold"/>
                                        <p:tgtEl>
                                          <p:spTgt spid="4"/>
                                        </p:tgtEl>
                                        <p:attrNameLst>
                                          <p:attrName>style.color</p:attrName>
                                        </p:attrNameLst>
                                      </p:cBhvr>
                                      <p:by>
                                        <p:hsl h="-7200000" s="0" l="0"/>
                                      </p:by>
                                    </p:animClr>
                                    <p:animClr clrSpc="hsl" dir="cw">
                                      <p:cBhvr>
                                        <p:cTn id="24" dur="2000" fill="hold"/>
                                        <p:tgtEl>
                                          <p:spTgt spid="4"/>
                                        </p:tgtEl>
                                        <p:attrNameLst>
                                          <p:attrName>fillcolor</p:attrName>
                                        </p:attrNameLst>
                                      </p:cBhvr>
                                      <p:by>
                                        <p:hsl h="-7200000" s="0" l="0"/>
                                      </p:by>
                                    </p:animClr>
                                    <p:animClr clrSpc="hsl" dir="cw">
                                      <p:cBhvr>
                                        <p:cTn id="25" dur="2000" fill="hold"/>
                                        <p:tgtEl>
                                          <p:spTgt spid="4"/>
                                        </p:tgtEl>
                                        <p:attrNameLst>
                                          <p:attrName>stroke.color</p:attrName>
                                        </p:attrNameLst>
                                      </p:cBhvr>
                                      <p:by>
                                        <p:hsl h="-7200000" s="0" l="0"/>
                                      </p:by>
                                    </p:animClr>
                                    <p:set>
                                      <p:cBhvr>
                                        <p:cTn id="26" dur="2000" fill="hold"/>
                                        <p:tgtEl>
                                          <p:spTgt spid="4"/>
                                        </p:tgtEl>
                                        <p:attrNameLst>
                                          <p:attrName>fill.type</p:attrName>
                                        </p:attrNameLst>
                                      </p:cBhvr>
                                      <p:to>
                                        <p:strVal val="solid"/>
                                      </p:to>
                                    </p:set>
                                  </p:childTnLst>
                                </p:cTn>
                              </p:par>
                            </p:childTnLst>
                          </p:cTn>
                        </p:par>
                        <p:par>
                          <p:cTn id="27" fill="hold">
                            <p:stCondLst>
                              <p:cond delay="6000"/>
                            </p:stCondLst>
                            <p:childTnLst>
                              <p:par>
                                <p:cTn id="28" presetID="20" presetClass="entr" presetSubtype="0"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edge">
                                      <p:cBhvr>
                                        <p:cTn id="30" dur="2000"/>
                                        <p:tgtEl>
                                          <p:spTgt spid="5"/>
                                        </p:tgtEl>
                                      </p:cBhvr>
                                    </p:animEffect>
                                  </p:childTnLst>
                                </p:cTn>
                              </p:par>
                              <p:par>
                                <p:cTn id="31" presetID="2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fltVal val="0"/>
                                          </p:val>
                                        </p:tav>
                                        <p:tav tm="100000">
                                          <p:val>
                                            <p:strVal val="#ppt_w"/>
                                          </p:val>
                                        </p:tav>
                                      </p:tavLst>
                                    </p:anim>
                                    <p:anim calcmode="lin" valueType="num">
                                      <p:cBhvr>
                                        <p:cTn id="34" dur="3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4" grpId="1" animBg="1"/>
      <p:bldP spid="5"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Users\Jose Luis\Desktop\1538850385_El_surfista_venezolano_“sin_piernas__que_emigró_a_Colombia1538850385722.jpg"/>
          <p:cNvPicPr>
            <a:picLocks noChangeAspect="1" noChangeArrowheads="1"/>
          </p:cNvPicPr>
          <p:nvPr/>
        </p:nvPicPr>
        <p:blipFill>
          <a:blip r:embed="rId2"/>
          <a:srcRect/>
          <a:stretch>
            <a:fillRect/>
          </a:stretch>
        </p:blipFill>
        <p:spPr bwMode="auto">
          <a:xfrm>
            <a:off x="0" y="-1"/>
            <a:ext cx="10477500" cy="5529569"/>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5b983e367953a.jpeg"/>
          <p:cNvPicPr>
            <a:picLocks noChangeAspect="1" noChangeArrowheads="1"/>
          </p:cNvPicPr>
          <p:nvPr/>
        </p:nvPicPr>
        <p:blipFill>
          <a:blip r:embed="rId2"/>
          <a:srcRect/>
          <a:stretch>
            <a:fillRect/>
          </a:stretch>
        </p:blipFill>
        <p:spPr bwMode="auto">
          <a:xfrm>
            <a:off x="0" y="-1"/>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mqdefault.jpg"/>
          <p:cNvPicPr>
            <a:picLocks noChangeAspect="1" noChangeArrowheads="1"/>
          </p:cNvPicPr>
          <p:nvPr/>
        </p:nvPicPr>
        <p:blipFill>
          <a:blip r:embed="rId2"/>
          <a:srcRect/>
          <a:stretch>
            <a:fillRect/>
          </a:stretch>
        </p:blipFill>
        <p:spPr bwMode="auto">
          <a:xfrm>
            <a:off x="0" y="0"/>
            <a:ext cx="10477500" cy="5893594"/>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images (9).jpg"/>
          <p:cNvPicPr>
            <a:picLocks noChangeAspect="1" noChangeArrowheads="1"/>
          </p:cNvPicPr>
          <p:nvPr/>
        </p:nvPicPr>
        <p:blipFill>
          <a:blip r:embed="rId2"/>
          <a:srcRect/>
          <a:stretch>
            <a:fillRect/>
          </a:stretch>
        </p:blipFill>
        <p:spPr bwMode="auto">
          <a:xfrm>
            <a:off x="0" y="0"/>
            <a:ext cx="10477500" cy="5631546"/>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images (12).jpg"/>
          <p:cNvPicPr>
            <a:picLocks noChangeAspect="1" noChangeArrowheads="1"/>
          </p:cNvPicPr>
          <p:nvPr/>
        </p:nvPicPr>
        <p:blipFill>
          <a:blip r:embed="rId2"/>
          <a:srcRect/>
          <a:stretch>
            <a:fillRect/>
          </a:stretch>
        </p:blipFill>
        <p:spPr bwMode="auto">
          <a:xfrm>
            <a:off x="0" y="0"/>
            <a:ext cx="10477500" cy="5720471"/>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Users\Jose Luis\Desktop\1538850385_El_surfista_venezolano_“sin_piernas__que_emigró_a_Colombia1538850385546.jpg"/>
          <p:cNvPicPr>
            <a:picLocks noChangeAspect="1" noChangeArrowheads="1"/>
          </p:cNvPicPr>
          <p:nvPr/>
        </p:nvPicPr>
        <p:blipFill>
          <a:blip r:embed="rId2"/>
          <a:srcRect/>
          <a:stretch>
            <a:fillRect/>
          </a:stretch>
        </p:blipFill>
        <p:spPr bwMode="auto">
          <a:xfrm>
            <a:off x="0" y="0"/>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descarga (3).jpg"/>
          <p:cNvPicPr>
            <a:picLocks noChangeAspect="1" noChangeArrowheads="1"/>
          </p:cNvPicPr>
          <p:nvPr/>
        </p:nvPicPr>
        <p:blipFill>
          <a:blip r:embed="rId2"/>
          <a:srcRect/>
          <a:stretch>
            <a:fillRect/>
          </a:stretch>
        </p:blipFill>
        <p:spPr bwMode="auto">
          <a:xfrm>
            <a:off x="0" y="-1"/>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descarga (2).jpg"/>
          <p:cNvPicPr>
            <a:picLocks noChangeAspect="1" noChangeArrowheads="1"/>
          </p:cNvPicPr>
          <p:nvPr/>
        </p:nvPicPr>
        <p:blipFill>
          <a:blip r:embed="rId2"/>
          <a:srcRect/>
          <a:stretch>
            <a:fillRect/>
          </a:stretch>
        </p:blipFill>
        <p:spPr bwMode="auto">
          <a:xfrm>
            <a:off x="0" y="0"/>
            <a:ext cx="10477500" cy="5625393"/>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20170117084730_el-talento-de-alca.jpg"/>
          <p:cNvPicPr>
            <a:picLocks noChangeAspect="1" noChangeArrowheads="1"/>
          </p:cNvPicPr>
          <p:nvPr/>
        </p:nvPicPr>
        <p:blipFill>
          <a:blip r:embed="rId2"/>
          <a:srcRect/>
          <a:stretch>
            <a:fillRect/>
          </a:stretch>
        </p:blipFill>
        <p:spPr bwMode="auto">
          <a:xfrm>
            <a:off x="0" y="0"/>
            <a:ext cx="10477500" cy="56007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2.bp.blogspot.com/-Y1xC5iW_T6U/TzMsn3zHq3I/AAAAAAAACVE/KqVlWo5SXc8/s1600/0k0289_gif-sicodelicos-11.gif"/>
          <p:cNvPicPr>
            <a:picLocks noChangeAspect="1" noChangeArrowheads="1" noCrop="1"/>
          </p:cNvPicPr>
          <p:nvPr/>
        </p:nvPicPr>
        <p:blipFill>
          <a:blip r:embed="rId2" cstate="print">
            <a:duotone>
              <a:schemeClr val="accent2">
                <a:shade val="45000"/>
                <a:satMod val="135000"/>
              </a:schemeClr>
              <a:prstClr val="white"/>
            </a:duotone>
            <a:lum bright="46000"/>
          </a:blip>
          <a:srcRect/>
          <a:stretch>
            <a:fillRect/>
          </a:stretch>
        </p:blipFill>
        <p:spPr bwMode="auto">
          <a:xfrm>
            <a:off x="0" y="0"/>
            <a:ext cx="10477501" cy="5508625"/>
          </a:xfrm>
          <a:prstGeom prst="rect">
            <a:avLst/>
          </a:prstGeom>
          <a:noFill/>
        </p:spPr>
      </p:pic>
      <p:sp>
        <p:nvSpPr>
          <p:cNvPr id="3" name="2 Rectángulo"/>
          <p:cNvSpPr/>
          <p:nvPr/>
        </p:nvSpPr>
        <p:spPr>
          <a:xfrm>
            <a:off x="1095346" y="896924"/>
            <a:ext cx="8358246" cy="3416320"/>
          </a:xfrm>
          <a:prstGeom prst="rect">
            <a:avLst/>
          </a:prstGeom>
        </p:spPr>
        <p:txBody>
          <a:bodyPr wrap="square">
            <a:spAutoFit/>
          </a:bodyPr>
          <a:lstStyle/>
          <a:p>
            <a:pPr algn="ctr"/>
            <a:r>
              <a:rPr lang="es-ES" sz="2400" b="1" dirty="0" smtClean="0">
                <a:latin typeface="Arial Narrow" pitchFamily="34" charset="0"/>
              </a:rPr>
              <a:t>Tablas de salvación</a:t>
            </a:r>
          </a:p>
          <a:p>
            <a:pPr algn="ctr"/>
            <a:r>
              <a:rPr lang="es-ES" sz="2400" dirty="0" smtClean="0">
                <a:latin typeface="Arial Narrow" pitchFamily="34" charset="0"/>
              </a:rPr>
              <a:t>Un día, al pasar delante de una pista de </a:t>
            </a:r>
            <a:r>
              <a:rPr lang="es-ES" sz="2400" dirty="0" err="1" smtClean="0">
                <a:latin typeface="Arial Narrow" pitchFamily="34" charset="0"/>
              </a:rPr>
              <a:t>skate</a:t>
            </a:r>
            <a:r>
              <a:rPr lang="es-ES" sz="2400" dirty="0" smtClean="0">
                <a:latin typeface="Arial Narrow" pitchFamily="34" charset="0"/>
              </a:rPr>
              <a:t>, el profesor que instruía a otros chavales le animó a probar. La 'patineta', como él la llama, se convirtió desde entonces en su tabla de salvación, un medio de transporte y también de diversión. Poco más tarde, se apuntó a una escuela de surf; cuando se mete en el agua siempre está acompañado, generalmente por su hermano, que lo ayuda a salir de las olas más fuertes y también lo lleva encaramado a su espalda.</a:t>
            </a:r>
            <a:r>
              <a:rPr lang="es-ES" sz="2400" b="1" dirty="0" smtClean="0">
                <a:latin typeface="Arial Narrow" pitchFamily="34" charset="0"/>
              </a:rPr>
              <a:t> «Cada vez que patino o surfeo me siento libre. ¡Me hace olvidar los problemas!».</a:t>
            </a:r>
            <a:endParaRPr lang="es-ES" sz="2400" dirty="0">
              <a:latin typeface="Arial Narrow" pitchFamily="34" charset="0"/>
            </a:endParaRPr>
          </a:p>
        </p:txBody>
      </p:sp>
      <p:pic>
        <p:nvPicPr>
          <p:cNvPr id="4" name="Picture 2" descr="E:\formas montar\2cxx0f8.gif"/>
          <p:cNvPicPr>
            <a:picLocks noChangeAspect="1" noChangeArrowheads="1" noCrop="1"/>
          </p:cNvPicPr>
          <p:nvPr/>
        </p:nvPicPr>
        <p:blipFill>
          <a:blip r:embed="rId3"/>
          <a:srcRect/>
          <a:stretch>
            <a:fillRect/>
          </a:stretch>
        </p:blipFill>
        <p:spPr bwMode="auto">
          <a:xfrm>
            <a:off x="0" y="4410794"/>
            <a:ext cx="1650843" cy="1097831"/>
          </a:xfrm>
          <a:prstGeom prst="rect">
            <a:avLst/>
          </a:prstGeom>
          <a:noFill/>
        </p:spPr>
      </p:pic>
    </p:spTree>
  </p:cSld>
  <p:clrMapOvr>
    <a:masterClrMapping/>
  </p:clrMapOvr>
  <p:transition spd="med" advTm="4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childTnLst>
                                </p:cTn>
                              </p:par>
                              <p:par>
                                <p:cTn id="9" presetID="6" presetClass="exit" presetSubtype="32" fill="hold" nodeType="withEffect">
                                  <p:stCondLst>
                                    <p:cond delay="0"/>
                                  </p:stCondLst>
                                  <p:childTnLst>
                                    <p:animEffect transition="out" filter="circle(out)">
                                      <p:cBhvr>
                                        <p:cTn id="10" dur="5000"/>
                                        <p:tgtEl>
                                          <p:spTgt spid="11266"/>
                                        </p:tgtEl>
                                      </p:cBhvr>
                                    </p:animEffect>
                                    <p:set>
                                      <p:cBhvr>
                                        <p:cTn id="11" dur="1" fill="hold">
                                          <p:stCondLst>
                                            <p:cond delay="4999"/>
                                          </p:stCondLst>
                                        </p:cTn>
                                        <p:tgtEl>
                                          <p:spTgt spid="1126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images (1).jpg"/>
          <p:cNvPicPr>
            <a:picLocks noChangeAspect="1" noChangeArrowheads="1"/>
          </p:cNvPicPr>
          <p:nvPr/>
        </p:nvPicPr>
        <p:blipFill>
          <a:blip r:embed="rId2"/>
          <a:srcRect/>
          <a:stretch>
            <a:fillRect/>
          </a:stretch>
        </p:blipFill>
        <p:spPr bwMode="auto">
          <a:xfrm>
            <a:off x="0" y="-1"/>
            <a:ext cx="10477500" cy="5543567"/>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1" y="0"/>
            <a:ext cx="10477501" cy="5508625"/>
          </a:xfrm>
          <a:prstGeom prst="rect">
            <a:avLst/>
          </a:prstGeom>
          <a:noFill/>
        </p:spPr>
      </p:pic>
      <p:pic>
        <p:nvPicPr>
          <p:cNvPr id="6146" name="Picture 2" descr="C:\Users\Jose Luis\Desktop\alca4.jpg"/>
          <p:cNvPicPr>
            <a:picLocks noChangeAspect="1" noChangeArrowheads="1"/>
          </p:cNvPicPr>
          <p:nvPr/>
        </p:nvPicPr>
        <p:blipFill>
          <a:blip r:embed="rId3"/>
          <a:srcRect/>
          <a:stretch>
            <a:fillRect/>
          </a:stretch>
        </p:blipFill>
        <p:spPr bwMode="auto">
          <a:xfrm>
            <a:off x="809594" y="0"/>
            <a:ext cx="8846376" cy="5897584"/>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5b983db8ee2b2.jpeg"/>
          <p:cNvPicPr>
            <a:picLocks noChangeAspect="1" noChangeArrowheads="1"/>
          </p:cNvPicPr>
          <p:nvPr/>
        </p:nvPicPr>
        <p:blipFill>
          <a:blip r:embed="rId2"/>
          <a:srcRect/>
          <a:stretch>
            <a:fillRect/>
          </a:stretch>
        </p:blipFill>
        <p:spPr bwMode="auto">
          <a:xfrm>
            <a:off x="0" y="-1"/>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Jose Luis\Desktop\Alca.jpg"/>
          <p:cNvPicPr>
            <a:picLocks noChangeAspect="1" noChangeArrowheads="1"/>
          </p:cNvPicPr>
          <p:nvPr/>
        </p:nvPicPr>
        <p:blipFill>
          <a:blip r:embed="rId2"/>
          <a:srcRect/>
          <a:stretch>
            <a:fillRect/>
          </a:stretch>
        </p:blipFill>
        <p:spPr bwMode="auto">
          <a:xfrm>
            <a:off x="-539750" y="0"/>
            <a:ext cx="1101725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10477501" cy="5508625"/>
          </a:xfrm>
          <a:prstGeom prst="rect">
            <a:avLst/>
          </a:prstGeom>
          <a:noFill/>
        </p:spPr>
      </p:pic>
      <p:pic>
        <p:nvPicPr>
          <p:cNvPr id="8194" name="Picture 2" descr="C:\Users\Jose Luis\Desktop\alfonso-mendoza3.jpeg"/>
          <p:cNvPicPr>
            <a:picLocks noChangeAspect="1" noChangeArrowheads="1"/>
          </p:cNvPicPr>
          <p:nvPr/>
        </p:nvPicPr>
        <p:blipFill>
          <a:blip r:embed="rId3"/>
          <a:srcRect/>
          <a:stretch>
            <a:fillRect/>
          </a:stretch>
        </p:blipFill>
        <p:spPr bwMode="auto">
          <a:xfrm>
            <a:off x="1595412" y="968362"/>
            <a:ext cx="7239014" cy="3805966"/>
          </a:xfrm>
          <a:prstGeom prst="rect">
            <a:avLst/>
          </a:prstGeom>
          <a:noFill/>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E:\formas montar\2cxx0f8.gif"/>
          <p:cNvPicPr>
            <a:picLocks noChangeAspect="1" noChangeArrowheads="1" noCrop="1"/>
          </p:cNvPicPr>
          <p:nvPr/>
        </p:nvPicPr>
        <p:blipFill>
          <a:blip r:embed="rId2"/>
          <a:srcRect/>
          <a:stretch>
            <a:fillRect/>
          </a:stretch>
        </p:blipFill>
        <p:spPr bwMode="auto">
          <a:xfrm>
            <a:off x="0" y="4410794"/>
            <a:ext cx="1650843" cy="1097831"/>
          </a:xfrm>
          <a:prstGeom prst="rect">
            <a:avLst/>
          </a:prstGeom>
          <a:noFill/>
        </p:spPr>
      </p:pic>
      <p:sp>
        <p:nvSpPr>
          <p:cNvPr id="5" name="4 Triángulo isósceles"/>
          <p:cNvSpPr/>
          <p:nvPr/>
        </p:nvSpPr>
        <p:spPr>
          <a:xfrm>
            <a:off x="0" y="3155558"/>
            <a:ext cx="10477500" cy="2353067"/>
          </a:xfrm>
          <a:prstGeom prst="triangle">
            <a:avLst/>
          </a:prstGeom>
          <a:solidFill>
            <a:srgbClr val="92D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a:spLocks noChangeArrowheads="1"/>
          </p:cNvSpPr>
          <p:nvPr/>
        </p:nvSpPr>
        <p:spPr bwMode="auto">
          <a:xfrm flipV="1">
            <a:off x="0" y="1"/>
            <a:ext cx="10477500" cy="2353067"/>
          </a:xfrm>
          <a:prstGeom prst="triangle">
            <a:avLst>
              <a:gd name="adj" fmla="val 49306"/>
            </a:avLst>
          </a:prstGeom>
          <a:solidFill>
            <a:srgbClr val="92D050">
              <a:alpha val="79999"/>
            </a:srgbClr>
          </a:solidFill>
          <a:ln w="25400" algn="ctr">
            <a:noFill/>
            <a:miter lim="800000"/>
            <a:headEnd/>
            <a:tailEnd/>
          </a:ln>
        </p:spPr>
        <p:txBody>
          <a:bodyPr rot="10800000" anchor="ctr"/>
          <a:lstStyle/>
          <a:p>
            <a:pPr algn="ctr" fontAlgn="auto">
              <a:spcBef>
                <a:spcPts val="0"/>
              </a:spcBef>
              <a:spcAft>
                <a:spcPts val="0"/>
              </a:spcAft>
              <a:defRPr/>
            </a:pPr>
            <a:endParaRPr lang="es-ES">
              <a:solidFill>
                <a:schemeClr val="lt1"/>
              </a:solidFill>
              <a:latin typeface="+mn-lt"/>
              <a:cs typeface="+mn-cs"/>
            </a:endParaRPr>
          </a:p>
        </p:txBody>
      </p:sp>
      <p:sp>
        <p:nvSpPr>
          <p:cNvPr id="7" name="6 Triángulo isósceles"/>
          <p:cNvSpPr>
            <a:spLocks noChangeArrowheads="1"/>
          </p:cNvSpPr>
          <p:nvPr/>
        </p:nvSpPr>
        <p:spPr bwMode="auto">
          <a:xfrm rot="16200000" flipV="1">
            <a:off x="-503286" y="503288"/>
            <a:ext cx="5508625" cy="4502051"/>
          </a:xfrm>
          <a:prstGeom prst="triangle">
            <a:avLst>
              <a:gd name="adj" fmla="val 50000"/>
            </a:avLst>
          </a:prstGeom>
          <a:solidFill>
            <a:srgbClr val="92D050">
              <a:alpha val="79999"/>
            </a:srgbClr>
          </a:solidFill>
          <a:ln w="25400" algn="ctr">
            <a:noFill/>
            <a:miter lim="800000"/>
            <a:headEnd/>
            <a:tailEnd/>
          </a:ln>
        </p:spPr>
        <p:txBody>
          <a:bodyPr rot="10800000" vert="eaVert" anchor="ctr"/>
          <a:lstStyle/>
          <a:p>
            <a:pPr algn="ctr" fontAlgn="auto">
              <a:spcBef>
                <a:spcPts val="0"/>
              </a:spcBef>
              <a:spcAft>
                <a:spcPts val="0"/>
              </a:spcAft>
              <a:defRPr/>
            </a:pPr>
            <a:endParaRPr lang="es-ES">
              <a:solidFill>
                <a:schemeClr val="lt1"/>
              </a:solidFill>
              <a:latin typeface="+mn-lt"/>
              <a:cs typeface="+mn-cs"/>
            </a:endParaRPr>
          </a:p>
        </p:txBody>
      </p:sp>
      <p:sp>
        <p:nvSpPr>
          <p:cNvPr id="8" name="7 Triángulo isósceles"/>
          <p:cNvSpPr>
            <a:spLocks noChangeArrowheads="1"/>
          </p:cNvSpPr>
          <p:nvPr/>
        </p:nvSpPr>
        <p:spPr bwMode="auto">
          <a:xfrm rot="-5400000">
            <a:off x="5431234" y="462360"/>
            <a:ext cx="5508625" cy="4583906"/>
          </a:xfrm>
          <a:prstGeom prst="triangle">
            <a:avLst>
              <a:gd name="adj" fmla="val 50000"/>
            </a:avLst>
          </a:prstGeom>
          <a:solidFill>
            <a:srgbClr val="92D050">
              <a:alpha val="79999"/>
            </a:srgbClr>
          </a:solidFill>
          <a:ln w="25400" algn="ctr">
            <a:noFill/>
            <a:miter lim="800000"/>
            <a:headEnd/>
            <a:tailEnd/>
          </a:ln>
        </p:spPr>
        <p:txBody>
          <a:bodyPr vert="eaVert" anchor="ctr"/>
          <a:lstStyle/>
          <a:p>
            <a:pPr algn="ctr" fontAlgn="auto">
              <a:spcBef>
                <a:spcPts val="0"/>
              </a:spcBef>
              <a:spcAft>
                <a:spcPts val="0"/>
              </a:spcAft>
              <a:defRPr/>
            </a:pPr>
            <a:endParaRPr lang="es-ES" dirty="0">
              <a:solidFill>
                <a:srgbClr val="92D050"/>
              </a:solidFill>
              <a:latin typeface="+mn-lt"/>
              <a:cs typeface="+mn-cs"/>
            </a:endParaRPr>
          </a:p>
        </p:txBody>
      </p:sp>
      <p:sp>
        <p:nvSpPr>
          <p:cNvPr id="9" name="8 Rectángulo"/>
          <p:cNvSpPr/>
          <p:nvPr/>
        </p:nvSpPr>
        <p:spPr>
          <a:xfrm>
            <a:off x="1666850" y="825486"/>
            <a:ext cx="7548597" cy="3785652"/>
          </a:xfrm>
          <a:prstGeom prst="rect">
            <a:avLst/>
          </a:prstGeom>
        </p:spPr>
        <p:txBody>
          <a:bodyPr wrap="square">
            <a:spAutoFit/>
          </a:bodyPr>
          <a:lstStyle/>
          <a:p>
            <a:pPr algn="ctr"/>
            <a:r>
              <a:rPr lang="es-ES" sz="2000" dirty="0" smtClean="0">
                <a:latin typeface="Arial Narrow" pitchFamily="34" charset="0"/>
              </a:rPr>
              <a:t>En Venezuela trabajaba como diseñador gráfico: «No estudié diseño como tal, aunque tengo conocimientos obtenidos a través de cursos y viendo tutoriales en </a:t>
            </a:r>
            <a:r>
              <a:rPr lang="es-ES" sz="2000" dirty="0" err="1" smtClean="0">
                <a:latin typeface="Arial Narrow" pitchFamily="34" charset="0"/>
              </a:rPr>
              <a:t>YouTube</a:t>
            </a:r>
            <a:r>
              <a:rPr lang="es-ES" sz="2000" dirty="0" smtClean="0">
                <a:latin typeface="Arial Narrow" pitchFamily="34" charset="0"/>
              </a:rPr>
              <a:t>. Pero decidí emigrar a Colombia porque me iba a convertir en padre de una niña hermosa, que ya tenemos con nosotros. La situación en mi país, a pesar de tener un trabajo estable, no me permitía ofrecerle un buen futuro. El viaje fue un tanto difícil ya que lo hice ilegalmente, pero tenía una meta y un objetivo: mi familia, mi mayor motivación para pasar por lo que fuese». De hecho, </a:t>
            </a:r>
            <a:r>
              <a:rPr lang="es-ES" sz="2000" b="1" dirty="0" smtClean="0">
                <a:latin typeface="Arial Narrow" pitchFamily="34" charset="0"/>
              </a:rPr>
              <a:t>recorrió con su monopatín cientos de kilómetros a través de La Guajira</a:t>
            </a:r>
            <a:r>
              <a:rPr lang="es-ES" sz="2000" dirty="0" smtClean="0">
                <a:latin typeface="Arial Narrow" pitchFamily="34" charset="0"/>
              </a:rPr>
              <a:t>, una desértica zona fronteriza que fue uno de los últimos bastiones de la guerrilla colombiana y donde vigila la Guardia Nacional de Venezuela. Un millón de compatriotas suyos han pasado hasta el momento a Colombia, y muchos por este lugar, como su propia esposa.</a:t>
            </a:r>
            <a:endParaRPr lang="es-ES" sz="2000" dirty="0">
              <a:latin typeface="Arial Narrow" pitchFamily="34" charset="0"/>
            </a:endParaRPr>
          </a:p>
        </p:txBody>
      </p:sp>
    </p:spTree>
  </p:cSld>
  <p:clrMapOvr>
    <a:masterClrMapping/>
  </p:clrMapOvr>
  <p:transition spd="med" advTm="5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 fill="hold" nodeType="withEffect">
                                  <p:stCondLst>
                                    <p:cond delay="0"/>
                                  </p:stCondLst>
                                  <p:childTnLst>
                                    <p:anim calcmode="lin" valueType="num">
                                      <p:cBhvr>
                                        <p:cTn id="15" dur="5000"/>
                                        <p:tgtEl>
                                          <p:spTgt spid="6"/>
                                        </p:tgtEl>
                                        <p:attrNameLst>
                                          <p:attrName>ppt_x</p:attrName>
                                        </p:attrNameLst>
                                      </p:cBhvr>
                                      <p:tavLst>
                                        <p:tav tm="0">
                                          <p:val>
                                            <p:strVal val="ppt_x"/>
                                          </p:val>
                                        </p:tav>
                                        <p:tav tm="100000">
                                          <p:val>
                                            <p:strVal val="ppt_x"/>
                                          </p:val>
                                        </p:tav>
                                      </p:tavLst>
                                    </p:anim>
                                    <p:anim calcmode="lin" valueType="num">
                                      <p:cBhvr>
                                        <p:cTn id="16" dur="5000"/>
                                        <p:tgtEl>
                                          <p:spTgt spid="6"/>
                                        </p:tgtEl>
                                        <p:attrNameLst>
                                          <p:attrName>ppt_y</p:attrName>
                                        </p:attrNameLst>
                                      </p:cBhvr>
                                      <p:tavLst>
                                        <p:tav tm="0">
                                          <p:val>
                                            <p:strVal val="ppt_y"/>
                                          </p:val>
                                        </p:tav>
                                        <p:tav tm="100000">
                                          <p:val>
                                            <p:strVal val="ppt_y-ppt_h/2"/>
                                          </p:val>
                                        </p:tav>
                                      </p:tavLst>
                                    </p:anim>
                                    <p:anim calcmode="lin" valueType="num">
                                      <p:cBhvr>
                                        <p:cTn id="17" dur="5000"/>
                                        <p:tgtEl>
                                          <p:spTgt spid="6"/>
                                        </p:tgtEl>
                                        <p:attrNameLst>
                                          <p:attrName>ppt_w</p:attrName>
                                        </p:attrNameLst>
                                      </p:cBhvr>
                                      <p:tavLst>
                                        <p:tav tm="0">
                                          <p:val>
                                            <p:strVal val="ppt_w"/>
                                          </p:val>
                                        </p:tav>
                                        <p:tav tm="100000">
                                          <p:val>
                                            <p:strVal val="ppt_w"/>
                                          </p:val>
                                        </p:tav>
                                      </p:tavLst>
                                    </p:anim>
                                    <p:anim calcmode="lin" valueType="num">
                                      <p:cBhvr>
                                        <p:cTn id="18" dur="5000"/>
                                        <p:tgtEl>
                                          <p:spTgt spid="6"/>
                                        </p:tgtEl>
                                        <p:attrNameLst>
                                          <p:attrName>ppt_h</p:attrName>
                                        </p:attrNameLst>
                                      </p:cBhvr>
                                      <p:tavLst>
                                        <p:tav tm="0">
                                          <p:val>
                                            <p:strVal val="ppt_h"/>
                                          </p:val>
                                        </p:tav>
                                        <p:tav tm="100000">
                                          <p:val>
                                            <p:fltVal val="0"/>
                                          </p:val>
                                        </p:tav>
                                      </p:tavLst>
                                    </p:anim>
                                    <p:set>
                                      <p:cBhvr>
                                        <p:cTn id="19" dur="1" fill="hold">
                                          <p:stCondLst>
                                            <p:cond delay="4999"/>
                                          </p:stCondLst>
                                        </p:cTn>
                                        <p:tgtEl>
                                          <p:spTgt spid="6"/>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5000"/>
                                        <p:tgtEl>
                                          <p:spTgt spid="6"/>
                                        </p:tgtEl>
                                      </p:cBhvr>
                                    </p:animEffect>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ppt_w/2"/>
                                          </p:val>
                                        </p:tav>
                                      </p:tavLst>
                                    </p:anim>
                                    <p:anim calcmode="lin" valueType="num">
                                      <p:cBhvr>
                                        <p:cTn id="25" dur="5000"/>
                                        <p:tgtEl>
                                          <p:spTgt spid="7"/>
                                        </p:tgtEl>
                                        <p:attrNameLst>
                                          <p:attrName>ppt_y</p:attrName>
                                        </p:attrNameLst>
                                      </p:cBhvr>
                                      <p:tavLst>
                                        <p:tav tm="0">
                                          <p:val>
                                            <p:strVal val="ppt_y"/>
                                          </p:val>
                                        </p:tav>
                                        <p:tav tm="100000">
                                          <p:val>
                                            <p:strVal val="ppt_y"/>
                                          </p:val>
                                        </p:tav>
                                      </p:tavLst>
                                    </p:anim>
                                    <p:anim calcmode="lin" valueType="num">
                                      <p:cBhvr>
                                        <p:cTn id="26" dur="5000"/>
                                        <p:tgtEl>
                                          <p:spTgt spid="7"/>
                                        </p:tgtEl>
                                        <p:attrNameLst>
                                          <p:attrName>ppt_w</p:attrName>
                                        </p:attrNameLst>
                                      </p:cBhvr>
                                      <p:tavLst>
                                        <p:tav tm="0">
                                          <p:val>
                                            <p:strVal val="ppt_w"/>
                                          </p:val>
                                        </p:tav>
                                        <p:tav tm="100000">
                                          <p:val>
                                            <p:fltVal val="0"/>
                                          </p:val>
                                        </p:tav>
                                      </p:tavLst>
                                    </p:anim>
                                    <p:anim calcmode="lin" valueType="num">
                                      <p:cBhvr>
                                        <p:cTn id="27" dur="5000"/>
                                        <p:tgtEl>
                                          <p:spTgt spid="7"/>
                                        </p:tgtEl>
                                        <p:attrNameLst>
                                          <p:attrName>ppt_h</p:attrName>
                                        </p:attrNameLst>
                                      </p:cBhvr>
                                      <p:tavLst>
                                        <p:tav tm="0">
                                          <p:val>
                                            <p:strVal val="ppt_h"/>
                                          </p:val>
                                        </p:tav>
                                        <p:tav tm="100000">
                                          <p:val>
                                            <p:strVal val="ppt_h"/>
                                          </p:val>
                                        </p:tav>
                                      </p:tavLst>
                                    </p:anim>
                                    <p:set>
                                      <p:cBhvr>
                                        <p:cTn id="28" dur="1" fill="hold">
                                          <p:stCondLst>
                                            <p:cond delay="4999"/>
                                          </p:stCondLst>
                                        </p:cTn>
                                        <p:tgtEl>
                                          <p:spTgt spid="7"/>
                                        </p:tgtEl>
                                        <p:attrNameLst>
                                          <p:attrName>style.visibility</p:attrName>
                                        </p:attrNameLst>
                                      </p:cBhvr>
                                      <p:to>
                                        <p:strVal val="hidden"/>
                                      </p:to>
                                    </p:set>
                                  </p:childTnLst>
                                </p:cTn>
                              </p:par>
                              <p:par>
                                <p:cTn id="29" presetID="3" presetClass="exit" presetSubtype="5" fill="hold" nodeType="withEffect">
                                  <p:stCondLst>
                                    <p:cond delay="0"/>
                                  </p:stCondLst>
                                  <p:childTnLst>
                                    <p:animEffect transition="out" filter="blinds(vertical)">
                                      <p:cBhvr>
                                        <p:cTn id="30" dur="5000"/>
                                        <p:tgtEl>
                                          <p:spTgt spid="7"/>
                                        </p:tgtEl>
                                      </p:cBhvr>
                                    </p:animEffect>
                                    <p:set>
                                      <p:cBhvr>
                                        <p:cTn id="31" dur="1" fill="hold">
                                          <p:stCondLst>
                                            <p:cond delay="4999"/>
                                          </p:stCondLst>
                                        </p:cTn>
                                        <p:tgtEl>
                                          <p:spTgt spid="7"/>
                                        </p:tgtEl>
                                        <p:attrNameLst>
                                          <p:attrName>style.visibility</p:attrName>
                                        </p:attrNameLst>
                                      </p:cBhvr>
                                      <p:to>
                                        <p:strVal val="hidden"/>
                                      </p:to>
                                    </p:set>
                                  </p:childTnLst>
                                </p:cTn>
                              </p:par>
                              <p:par>
                                <p:cTn id="32" presetID="17" presetClass="exit" presetSubtype="2" fill="hold" nodeType="withEffect">
                                  <p:stCondLst>
                                    <p:cond delay="0"/>
                                  </p:stCondLst>
                                  <p:childTnLst>
                                    <p:anim calcmode="lin" valueType="num">
                                      <p:cBhvr>
                                        <p:cTn id="33" dur="5000"/>
                                        <p:tgtEl>
                                          <p:spTgt spid="8"/>
                                        </p:tgtEl>
                                        <p:attrNameLst>
                                          <p:attrName>ppt_x</p:attrName>
                                        </p:attrNameLst>
                                      </p:cBhvr>
                                      <p:tavLst>
                                        <p:tav tm="0">
                                          <p:val>
                                            <p:strVal val="ppt_x"/>
                                          </p:val>
                                        </p:tav>
                                        <p:tav tm="100000">
                                          <p:val>
                                            <p:strVal val="ppt_x+ppt_w/2"/>
                                          </p:val>
                                        </p:tav>
                                      </p:tavLst>
                                    </p:anim>
                                    <p:anim calcmode="lin" valueType="num">
                                      <p:cBhvr>
                                        <p:cTn id="34" dur="5000"/>
                                        <p:tgtEl>
                                          <p:spTgt spid="8"/>
                                        </p:tgtEl>
                                        <p:attrNameLst>
                                          <p:attrName>ppt_y</p:attrName>
                                        </p:attrNameLst>
                                      </p:cBhvr>
                                      <p:tavLst>
                                        <p:tav tm="0">
                                          <p:val>
                                            <p:strVal val="ppt_y"/>
                                          </p:val>
                                        </p:tav>
                                        <p:tav tm="100000">
                                          <p:val>
                                            <p:strVal val="ppt_y"/>
                                          </p:val>
                                        </p:tav>
                                      </p:tavLst>
                                    </p:anim>
                                    <p:anim calcmode="lin" valueType="num">
                                      <p:cBhvr>
                                        <p:cTn id="35" dur="5000"/>
                                        <p:tgtEl>
                                          <p:spTgt spid="8"/>
                                        </p:tgtEl>
                                        <p:attrNameLst>
                                          <p:attrName>ppt_w</p:attrName>
                                        </p:attrNameLst>
                                      </p:cBhvr>
                                      <p:tavLst>
                                        <p:tav tm="0">
                                          <p:val>
                                            <p:strVal val="ppt_w"/>
                                          </p:val>
                                        </p:tav>
                                        <p:tav tm="100000">
                                          <p:val>
                                            <p:fltVal val="0"/>
                                          </p:val>
                                        </p:tav>
                                      </p:tavLst>
                                    </p:anim>
                                    <p:anim calcmode="lin" valueType="num">
                                      <p:cBhvr>
                                        <p:cTn id="36" dur="5000"/>
                                        <p:tgtEl>
                                          <p:spTgt spid="8"/>
                                        </p:tgtEl>
                                        <p:attrNameLst>
                                          <p:attrName>ppt_h</p:attrName>
                                        </p:attrNameLst>
                                      </p:cBhvr>
                                      <p:tavLst>
                                        <p:tav tm="0">
                                          <p:val>
                                            <p:strVal val="ppt_h"/>
                                          </p:val>
                                        </p:tav>
                                        <p:tav tm="100000">
                                          <p:val>
                                            <p:strVal val="ppt_h"/>
                                          </p:val>
                                        </p:tav>
                                      </p:tavLst>
                                    </p:anim>
                                    <p:set>
                                      <p:cBhvr>
                                        <p:cTn id="37" dur="1" fill="hold">
                                          <p:stCondLst>
                                            <p:cond delay="4999"/>
                                          </p:stCondLst>
                                        </p:cTn>
                                        <p:tgtEl>
                                          <p:spTgt spid="8"/>
                                        </p:tgtEl>
                                        <p:attrNameLst>
                                          <p:attrName>style.visibility</p:attrName>
                                        </p:attrNameLst>
                                      </p:cBhvr>
                                      <p:to>
                                        <p:strVal val="hidden"/>
                                      </p:to>
                                    </p:set>
                                  </p:childTnLst>
                                </p:cTn>
                              </p:par>
                              <p:par>
                                <p:cTn id="38" presetID="3" presetClass="exit" presetSubtype="5" fill="hold" nodeType="withEffect">
                                  <p:stCondLst>
                                    <p:cond delay="0"/>
                                  </p:stCondLst>
                                  <p:childTnLst>
                                    <p:animEffect transition="out" filter="blinds(vertical)">
                                      <p:cBhvr>
                                        <p:cTn id="39" dur="5000"/>
                                        <p:tgtEl>
                                          <p:spTgt spid="8"/>
                                        </p:tgtEl>
                                      </p:cBhvr>
                                    </p:animEffect>
                                    <p:set>
                                      <p:cBhvr>
                                        <p:cTn id="40" dur="1" fill="hold">
                                          <p:stCondLst>
                                            <p:cond delay="4999"/>
                                          </p:stCondLst>
                                        </p:cTn>
                                        <p:tgtEl>
                                          <p:spTgt spid="8"/>
                                        </p:tgtEl>
                                        <p:attrNameLst>
                                          <p:attrName>style.visibility</p:attrName>
                                        </p:attrNameLst>
                                      </p:cBhvr>
                                      <p:to>
                                        <p:strVal val="hidden"/>
                                      </p:to>
                                    </p:set>
                                  </p:childTnLst>
                                </p:cTn>
                              </p:par>
                              <p:par>
                                <p:cTn id="41" presetID="23" presetClass="entr" presetSubtype="16" fill="hold" nodeType="withEffect">
                                  <p:stCondLst>
                                    <p:cond delay="0"/>
                                  </p:stCondLst>
                                  <p:childTnLst>
                                    <p:set>
                                      <p:cBhvr>
                                        <p:cTn id="42" dur="1" fill="hold">
                                          <p:stCondLst>
                                            <p:cond delay="0"/>
                                          </p:stCondLst>
                                        </p:cTn>
                                        <p:tgtEl>
                                          <p:spTgt spid="9">
                                            <p:txEl>
                                              <p:pRg st="0" end="0"/>
                                            </p:txEl>
                                          </p:spTgt>
                                        </p:tgtEl>
                                        <p:attrNameLst>
                                          <p:attrName>style.visibility</p:attrName>
                                        </p:attrNameLst>
                                      </p:cBhvr>
                                      <p:to>
                                        <p:strVal val="visible"/>
                                      </p:to>
                                    </p:set>
                                    <p:anim calcmode="lin" valueType="num">
                                      <p:cBhvr>
                                        <p:cTn id="43" dur="5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44" dur="5000" fill="hold"/>
                                        <p:tgtEl>
                                          <p:spTgt spid="9">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5b983f52c317e.jpeg"/>
          <p:cNvPicPr>
            <a:picLocks noChangeAspect="1" noChangeArrowheads="1"/>
          </p:cNvPicPr>
          <p:nvPr/>
        </p:nvPicPr>
        <p:blipFill>
          <a:blip r:embed="rId2"/>
          <a:srcRect/>
          <a:stretch>
            <a:fillRect/>
          </a:stretch>
        </p:blipFill>
        <p:spPr bwMode="auto">
          <a:xfrm>
            <a:off x="0" y="-1"/>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5b983e70cb7bf.jpeg"/>
          <p:cNvPicPr>
            <a:picLocks noChangeAspect="1" noChangeArrowheads="1"/>
          </p:cNvPicPr>
          <p:nvPr/>
        </p:nvPicPr>
        <p:blipFill>
          <a:blip r:embed="rId3"/>
          <a:srcRect/>
          <a:stretch>
            <a:fillRect/>
          </a:stretch>
        </p:blipFill>
        <p:spPr bwMode="auto">
          <a:xfrm>
            <a:off x="0" y="-1"/>
            <a:ext cx="10477500" cy="5508625"/>
          </a:xfrm>
          <a:prstGeom prst="rect">
            <a:avLst/>
          </a:prstGeom>
          <a:noFill/>
        </p:spPr>
      </p:pic>
    </p:spTree>
  </p:cSld>
  <p:clrMapOvr>
    <a:masterClrMapping/>
  </p:clrMapOvr>
  <p:transition spd="med" advTm="6000">
    <p:random/>
    <p:sndAc>
      <p:stSnd>
        <p:snd r:embed="rId2" name="il divo -ave maria.wav"/>
      </p:stSnd>
    </p:sndAc>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images (6).jpg"/>
          <p:cNvPicPr>
            <a:picLocks noChangeAspect="1" noChangeArrowheads="1"/>
          </p:cNvPicPr>
          <p:nvPr/>
        </p:nvPicPr>
        <p:blipFill>
          <a:blip r:embed="rId2"/>
          <a:srcRect/>
          <a:stretch>
            <a:fillRect/>
          </a:stretch>
        </p:blipFill>
        <p:spPr bwMode="auto">
          <a:xfrm>
            <a:off x="0" y="0"/>
            <a:ext cx="10477500" cy="5631546"/>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5b984181a8675.jpeg"/>
          <p:cNvPicPr>
            <a:picLocks noChangeAspect="1" noChangeArrowheads="1"/>
          </p:cNvPicPr>
          <p:nvPr/>
        </p:nvPicPr>
        <p:blipFill>
          <a:blip r:embed="rId2"/>
          <a:srcRect/>
          <a:stretch>
            <a:fillRect/>
          </a:stretch>
        </p:blipFill>
        <p:spPr bwMode="auto">
          <a:xfrm>
            <a:off x="0" y="0"/>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ALCA-M.jpg"/>
          <p:cNvPicPr>
            <a:picLocks noChangeAspect="1" noChangeArrowheads="1"/>
          </p:cNvPicPr>
          <p:nvPr/>
        </p:nvPicPr>
        <p:blipFill>
          <a:blip r:embed="rId2"/>
          <a:srcRect/>
          <a:stretch>
            <a:fillRect/>
          </a:stretch>
        </p:blipFill>
        <p:spPr bwMode="auto">
          <a:xfrm>
            <a:off x="0" y="0"/>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plan-1.jpg"/>
          <p:cNvPicPr>
            <a:picLocks noChangeAspect="1" noChangeArrowheads="1"/>
          </p:cNvPicPr>
          <p:nvPr/>
        </p:nvPicPr>
        <p:blipFill>
          <a:blip r:embed="rId2"/>
          <a:srcRect/>
          <a:stretch>
            <a:fillRect/>
          </a:stretch>
        </p:blipFill>
        <p:spPr bwMode="auto">
          <a:xfrm>
            <a:off x="0" y="-1"/>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E:\formas montar\2cxx0f8.gif"/>
          <p:cNvPicPr>
            <a:picLocks noChangeAspect="1" noChangeArrowheads="1" noCrop="1"/>
          </p:cNvPicPr>
          <p:nvPr/>
        </p:nvPicPr>
        <p:blipFill>
          <a:blip r:embed="rId2"/>
          <a:srcRect/>
          <a:stretch>
            <a:fillRect/>
          </a:stretch>
        </p:blipFill>
        <p:spPr bwMode="auto">
          <a:xfrm>
            <a:off x="0" y="4410794"/>
            <a:ext cx="1650843" cy="1097831"/>
          </a:xfrm>
          <a:prstGeom prst="rect">
            <a:avLst/>
          </a:prstGeom>
          <a:noFill/>
        </p:spPr>
      </p:pic>
      <p:sp>
        <p:nvSpPr>
          <p:cNvPr id="5" name="4 Rectángulo"/>
          <p:cNvSpPr/>
          <p:nvPr/>
        </p:nvSpPr>
        <p:spPr>
          <a:xfrm>
            <a:off x="0" y="0"/>
            <a:ext cx="1227833" cy="5508625"/>
          </a:xfrm>
          <a:prstGeom prst="rect">
            <a:avLst/>
          </a:prstGeom>
          <a:solidFill>
            <a:srgbClr val="C0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1227833" y="0"/>
            <a:ext cx="1227831" cy="5508625"/>
          </a:xfrm>
          <a:prstGeom prst="rect">
            <a:avLst/>
          </a:prstGeom>
          <a:solidFill>
            <a:srgbClr val="FFCC0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2455664" y="0"/>
            <a:ext cx="1309688" cy="5508625"/>
          </a:xfrm>
          <a:prstGeom prst="rect">
            <a:avLst/>
          </a:prstGeom>
          <a:solidFill>
            <a:srgbClr val="00B05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3759896" y="-15302"/>
            <a:ext cx="1233289" cy="5508625"/>
          </a:xfrm>
          <a:prstGeom prst="rect">
            <a:avLst/>
          </a:prstGeom>
          <a:solidFill>
            <a:srgbClr val="C0000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4993184" y="0"/>
            <a:ext cx="1309688" cy="5508625"/>
          </a:xfrm>
          <a:prstGeom prst="rect">
            <a:avLst/>
          </a:prstGeom>
          <a:solidFill>
            <a:srgbClr val="FFCC0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6311966" y="0"/>
            <a:ext cx="1391544" cy="5508625"/>
          </a:xfrm>
          <a:prstGeom prst="rect">
            <a:avLst/>
          </a:prstGeom>
          <a:solidFill>
            <a:srgbClr val="00B05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7694414" y="0"/>
            <a:ext cx="1391544" cy="5508625"/>
          </a:xfrm>
          <a:prstGeom prst="rect">
            <a:avLst/>
          </a:prstGeom>
          <a:solidFill>
            <a:srgbClr val="C0000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9116880" y="0"/>
            <a:ext cx="1360620" cy="5508625"/>
          </a:xfrm>
          <a:prstGeom prst="rect">
            <a:avLst/>
          </a:prstGeom>
          <a:solidFill>
            <a:srgbClr val="FFCC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952469" y="968362"/>
            <a:ext cx="8715437" cy="3477875"/>
          </a:xfrm>
          <a:prstGeom prst="rect">
            <a:avLst/>
          </a:prstGeom>
        </p:spPr>
        <p:txBody>
          <a:bodyPr wrap="square">
            <a:spAutoFit/>
          </a:bodyPr>
          <a:lstStyle/>
          <a:p>
            <a:pPr algn="ctr"/>
            <a:r>
              <a:rPr lang="es-ES" sz="2000" dirty="0" smtClean="0">
                <a:latin typeface="Arial Narrow" pitchFamily="34" charset="0"/>
              </a:rPr>
              <a:t>Ahora su centro de trabajo son los autobuses de Barranquilla, de cuyas barras se cuelga para cantar a los viajeros. «Me inspiro en el día a día, en contar algo que a la gente le haga ver un punto diferente respecto a la vida». Uno de sus éxitos es 'My </a:t>
            </a:r>
            <a:r>
              <a:rPr lang="es-ES" sz="2000" dirty="0" err="1" smtClean="0">
                <a:latin typeface="Arial Narrow" pitchFamily="34" charset="0"/>
              </a:rPr>
              <a:t>Presentation</a:t>
            </a:r>
            <a:r>
              <a:rPr lang="es-ES" sz="2000" dirty="0" smtClean="0">
                <a:latin typeface="Arial Narrow" pitchFamily="34" charset="0"/>
              </a:rPr>
              <a:t>':«Mucho gusto, mi nombre es Alca, soy el mismo que viste pero no calza... Siempre ando </a:t>
            </a:r>
            <a:r>
              <a:rPr lang="es-ES" sz="2000" dirty="0" err="1" smtClean="0">
                <a:latin typeface="Arial Narrow" pitchFamily="34" charset="0"/>
              </a:rPr>
              <a:t>ready</a:t>
            </a:r>
            <a:r>
              <a:rPr lang="es-ES" sz="2000" dirty="0" smtClean="0">
                <a:latin typeface="Arial Narrow" pitchFamily="34" charset="0"/>
              </a:rPr>
              <a:t>, '</a:t>
            </a:r>
            <a:r>
              <a:rPr lang="es-ES" sz="2000" dirty="0" err="1" smtClean="0">
                <a:latin typeface="Arial Narrow" pitchFamily="34" charset="0"/>
              </a:rPr>
              <a:t>preparao</a:t>
            </a:r>
            <a:r>
              <a:rPr lang="es-ES" sz="2000" dirty="0" smtClean="0">
                <a:latin typeface="Arial Narrow" pitchFamily="34" charset="0"/>
              </a:rPr>
              <a:t>' para lo que se me presente en cualquier 'lao'... A los envidiosos yo hago caso omiso, yo los critico porque tienen la moral por el piso... Muchos decían que no podía y ahora en la boca péguense tiro». Así es como </a:t>
            </a:r>
            <a:r>
              <a:rPr lang="es-ES" sz="2000" b="1" dirty="0" smtClean="0">
                <a:latin typeface="Arial Narrow" pitchFamily="34" charset="0"/>
              </a:rPr>
              <a:t>saca a su familia adelante, aunque sigue buscando un empleo 'formal' porque no le alcanza para cubrir los gastos</a:t>
            </a:r>
            <a:r>
              <a:rPr lang="es-ES" sz="2000" dirty="0" smtClean="0">
                <a:latin typeface="Arial Narrow" pitchFamily="34" charset="0"/>
              </a:rPr>
              <a:t>. «Cuando comencé sacaba unos 120.000 pesos (34 euros) al día, pero ahora, como algunos conductores no me dejan subir a su autobús, logro solo entre 25.000 y 30.000 (unos ocho euros, cuando el salario mensual en su país natal ronda los 26».</a:t>
            </a:r>
            <a:endParaRPr lang="es-ES" sz="2000" dirty="0">
              <a:latin typeface="Arial Narrow" pitchFamily="34" charset="0"/>
            </a:endParaRPr>
          </a:p>
        </p:txBody>
      </p:sp>
    </p:spTree>
  </p:cSld>
  <p:clrMapOvr>
    <a:masterClrMapping/>
  </p:clrMapOvr>
  <p:transition spd="med" advTm="7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8" presetClass="exit" presetSubtype="32" fill="hold" nodeType="withEffect">
                                  <p:stCondLst>
                                    <p:cond delay="0"/>
                                  </p:stCondLst>
                                  <p:childTnLst>
                                    <p:animEffect transition="out" filter="diamond(out)">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childTnLst>
                          </p:cTn>
                        </p:par>
                        <p:par>
                          <p:cTn id="29" fill="hold">
                            <p:stCondLst>
                              <p:cond delay="5000"/>
                            </p:stCondLst>
                            <p:childTnLst>
                              <p:par>
                                <p:cTn id="30" presetID="23" presetClass="entr" presetSubtype="16"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3000" fill="hold"/>
                                        <p:tgtEl>
                                          <p:spTgt spid="13"/>
                                        </p:tgtEl>
                                        <p:attrNameLst>
                                          <p:attrName>ppt_w</p:attrName>
                                        </p:attrNameLst>
                                      </p:cBhvr>
                                      <p:tavLst>
                                        <p:tav tm="0">
                                          <p:val>
                                            <p:fltVal val="0"/>
                                          </p:val>
                                        </p:tav>
                                        <p:tav tm="100000">
                                          <p:val>
                                            <p:strVal val="#ppt_w"/>
                                          </p:val>
                                        </p:tav>
                                      </p:tavLst>
                                    </p:anim>
                                    <p:anim calcmode="lin" valueType="num">
                                      <p:cBhvr>
                                        <p:cTn id="33" dur="3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images (9).jpg"/>
          <p:cNvPicPr>
            <a:picLocks noChangeAspect="1" noChangeArrowheads="1"/>
          </p:cNvPicPr>
          <p:nvPr/>
        </p:nvPicPr>
        <p:blipFill>
          <a:blip r:embed="rId2"/>
          <a:srcRect/>
          <a:stretch>
            <a:fillRect/>
          </a:stretch>
        </p:blipFill>
        <p:spPr bwMode="auto">
          <a:xfrm>
            <a:off x="-1" y="-1"/>
            <a:ext cx="10477501"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images (10).jpg"/>
          <p:cNvPicPr>
            <a:picLocks noChangeAspect="1" noChangeArrowheads="1"/>
          </p:cNvPicPr>
          <p:nvPr/>
        </p:nvPicPr>
        <p:blipFill>
          <a:blip r:embed="rId2"/>
          <a:srcRect/>
          <a:stretch>
            <a:fillRect/>
          </a:stretch>
        </p:blipFill>
        <p:spPr bwMode="auto">
          <a:xfrm>
            <a:off x="0" y="0"/>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Forma libre"/>
          <p:cNvSpPr/>
          <p:nvPr/>
        </p:nvSpPr>
        <p:spPr>
          <a:xfrm rot="5779269" flipH="1">
            <a:off x="5909213" y="115773"/>
            <a:ext cx="2362290" cy="3123206"/>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7" name="6 Forma libre"/>
          <p:cNvSpPr/>
          <p:nvPr/>
        </p:nvSpPr>
        <p:spPr>
          <a:xfrm rot="15820731" flipH="1" flipV="1">
            <a:off x="5820281" y="2313684"/>
            <a:ext cx="2362290" cy="3123206"/>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8" name="7 Forma libre"/>
          <p:cNvSpPr/>
          <p:nvPr/>
        </p:nvSpPr>
        <p:spPr>
          <a:xfrm rot="5779269" flipV="1">
            <a:off x="2363633" y="2294998"/>
            <a:ext cx="2362290" cy="3123206"/>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sp>
        <p:nvSpPr>
          <p:cNvPr id="9" name="8 Forma libre"/>
          <p:cNvSpPr/>
          <p:nvPr/>
        </p:nvSpPr>
        <p:spPr>
          <a:xfrm rot="15820731">
            <a:off x="2433972" y="115772"/>
            <a:ext cx="2362290" cy="3123206"/>
          </a:xfrm>
          <a:custGeom>
            <a:avLst/>
            <a:gdLst/>
            <a:ahLst/>
            <a:cxnLst/>
            <a:rect l="l" t="t" r="r" b="b"/>
            <a:pathLst>
              <a:path w="2940950" h="2725707">
                <a:moveTo>
                  <a:pt x="1473735" y="1739511"/>
                </a:moveTo>
                <a:cubicBezTo>
                  <a:pt x="1432280" y="1718741"/>
                  <a:pt x="1386231" y="1710317"/>
                  <a:pt x="1340567" y="1707872"/>
                </a:cubicBezTo>
                <a:cubicBezTo>
                  <a:pt x="1291741" y="1705259"/>
                  <a:pt x="1235029" y="1705365"/>
                  <a:pt x="1189895" y="1727118"/>
                </a:cubicBezTo>
                <a:cubicBezTo>
                  <a:pt x="1144760" y="1748871"/>
                  <a:pt x="1098756" y="1796483"/>
                  <a:pt x="1069757" y="1838392"/>
                </a:cubicBezTo>
                <a:cubicBezTo>
                  <a:pt x="1040757" y="1880301"/>
                  <a:pt x="1025170" y="1927290"/>
                  <a:pt x="1015895" y="1978571"/>
                </a:cubicBezTo>
                <a:cubicBezTo>
                  <a:pt x="1011067" y="2005266"/>
                  <a:pt x="1006596" y="2034597"/>
                  <a:pt x="1005801" y="2064383"/>
                </a:cubicBezTo>
                <a:cubicBezTo>
                  <a:pt x="964121" y="2014915"/>
                  <a:pt x="913904" y="1965401"/>
                  <a:pt x="901659" y="1958493"/>
                </a:cubicBezTo>
                <a:cubicBezTo>
                  <a:pt x="883077" y="1948010"/>
                  <a:pt x="936425" y="2033007"/>
                  <a:pt x="947199" y="2071050"/>
                </a:cubicBezTo>
                <a:cubicBezTo>
                  <a:pt x="957973" y="2109092"/>
                  <a:pt x="964401" y="2155694"/>
                  <a:pt x="966302" y="2186747"/>
                </a:cubicBezTo>
                <a:cubicBezTo>
                  <a:pt x="968203" y="2217800"/>
                  <a:pt x="965128" y="2231034"/>
                  <a:pt x="958604" y="2257367"/>
                </a:cubicBezTo>
                <a:cubicBezTo>
                  <a:pt x="952080" y="2283701"/>
                  <a:pt x="947646" y="2296026"/>
                  <a:pt x="927158" y="2344750"/>
                </a:cubicBezTo>
                <a:cubicBezTo>
                  <a:pt x="906671" y="2393476"/>
                  <a:pt x="870667" y="2456019"/>
                  <a:pt x="805026" y="2508321"/>
                </a:cubicBezTo>
                <a:cubicBezTo>
                  <a:pt x="739387" y="2560623"/>
                  <a:pt x="705512" y="2570365"/>
                  <a:pt x="647845" y="2593479"/>
                </a:cubicBezTo>
                <a:cubicBezTo>
                  <a:pt x="590178" y="2616593"/>
                  <a:pt x="530434" y="2637273"/>
                  <a:pt x="459023" y="2647006"/>
                </a:cubicBezTo>
                <a:cubicBezTo>
                  <a:pt x="387613" y="2656738"/>
                  <a:pt x="293378" y="2654883"/>
                  <a:pt x="219381" y="2651875"/>
                </a:cubicBezTo>
                <a:cubicBezTo>
                  <a:pt x="172666" y="2649976"/>
                  <a:pt x="103430" y="2637787"/>
                  <a:pt x="58766" y="2631318"/>
                </a:cubicBezTo>
                <a:cubicBezTo>
                  <a:pt x="56946" y="2588978"/>
                  <a:pt x="54656" y="2537209"/>
                  <a:pt x="57238" y="2500226"/>
                </a:cubicBezTo>
                <a:cubicBezTo>
                  <a:pt x="62395" y="2426348"/>
                  <a:pt x="70927" y="2332482"/>
                  <a:pt x="88462" y="2262577"/>
                </a:cubicBezTo>
                <a:cubicBezTo>
                  <a:pt x="105998" y="2192672"/>
                  <a:pt x="133130" y="2135568"/>
                  <a:pt x="162453" y="2080797"/>
                </a:cubicBezTo>
                <a:cubicBezTo>
                  <a:pt x="191776" y="2026025"/>
                  <a:pt x="205188" y="1993429"/>
                  <a:pt x="264399" y="1933947"/>
                </a:cubicBezTo>
                <a:cubicBezTo>
                  <a:pt x="323610" y="1874464"/>
                  <a:pt x="389737" y="1845565"/>
                  <a:pt x="440422" y="1830567"/>
                </a:cubicBezTo>
                <a:cubicBezTo>
                  <a:pt x="491106" y="1815568"/>
                  <a:pt x="503844" y="1812518"/>
                  <a:pt x="530736" y="1808933"/>
                </a:cubicBezTo>
                <a:cubicBezTo>
                  <a:pt x="557628" y="1805348"/>
                  <a:pt x="571120" y="1803749"/>
                  <a:pt x="601775" y="1809057"/>
                </a:cubicBezTo>
                <a:cubicBezTo>
                  <a:pt x="632430" y="1814366"/>
                  <a:pt x="678040" y="1825886"/>
                  <a:pt x="714665" y="1840783"/>
                </a:cubicBezTo>
                <a:cubicBezTo>
                  <a:pt x="751290" y="1855680"/>
                  <a:pt x="829897" y="1918062"/>
                  <a:pt x="821524" y="1898439"/>
                </a:cubicBezTo>
                <a:cubicBezTo>
                  <a:pt x="816006" y="1885507"/>
                  <a:pt x="772322" y="1830144"/>
                  <a:pt x="727744" y="1783271"/>
                </a:cubicBezTo>
                <a:cubicBezTo>
                  <a:pt x="757436" y="1785760"/>
                  <a:pt x="787081" y="1784546"/>
                  <a:pt x="814145" y="1782686"/>
                </a:cubicBezTo>
                <a:cubicBezTo>
                  <a:pt x="866136" y="1779114"/>
                  <a:pt x="914555" y="1768795"/>
                  <a:pt x="959402" y="1744586"/>
                </a:cubicBezTo>
                <a:cubicBezTo>
                  <a:pt x="1004249" y="1720377"/>
                  <a:pt x="1056637" y="1679895"/>
                  <a:pt x="1083227" y="1637430"/>
                </a:cubicBezTo>
                <a:cubicBezTo>
                  <a:pt x="1109817" y="1594965"/>
                  <a:pt x="1116167" y="1538609"/>
                  <a:pt x="1118945" y="1489793"/>
                </a:cubicBezTo>
                <a:cubicBezTo>
                  <a:pt x="1121543" y="1444137"/>
                  <a:pt x="1118240" y="1397440"/>
                  <a:pt x="1102161" y="1353951"/>
                </a:cubicBezTo>
                <a:cubicBezTo>
                  <a:pt x="1112522" y="1360714"/>
                  <a:pt x="1121850" y="1366720"/>
                  <a:pt x="1128934" y="1372019"/>
                </a:cubicBezTo>
                <a:cubicBezTo>
                  <a:pt x="1151678" y="1389031"/>
                  <a:pt x="1172859" y="1373926"/>
                  <a:pt x="1174373" y="1390962"/>
                </a:cubicBezTo>
                <a:lnTo>
                  <a:pt x="1242383" y="1407871"/>
                </a:lnTo>
                <a:lnTo>
                  <a:pt x="1241717" y="1410551"/>
                </a:lnTo>
                <a:lnTo>
                  <a:pt x="1250504" y="1412736"/>
                </a:lnTo>
                <a:cubicBezTo>
                  <a:pt x="1255046" y="1402818"/>
                  <a:pt x="1260447" y="1397622"/>
                  <a:pt x="1267001" y="1398984"/>
                </a:cubicBezTo>
                <a:cubicBezTo>
                  <a:pt x="1289654" y="1403688"/>
                  <a:pt x="1329349" y="1380330"/>
                  <a:pt x="1353057" y="1372353"/>
                </a:cubicBezTo>
                <a:cubicBezTo>
                  <a:pt x="1334317" y="1388071"/>
                  <a:pt x="1322116" y="1399966"/>
                  <a:pt x="1323621" y="1402285"/>
                </a:cubicBezTo>
                <a:cubicBezTo>
                  <a:pt x="1325374" y="1404986"/>
                  <a:pt x="1346313" y="1395030"/>
                  <a:pt x="1373960" y="1380483"/>
                </a:cubicBezTo>
                <a:cubicBezTo>
                  <a:pt x="1376897" y="1397406"/>
                  <a:pt x="1364898" y="1429924"/>
                  <a:pt x="1345611" y="1447973"/>
                </a:cubicBezTo>
                <a:cubicBezTo>
                  <a:pt x="1321096" y="1470914"/>
                  <a:pt x="1281575" y="1503210"/>
                  <a:pt x="1264269" y="1518538"/>
                </a:cubicBezTo>
                <a:lnTo>
                  <a:pt x="1240756" y="1536003"/>
                </a:lnTo>
                <a:lnTo>
                  <a:pt x="1236358" y="1539893"/>
                </a:lnTo>
                <a:lnTo>
                  <a:pt x="1241772" y="1539936"/>
                </a:lnTo>
                <a:cubicBezTo>
                  <a:pt x="1253515" y="1537866"/>
                  <a:pt x="1293969" y="1530327"/>
                  <a:pt x="1327855" y="1516584"/>
                </a:cubicBezTo>
                <a:cubicBezTo>
                  <a:pt x="1315263" y="1543593"/>
                  <a:pt x="1306957" y="1571034"/>
                  <a:pt x="1304252" y="1580271"/>
                </a:cubicBezTo>
                <a:lnTo>
                  <a:pt x="1303698" y="1585657"/>
                </a:lnTo>
                <a:lnTo>
                  <a:pt x="1308049" y="1581714"/>
                </a:lnTo>
                <a:lnTo>
                  <a:pt x="1327997" y="1560267"/>
                </a:lnTo>
                <a:cubicBezTo>
                  <a:pt x="1345137" y="1544754"/>
                  <a:pt x="1381588" y="1509029"/>
                  <a:pt x="1407089" y="1487189"/>
                </a:cubicBezTo>
                <a:cubicBezTo>
                  <a:pt x="1423208" y="1473384"/>
                  <a:pt x="1448092" y="1465283"/>
                  <a:pt x="1465933" y="1465550"/>
                </a:cubicBezTo>
                <a:cubicBezTo>
                  <a:pt x="1439993" y="1503855"/>
                  <a:pt x="1417508" y="1537579"/>
                  <a:pt x="1420809" y="1540281"/>
                </a:cubicBezTo>
                <a:cubicBezTo>
                  <a:pt x="1424011" y="1542903"/>
                  <a:pt x="1451919" y="1517364"/>
                  <a:pt x="1483479" y="1486259"/>
                </a:cubicBezTo>
                <a:cubicBezTo>
                  <a:pt x="1473949" y="1508919"/>
                  <a:pt x="1444888" y="1547098"/>
                  <a:pt x="1447125" y="1570715"/>
                </a:cubicBezTo>
                <a:cubicBezTo>
                  <a:pt x="1447757" y="1577379"/>
                  <a:pt x="1441998" y="1582175"/>
                  <a:pt x="1431640" y="1585597"/>
                </a:cubicBezTo>
                <a:lnTo>
                  <a:pt x="1432844" y="1594571"/>
                </a:lnTo>
                <a:lnTo>
                  <a:pt x="1435581" y="1594204"/>
                </a:lnTo>
                <a:lnTo>
                  <a:pt x="1444899" y="1663663"/>
                </a:lnTo>
                <a:cubicBezTo>
                  <a:pt x="1461665" y="1667043"/>
                  <a:pt x="1444320" y="1686432"/>
                  <a:pt x="1458724" y="1710911"/>
                </a:cubicBezTo>
                <a:cubicBezTo>
                  <a:pt x="1463211" y="1718535"/>
                  <a:pt x="1468154" y="1728468"/>
                  <a:pt x="1473735" y="1739511"/>
                </a:cubicBezTo>
                <a:close/>
                <a:moveTo>
                  <a:pt x="1557483" y="1296869"/>
                </a:moveTo>
                <a:cubicBezTo>
                  <a:pt x="1553237" y="1316824"/>
                  <a:pt x="1547443" y="1334086"/>
                  <a:pt x="1530316" y="1366300"/>
                </a:cubicBezTo>
                <a:cubicBezTo>
                  <a:pt x="1529000" y="1368776"/>
                  <a:pt x="1527475" y="1371493"/>
                  <a:pt x="1525607" y="1374324"/>
                </a:cubicBezTo>
                <a:cubicBezTo>
                  <a:pt x="1505056" y="1374632"/>
                  <a:pt x="1484775" y="1378751"/>
                  <a:pt x="1463501" y="1388324"/>
                </a:cubicBezTo>
                <a:lnTo>
                  <a:pt x="1453366" y="1394438"/>
                </a:lnTo>
                <a:cubicBezTo>
                  <a:pt x="1465710" y="1373422"/>
                  <a:pt x="1470959" y="1352161"/>
                  <a:pt x="1472224" y="1329901"/>
                </a:cubicBezTo>
                <a:cubicBezTo>
                  <a:pt x="1486521" y="1322357"/>
                  <a:pt x="1499255" y="1316314"/>
                  <a:pt x="1508601" y="1312599"/>
                </a:cubicBezTo>
                <a:cubicBezTo>
                  <a:pt x="1529584" y="1304259"/>
                  <a:pt x="1544396" y="1299602"/>
                  <a:pt x="1557483" y="1296869"/>
                </a:cubicBezTo>
                <a:close/>
                <a:moveTo>
                  <a:pt x="1574088" y="1217383"/>
                </a:moveTo>
                <a:cubicBezTo>
                  <a:pt x="1573956" y="1218329"/>
                  <a:pt x="1573821" y="1219276"/>
                  <a:pt x="1573547" y="1220202"/>
                </a:cubicBezTo>
                <a:cubicBezTo>
                  <a:pt x="1537260" y="1231704"/>
                  <a:pt x="1522605" y="1240661"/>
                  <a:pt x="1481345" y="1270607"/>
                </a:cubicBezTo>
                <a:lnTo>
                  <a:pt x="1476229" y="1274467"/>
                </a:lnTo>
                <a:cubicBezTo>
                  <a:pt x="1478433" y="1248701"/>
                  <a:pt x="1477828" y="1222747"/>
                  <a:pt x="1456738" y="1188514"/>
                </a:cubicBezTo>
                <a:cubicBezTo>
                  <a:pt x="1428475" y="1142636"/>
                  <a:pt x="1406982" y="1120524"/>
                  <a:pt x="1399477" y="1122748"/>
                </a:cubicBezTo>
                <a:cubicBezTo>
                  <a:pt x="1391971" y="1124972"/>
                  <a:pt x="1414180" y="1178750"/>
                  <a:pt x="1411707" y="1201855"/>
                </a:cubicBezTo>
                <a:cubicBezTo>
                  <a:pt x="1409235" y="1224960"/>
                  <a:pt x="1396363" y="1245480"/>
                  <a:pt x="1384641" y="1261377"/>
                </a:cubicBezTo>
                <a:cubicBezTo>
                  <a:pt x="1372918" y="1277274"/>
                  <a:pt x="1357820" y="1288653"/>
                  <a:pt x="1341371" y="1297241"/>
                </a:cubicBezTo>
                <a:cubicBezTo>
                  <a:pt x="1324922" y="1305829"/>
                  <a:pt x="1304044" y="1312497"/>
                  <a:pt x="1285948" y="1312906"/>
                </a:cubicBezTo>
                <a:cubicBezTo>
                  <a:pt x="1267852" y="1313315"/>
                  <a:pt x="1252540" y="1307463"/>
                  <a:pt x="1232797" y="1299692"/>
                </a:cubicBezTo>
                <a:cubicBezTo>
                  <a:pt x="1213055" y="1291921"/>
                  <a:pt x="1189370" y="1286849"/>
                  <a:pt x="1167493" y="1266279"/>
                </a:cubicBezTo>
                <a:cubicBezTo>
                  <a:pt x="1145615" y="1245709"/>
                  <a:pt x="1114190" y="1210905"/>
                  <a:pt x="1101536" y="1176269"/>
                </a:cubicBezTo>
                <a:cubicBezTo>
                  <a:pt x="1088882" y="1141634"/>
                  <a:pt x="1083914" y="1095822"/>
                  <a:pt x="1091565" y="1058464"/>
                </a:cubicBezTo>
                <a:cubicBezTo>
                  <a:pt x="1099217" y="1021107"/>
                  <a:pt x="1129287" y="975827"/>
                  <a:pt x="1147448" y="952125"/>
                </a:cubicBezTo>
                <a:cubicBezTo>
                  <a:pt x="1165610" y="928422"/>
                  <a:pt x="1176963" y="925520"/>
                  <a:pt x="1200535" y="916248"/>
                </a:cubicBezTo>
                <a:cubicBezTo>
                  <a:pt x="1224106" y="906976"/>
                  <a:pt x="1259227" y="897306"/>
                  <a:pt x="1288873" y="896497"/>
                </a:cubicBezTo>
                <a:cubicBezTo>
                  <a:pt x="1318519" y="895688"/>
                  <a:pt x="1347690" y="900078"/>
                  <a:pt x="1378410" y="911397"/>
                </a:cubicBezTo>
                <a:cubicBezTo>
                  <a:pt x="1409131" y="922715"/>
                  <a:pt x="1445635" y="940379"/>
                  <a:pt x="1473195" y="964408"/>
                </a:cubicBezTo>
                <a:cubicBezTo>
                  <a:pt x="1500756" y="988436"/>
                  <a:pt x="1526598" y="1022670"/>
                  <a:pt x="1543774" y="1055567"/>
                </a:cubicBezTo>
                <a:cubicBezTo>
                  <a:pt x="1560950" y="1088464"/>
                  <a:pt x="1572935" y="1125796"/>
                  <a:pt x="1576254" y="1161792"/>
                </a:cubicBezTo>
                <a:cubicBezTo>
                  <a:pt x="1577914" y="1179790"/>
                  <a:pt x="1576687" y="1198706"/>
                  <a:pt x="1574088" y="1217383"/>
                </a:cubicBezTo>
                <a:close/>
                <a:moveTo>
                  <a:pt x="1948965" y="1604300"/>
                </a:moveTo>
                <a:cubicBezTo>
                  <a:pt x="1944897" y="1633677"/>
                  <a:pt x="1931419" y="1667519"/>
                  <a:pt x="1919608" y="1689926"/>
                </a:cubicBezTo>
                <a:cubicBezTo>
                  <a:pt x="1907797" y="1712334"/>
                  <a:pt x="1903663" y="1723299"/>
                  <a:pt x="1878104" y="1738740"/>
                </a:cubicBezTo>
                <a:cubicBezTo>
                  <a:pt x="1852547" y="1754181"/>
                  <a:pt x="1804231" y="1779083"/>
                  <a:pt x="1766259" y="1782576"/>
                </a:cubicBezTo>
                <a:cubicBezTo>
                  <a:pt x="1728285" y="1786067"/>
                  <a:pt x="1683299" y="1776085"/>
                  <a:pt x="1650268" y="1759695"/>
                </a:cubicBezTo>
                <a:cubicBezTo>
                  <a:pt x="1617235" y="1743304"/>
                  <a:pt x="1586103" y="1708238"/>
                  <a:pt x="1568067" y="1684229"/>
                </a:cubicBezTo>
                <a:cubicBezTo>
                  <a:pt x="1550031" y="1660220"/>
                  <a:pt x="1547597" y="1636120"/>
                  <a:pt x="1542047" y="1615643"/>
                </a:cubicBezTo>
                <a:cubicBezTo>
                  <a:pt x="1536497" y="1595164"/>
                  <a:pt x="1532366" y="1579301"/>
                  <a:pt x="1534765" y="1561360"/>
                </a:cubicBezTo>
                <a:cubicBezTo>
                  <a:pt x="1537164" y="1543419"/>
                  <a:pt x="1546090" y="1523402"/>
                  <a:pt x="1556437" y="1507999"/>
                </a:cubicBezTo>
                <a:cubicBezTo>
                  <a:pt x="1566784" y="1492595"/>
                  <a:pt x="1579756" y="1478842"/>
                  <a:pt x="1596847" y="1468940"/>
                </a:cubicBezTo>
                <a:cubicBezTo>
                  <a:pt x="1613938" y="1459040"/>
                  <a:pt x="1635751" y="1448505"/>
                  <a:pt x="1658987" y="1448592"/>
                </a:cubicBezTo>
                <a:cubicBezTo>
                  <a:pt x="1682224" y="1448678"/>
                  <a:pt x="1733230" y="1476673"/>
                  <a:pt x="1736267" y="1469458"/>
                </a:cubicBezTo>
                <a:cubicBezTo>
                  <a:pt x="1739304" y="1462243"/>
                  <a:pt x="1719693" y="1438446"/>
                  <a:pt x="1677205" y="1405304"/>
                </a:cubicBezTo>
                <a:cubicBezTo>
                  <a:pt x="1643295" y="1378852"/>
                  <a:pt x="1616220" y="1376736"/>
                  <a:pt x="1588538" y="1376048"/>
                </a:cubicBezTo>
                <a:cubicBezTo>
                  <a:pt x="1608670" y="1352780"/>
                  <a:pt x="1617681" y="1338433"/>
                  <a:pt x="1630157" y="1310149"/>
                </a:cubicBezTo>
                <a:cubicBezTo>
                  <a:pt x="1633174" y="1303311"/>
                  <a:pt x="1636086" y="1295773"/>
                  <a:pt x="1637672" y="1287379"/>
                </a:cubicBezTo>
                <a:cubicBezTo>
                  <a:pt x="1664020" y="1284728"/>
                  <a:pt x="1691719" y="1284288"/>
                  <a:pt x="1716924" y="1289457"/>
                </a:cubicBezTo>
                <a:cubicBezTo>
                  <a:pt x="1752335" y="1296719"/>
                  <a:pt x="1788121" y="1312741"/>
                  <a:pt x="1818927" y="1333435"/>
                </a:cubicBezTo>
                <a:cubicBezTo>
                  <a:pt x="1849733" y="1354128"/>
                  <a:pt x="1880913" y="1383582"/>
                  <a:pt x="1901761" y="1413621"/>
                </a:cubicBezTo>
                <a:cubicBezTo>
                  <a:pt x="1922609" y="1443659"/>
                  <a:pt x="1936147" y="1481886"/>
                  <a:pt x="1944014" y="1513667"/>
                </a:cubicBezTo>
                <a:cubicBezTo>
                  <a:pt x="1951881" y="1545446"/>
                  <a:pt x="1953033" y="1574923"/>
                  <a:pt x="1948965" y="1604300"/>
                </a:cubicBezTo>
                <a:close/>
                <a:moveTo>
                  <a:pt x="2940923" y="791536"/>
                </a:moveTo>
                <a:cubicBezTo>
                  <a:pt x="2938685" y="782903"/>
                  <a:pt x="2795406" y="764237"/>
                  <a:pt x="2723442" y="765049"/>
                </a:cubicBezTo>
                <a:cubicBezTo>
                  <a:pt x="2651478" y="765862"/>
                  <a:pt x="2580043" y="779910"/>
                  <a:pt x="2509136" y="796413"/>
                </a:cubicBezTo>
                <a:cubicBezTo>
                  <a:pt x="2438229" y="812915"/>
                  <a:pt x="2362981" y="825345"/>
                  <a:pt x="2297998" y="864065"/>
                </a:cubicBezTo>
                <a:cubicBezTo>
                  <a:pt x="2233014" y="902786"/>
                  <a:pt x="2161117" y="975081"/>
                  <a:pt x="2119236" y="1028740"/>
                </a:cubicBezTo>
                <a:cubicBezTo>
                  <a:pt x="2077354" y="1082399"/>
                  <a:pt x="2052494" y="1184263"/>
                  <a:pt x="2046709" y="1186018"/>
                </a:cubicBezTo>
                <a:cubicBezTo>
                  <a:pt x="2040925" y="1187773"/>
                  <a:pt x="2036555" y="1097447"/>
                  <a:pt x="2050082" y="1047435"/>
                </a:cubicBezTo>
                <a:cubicBezTo>
                  <a:pt x="2063609" y="997424"/>
                  <a:pt x="2112318" y="918166"/>
                  <a:pt x="2111306" y="905675"/>
                </a:cubicBezTo>
                <a:cubicBezTo>
                  <a:pt x="2110294" y="893185"/>
                  <a:pt x="2064424" y="943208"/>
                  <a:pt x="2044010" y="972491"/>
                </a:cubicBezTo>
                <a:cubicBezTo>
                  <a:pt x="2023595" y="1001775"/>
                  <a:pt x="2002045" y="1041314"/>
                  <a:pt x="1988823" y="1081377"/>
                </a:cubicBezTo>
                <a:cubicBezTo>
                  <a:pt x="1975600" y="1121440"/>
                  <a:pt x="1968340" y="1165357"/>
                  <a:pt x="1964673" y="1212868"/>
                </a:cubicBezTo>
                <a:cubicBezTo>
                  <a:pt x="1962386" y="1242511"/>
                  <a:pt x="1958820" y="1275278"/>
                  <a:pt x="1961394" y="1307962"/>
                </a:cubicBezTo>
                <a:cubicBezTo>
                  <a:pt x="1941469" y="1288823"/>
                  <a:pt x="1921251" y="1272028"/>
                  <a:pt x="1905099" y="1259408"/>
                </a:cubicBezTo>
                <a:cubicBezTo>
                  <a:pt x="1865735" y="1228649"/>
                  <a:pt x="1833077" y="1221018"/>
                  <a:pt x="1800103" y="1211027"/>
                </a:cubicBezTo>
                <a:cubicBezTo>
                  <a:pt x="1767128" y="1201036"/>
                  <a:pt x="1744702" y="1198036"/>
                  <a:pt x="1707253" y="1199457"/>
                </a:cubicBezTo>
                <a:lnTo>
                  <a:pt x="1659999" y="1203856"/>
                </a:lnTo>
                <a:lnTo>
                  <a:pt x="1664642" y="1181313"/>
                </a:lnTo>
                <a:cubicBezTo>
                  <a:pt x="1670177" y="1144248"/>
                  <a:pt x="1669665" y="1121628"/>
                  <a:pt x="1663365" y="1087754"/>
                </a:cubicBezTo>
                <a:cubicBezTo>
                  <a:pt x="1657065" y="1053880"/>
                  <a:pt x="1653076" y="1020580"/>
                  <a:pt x="1626838" y="978069"/>
                </a:cubicBezTo>
                <a:cubicBezTo>
                  <a:pt x="1616073" y="960626"/>
                  <a:pt x="1601607" y="938682"/>
                  <a:pt x="1584778" y="916771"/>
                </a:cubicBezTo>
                <a:cubicBezTo>
                  <a:pt x="1616980" y="922927"/>
                  <a:pt x="1649940" y="922991"/>
                  <a:pt x="1679655" y="923981"/>
                </a:cubicBezTo>
                <a:cubicBezTo>
                  <a:pt x="1727280" y="925568"/>
                  <a:pt x="1771730" y="923187"/>
                  <a:pt x="1813005" y="914456"/>
                </a:cubicBezTo>
                <a:cubicBezTo>
                  <a:pt x="1854280" y="905725"/>
                  <a:pt x="1895952" y="888659"/>
                  <a:pt x="1927305" y="871593"/>
                </a:cubicBezTo>
                <a:cubicBezTo>
                  <a:pt x="1958658" y="854527"/>
                  <a:pt x="2013427" y="814443"/>
                  <a:pt x="2001124" y="812062"/>
                </a:cubicBezTo>
                <a:cubicBezTo>
                  <a:pt x="1988821" y="809681"/>
                  <a:pt x="1904682" y="849368"/>
                  <a:pt x="1853485" y="857306"/>
                </a:cubicBezTo>
                <a:cubicBezTo>
                  <a:pt x="1802288" y="865244"/>
                  <a:pt x="1712993" y="850956"/>
                  <a:pt x="1715374" y="845400"/>
                </a:cubicBezTo>
                <a:cubicBezTo>
                  <a:pt x="1717755" y="839844"/>
                  <a:pt x="1821737" y="826350"/>
                  <a:pt x="1879681" y="790631"/>
                </a:cubicBezTo>
                <a:cubicBezTo>
                  <a:pt x="1937625" y="754912"/>
                  <a:pt x="2017396" y="691412"/>
                  <a:pt x="2063036" y="631087"/>
                </a:cubicBezTo>
                <a:cubicBezTo>
                  <a:pt x="2108676" y="570762"/>
                  <a:pt x="2129315" y="497340"/>
                  <a:pt x="2153524" y="428681"/>
                </a:cubicBezTo>
                <a:cubicBezTo>
                  <a:pt x="2177733" y="360022"/>
                  <a:pt x="2199561" y="290568"/>
                  <a:pt x="2208292" y="219131"/>
                </a:cubicBezTo>
                <a:cubicBezTo>
                  <a:pt x="2217023" y="147694"/>
                  <a:pt x="2214245" y="3231"/>
                  <a:pt x="2205911" y="56"/>
                </a:cubicBezTo>
                <a:cubicBezTo>
                  <a:pt x="2197577" y="-3119"/>
                  <a:pt x="2180511" y="129437"/>
                  <a:pt x="2158286" y="200081"/>
                </a:cubicBezTo>
                <a:cubicBezTo>
                  <a:pt x="2136061" y="270725"/>
                  <a:pt x="2105898" y="360021"/>
                  <a:pt x="2072561" y="423918"/>
                </a:cubicBezTo>
                <a:cubicBezTo>
                  <a:pt x="2039224" y="487815"/>
                  <a:pt x="1999536" y="537028"/>
                  <a:pt x="1958261" y="583462"/>
                </a:cubicBezTo>
                <a:cubicBezTo>
                  <a:pt x="1916986" y="629896"/>
                  <a:pt x="1896349" y="658471"/>
                  <a:pt x="1824911" y="702524"/>
                </a:cubicBezTo>
                <a:cubicBezTo>
                  <a:pt x="1753473" y="746577"/>
                  <a:pt x="1682433" y="759277"/>
                  <a:pt x="1629649" y="762056"/>
                </a:cubicBezTo>
                <a:cubicBezTo>
                  <a:pt x="1576865" y="764835"/>
                  <a:pt x="1563767" y="764834"/>
                  <a:pt x="1536780" y="762056"/>
                </a:cubicBezTo>
                <a:cubicBezTo>
                  <a:pt x="1509793" y="759278"/>
                  <a:pt x="1496299" y="757690"/>
                  <a:pt x="1467724" y="745387"/>
                </a:cubicBezTo>
                <a:cubicBezTo>
                  <a:pt x="1439149" y="733084"/>
                  <a:pt x="1397477" y="711256"/>
                  <a:pt x="1365330" y="688237"/>
                </a:cubicBezTo>
                <a:cubicBezTo>
                  <a:pt x="1333183" y="665218"/>
                  <a:pt x="1271270" y="586241"/>
                  <a:pt x="1274842" y="607275"/>
                </a:cubicBezTo>
                <a:cubicBezTo>
                  <a:pt x="1277759" y="624453"/>
                  <a:pt x="1322499" y="718659"/>
                  <a:pt x="1361913" y="779519"/>
                </a:cubicBezTo>
                <a:cubicBezTo>
                  <a:pt x="1357373" y="777939"/>
                  <a:pt x="1352754" y="777097"/>
                  <a:pt x="1348203" y="776292"/>
                </a:cubicBezTo>
                <a:cubicBezTo>
                  <a:pt x="1296887" y="767215"/>
                  <a:pt x="1247408" y="765546"/>
                  <a:pt x="1198045" y="778220"/>
                </a:cubicBezTo>
                <a:cubicBezTo>
                  <a:pt x="1148682" y="790893"/>
                  <a:pt x="1088074" y="817539"/>
                  <a:pt x="1052024" y="852334"/>
                </a:cubicBezTo>
                <a:cubicBezTo>
                  <a:pt x="1015974" y="887129"/>
                  <a:pt x="996214" y="940288"/>
                  <a:pt x="981740" y="986991"/>
                </a:cubicBezTo>
                <a:cubicBezTo>
                  <a:pt x="967266" y="1033695"/>
                  <a:pt x="959052" y="1083182"/>
                  <a:pt x="965180" y="1132553"/>
                </a:cubicBezTo>
                <a:cubicBezTo>
                  <a:pt x="967410" y="1150523"/>
                  <a:pt x="971467" y="1170084"/>
                  <a:pt x="978622" y="1189170"/>
                </a:cubicBezTo>
                <a:cubicBezTo>
                  <a:pt x="944942" y="1171405"/>
                  <a:pt x="905381" y="1160994"/>
                  <a:pt x="883202" y="1151655"/>
                </a:cubicBezTo>
                <a:cubicBezTo>
                  <a:pt x="853040" y="1138955"/>
                  <a:pt x="835180" y="1167133"/>
                  <a:pt x="830814" y="1134986"/>
                </a:cubicBezTo>
                <a:cubicBezTo>
                  <a:pt x="826448" y="1102839"/>
                  <a:pt x="842324" y="1011161"/>
                  <a:pt x="857008" y="958774"/>
                </a:cubicBezTo>
                <a:cubicBezTo>
                  <a:pt x="871692" y="906387"/>
                  <a:pt x="887964" y="867095"/>
                  <a:pt x="918920" y="820661"/>
                </a:cubicBezTo>
                <a:cubicBezTo>
                  <a:pt x="949876" y="774227"/>
                  <a:pt x="983214" y="732952"/>
                  <a:pt x="1042745" y="680168"/>
                </a:cubicBezTo>
                <a:cubicBezTo>
                  <a:pt x="1102276" y="627384"/>
                  <a:pt x="1282061" y="509512"/>
                  <a:pt x="1276108" y="503956"/>
                </a:cubicBezTo>
                <a:cubicBezTo>
                  <a:pt x="1270155" y="498400"/>
                  <a:pt x="1071718" y="607143"/>
                  <a:pt x="1007027" y="646830"/>
                </a:cubicBezTo>
                <a:cubicBezTo>
                  <a:pt x="942336" y="686517"/>
                  <a:pt x="920111" y="708346"/>
                  <a:pt x="887964" y="742080"/>
                </a:cubicBezTo>
                <a:cubicBezTo>
                  <a:pt x="855817" y="775814"/>
                  <a:pt x="832798" y="815105"/>
                  <a:pt x="814145" y="849236"/>
                </a:cubicBezTo>
                <a:cubicBezTo>
                  <a:pt x="795492" y="883367"/>
                  <a:pt x="804619" y="864318"/>
                  <a:pt x="776045" y="946868"/>
                </a:cubicBezTo>
                <a:cubicBezTo>
                  <a:pt x="747471" y="1029418"/>
                  <a:pt x="773267" y="1157609"/>
                  <a:pt x="742708" y="1158799"/>
                </a:cubicBezTo>
                <a:cubicBezTo>
                  <a:pt x="712149" y="1159989"/>
                  <a:pt x="664523" y="1215948"/>
                  <a:pt x="649839" y="1211186"/>
                </a:cubicBezTo>
                <a:cubicBezTo>
                  <a:pt x="635155" y="1206424"/>
                  <a:pt x="636346" y="1158402"/>
                  <a:pt x="654601" y="1130224"/>
                </a:cubicBezTo>
                <a:cubicBezTo>
                  <a:pt x="672856" y="1102046"/>
                  <a:pt x="703417" y="1061168"/>
                  <a:pt x="716514" y="1042118"/>
                </a:cubicBezTo>
                <a:lnTo>
                  <a:pt x="735118" y="1019496"/>
                </a:lnTo>
                <a:cubicBezTo>
                  <a:pt x="737276" y="1017016"/>
                  <a:pt x="738578" y="1015329"/>
                  <a:pt x="738448" y="1014659"/>
                </a:cubicBezTo>
                <a:lnTo>
                  <a:pt x="733183" y="1015924"/>
                </a:lnTo>
                <a:cubicBezTo>
                  <a:pt x="718895" y="1022274"/>
                  <a:pt x="658967" y="1049659"/>
                  <a:pt x="630789" y="1080218"/>
                </a:cubicBezTo>
                <a:cubicBezTo>
                  <a:pt x="602611" y="1110777"/>
                  <a:pt x="575226" y="1161974"/>
                  <a:pt x="564114" y="1199280"/>
                </a:cubicBezTo>
                <a:cubicBezTo>
                  <a:pt x="553002" y="1236586"/>
                  <a:pt x="556573" y="1269130"/>
                  <a:pt x="564114" y="1304055"/>
                </a:cubicBezTo>
                <a:cubicBezTo>
                  <a:pt x="571655" y="1338980"/>
                  <a:pt x="570861" y="1371127"/>
                  <a:pt x="609358" y="1408830"/>
                </a:cubicBezTo>
                <a:cubicBezTo>
                  <a:pt x="647855" y="1446533"/>
                  <a:pt x="674048" y="1462806"/>
                  <a:pt x="680795" y="1458837"/>
                </a:cubicBezTo>
                <a:cubicBezTo>
                  <a:pt x="687542" y="1454868"/>
                  <a:pt x="653014" y="1408037"/>
                  <a:pt x="649839" y="1385018"/>
                </a:cubicBezTo>
                <a:cubicBezTo>
                  <a:pt x="646664" y="1361999"/>
                  <a:pt x="654204" y="1338980"/>
                  <a:pt x="661745" y="1320724"/>
                </a:cubicBezTo>
                <a:cubicBezTo>
                  <a:pt x="669286" y="1302468"/>
                  <a:pt x="681192" y="1287783"/>
                  <a:pt x="695083" y="1275480"/>
                </a:cubicBezTo>
                <a:cubicBezTo>
                  <a:pt x="708974" y="1263177"/>
                  <a:pt x="727626" y="1251668"/>
                  <a:pt x="745089" y="1246905"/>
                </a:cubicBezTo>
                <a:cubicBezTo>
                  <a:pt x="762552" y="1242142"/>
                  <a:pt x="778824" y="1244127"/>
                  <a:pt x="799858" y="1246905"/>
                </a:cubicBezTo>
                <a:cubicBezTo>
                  <a:pt x="820892" y="1249683"/>
                  <a:pt x="845101" y="1248890"/>
                  <a:pt x="871295" y="1263574"/>
                </a:cubicBezTo>
                <a:cubicBezTo>
                  <a:pt x="897489" y="1278258"/>
                  <a:pt x="936383" y="1304452"/>
                  <a:pt x="957020" y="1335011"/>
                </a:cubicBezTo>
                <a:cubicBezTo>
                  <a:pt x="977657" y="1365570"/>
                  <a:pt x="993532" y="1408830"/>
                  <a:pt x="995120" y="1446930"/>
                </a:cubicBezTo>
                <a:cubicBezTo>
                  <a:pt x="996708" y="1485030"/>
                  <a:pt x="978451" y="1536227"/>
                  <a:pt x="966545" y="1563611"/>
                </a:cubicBezTo>
                <a:cubicBezTo>
                  <a:pt x="954639" y="1590995"/>
                  <a:pt x="944321" y="1596551"/>
                  <a:pt x="923683" y="1611236"/>
                </a:cubicBezTo>
                <a:cubicBezTo>
                  <a:pt x="903045" y="1625921"/>
                  <a:pt x="871295" y="1643780"/>
                  <a:pt x="842720" y="1651718"/>
                </a:cubicBezTo>
                <a:cubicBezTo>
                  <a:pt x="814145" y="1659656"/>
                  <a:pt x="784777" y="1662433"/>
                  <a:pt x="752233" y="1658861"/>
                </a:cubicBezTo>
                <a:cubicBezTo>
                  <a:pt x="719689" y="1655289"/>
                  <a:pt x="680002" y="1646955"/>
                  <a:pt x="647458" y="1630286"/>
                </a:cubicBezTo>
                <a:cubicBezTo>
                  <a:pt x="614914" y="1613617"/>
                  <a:pt x="581576" y="1586630"/>
                  <a:pt x="556970" y="1558849"/>
                </a:cubicBezTo>
                <a:cubicBezTo>
                  <a:pt x="532364" y="1531068"/>
                  <a:pt x="511726" y="1497730"/>
                  <a:pt x="499820" y="1463599"/>
                </a:cubicBezTo>
                <a:cubicBezTo>
                  <a:pt x="487914" y="1429468"/>
                  <a:pt x="486327" y="1388986"/>
                  <a:pt x="485533" y="1354061"/>
                </a:cubicBezTo>
                <a:cubicBezTo>
                  <a:pt x="484739" y="1319136"/>
                  <a:pt x="482755" y="1303261"/>
                  <a:pt x="495058" y="1254049"/>
                </a:cubicBezTo>
                <a:cubicBezTo>
                  <a:pt x="507361" y="1204836"/>
                  <a:pt x="566893" y="1062358"/>
                  <a:pt x="559352" y="1058786"/>
                </a:cubicBezTo>
                <a:cubicBezTo>
                  <a:pt x="551811" y="1055214"/>
                  <a:pt x="474420" y="1186977"/>
                  <a:pt x="449814" y="1232618"/>
                </a:cubicBezTo>
                <a:cubicBezTo>
                  <a:pt x="425208" y="1278259"/>
                  <a:pt x="418461" y="1293736"/>
                  <a:pt x="411714" y="1332630"/>
                </a:cubicBezTo>
                <a:cubicBezTo>
                  <a:pt x="404967" y="1371524"/>
                  <a:pt x="405761" y="1428674"/>
                  <a:pt x="409333" y="1465980"/>
                </a:cubicBezTo>
                <a:cubicBezTo>
                  <a:pt x="412905" y="1503286"/>
                  <a:pt x="418859" y="1525114"/>
                  <a:pt x="433146" y="1556467"/>
                </a:cubicBezTo>
                <a:cubicBezTo>
                  <a:pt x="447433" y="1587820"/>
                  <a:pt x="459339" y="1619174"/>
                  <a:pt x="495058" y="1654099"/>
                </a:cubicBezTo>
                <a:cubicBezTo>
                  <a:pt x="499727" y="1658664"/>
                  <a:pt x="504871" y="1663582"/>
                  <a:pt x="510582" y="1668538"/>
                </a:cubicBezTo>
                <a:lnTo>
                  <a:pt x="506717" y="1667770"/>
                </a:lnTo>
                <a:cubicBezTo>
                  <a:pt x="454991" y="1661388"/>
                  <a:pt x="400756" y="1675194"/>
                  <a:pt x="354072" y="1684745"/>
                </a:cubicBezTo>
                <a:cubicBezTo>
                  <a:pt x="307387" y="1694296"/>
                  <a:pt x="264715" y="1706966"/>
                  <a:pt x="226609" y="1725071"/>
                </a:cubicBezTo>
                <a:cubicBezTo>
                  <a:pt x="188503" y="1743177"/>
                  <a:pt x="151953" y="1769481"/>
                  <a:pt x="125438" y="1793381"/>
                </a:cubicBezTo>
                <a:cubicBezTo>
                  <a:pt x="98923" y="1817281"/>
                  <a:pt x="54998" y="1869021"/>
                  <a:pt x="67517" y="1868470"/>
                </a:cubicBezTo>
                <a:cubicBezTo>
                  <a:pt x="80037" y="1867920"/>
                  <a:pt x="152616" y="1809725"/>
                  <a:pt x="200555" y="1790079"/>
                </a:cubicBezTo>
                <a:cubicBezTo>
                  <a:pt x="248495" y="1770433"/>
                  <a:pt x="338662" y="1763527"/>
                  <a:pt x="337640" y="1769485"/>
                </a:cubicBezTo>
                <a:cubicBezTo>
                  <a:pt x="336619" y="1775443"/>
                  <a:pt x="238641" y="1812788"/>
                  <a:pt x="190612" y="1861022"/>
                </a:cubicBezTo>
                <a:cubicBezTo>
                  <a:pt x="142582" y="1909256"/>
                  <a:pt x="79798" y="1989592"/>
                  <a:pt x="49466" y="2058889"/>
                </a:cubicBezTo>
                <a:cubicBezTo>
                  <a:pt x="19134" y="2128186"/>
                  <a:pt x="16166" y="2204396"/>
                  <a:pt x="8617" y="2276805"/>
                </a:cubicBezTo>
                <a:cubicBezTo>
                  <a:pt x="1068" y="2349215"/>
                  <a:pt x="-3981" y="2421843"/>
                  <a:pt x="4170" y="2493349"/>
                </a:cubicBezTo>
                <a:cubicBezTo>
                  <a:pt x="8307" y="2529646"/>
                  <a:pt x="19712" y="2583552"/>
                  <a:pt x="31121" y="2627980"/>
                </a:cubicBezTo>
                <a:cubicBezTo>
                  <a:pt x="20991" y="2626869"/>
                  <a:pt x="15011" y="2627045"/>
                  <a:pt x="15046" y="2628958"/>
                </a:cubicBezTo>
                <a:cubicBezTo>
                  <a:pt x="15085" y="2631035"/>
                  <a:pt x="22438" y="2635424"/>
                  <a:pt x="34627" y="2641043"/>
                </a:cubicBezTo>
                <a:cubicBezTo>
                  <a:pt x="44352" y="2677812"/>
                  <a:pt x="53614" y="2705336"/>
                  <a:pt x="57518" y="2705842"/>
                </a:cubicBezTo>
                <a:cubicBezTo>
                  <a:pt x="61182" y="2706317"/>
                  <a:pt x="60877" y="2683793"/>
                  <a:pt x="59602" y="2651992"/>
                </a:cubicBezTo>
                <a:cubicBezTo>
                  <a:pt x="105306" y="2670819"/>
                  <a:pt x="175873" y="2695247"/>
                  <a:pt x="220374" y="2705377"/>
                </a:cubicBezTo>
                <a:cubicBezTo>
                  <a:pt x="290547" y="2721351"/>
                  <a:pt x="363290" y="2724330"/>
                  <a:pt x="436091" y="2724799"/>
                </a:cubicBezTo>
                <a:cubicBezTo>
                  <a:pt x="508891" y="2725268"/>
                  <a:pt x="584964" y="2730709"/>
                  <a:pt x="657179" y="2708191"/>
                </a:cubicBezTo>
                <a:cubicBezTo>
                  <a:pt x="729395" y="2685673"/>
                  <a:pt x="816155" y="2632116"/>
                  <a:pt x="869384" y="2589689"/>
                </a:cubicBezTo>
                <a:cubicBezTo>
                  <a:pt x="922613" y="2547262"/>
                  <a:pt x="970518" y="2453992"/>
                  <a:pt x="976552" y="2453633"/>
                </a:cubicBezTo>
                <a:cubicBezTo>
                  <a:pt x="982587" y="2453273"/>
                  <a:pt x="965795" y="2542131"/>
                  <a:pt x="940990" y="2587617"/>
                </a:cubicBezTo>
                <a:cubicBezTo>
                  <a:pt x="916186" y="2633101"/>
                  <a:pt x="850353" y="2698832"/>
                  <a:pt x="848428" y="2711215"/>
                </a:cubicBezTo>
                <a:cubicBezTo>
                  <a:pt x="846502" y="2723597"/>
                  <a:pt x="902764" y="2685636"/>
                  <a:pt x="929438" y="2661914"/>
                </a:cubicBezTo>
                <a:cubicBezTo>
                  <a:pt x="956112" y="2638191"/>
                  <a:pt x="986280" y="2604760"/>
                  <a:pt x="1008472" y="2568879"/>
                </a:cubicBezTo>
                <a:cubicBezTo>
                  <a:pt x="1030662" y="2532998"/>
                  <a:pt x="1047953" y="2491980"/>
                  <a:pt x="1062586" y="2446631"/>
                </a:cubicBezTo>
                <a:cubicBezTo>
                  <a:pt x="1077219" y="2401282"/>
                  <a:pt x="1096913" y="2348897"/>
                  <a:pt x="1096265" y="2296783"/>
                </a:cubicBezTo>
                <a:lnTo>
                  <a:pt x="1095927" y="2292857"/>
                </a:lnTo>
                <a:cubicBezTo>
                  <a:pt x="1100224" y="2299079"/>
                  <a:pt x="1104546" y="2304733"/>
                  <a:pt x="1108569" y="2309876"/>
                </a:cubicBezTo>
                <a:cubicBezTo>
                  <a:pt x="1139349" y="2349223"/>
                  <a:pt x="1169201" y="2364509"/>
                  <a:pt x="1198791" y="2382161"/>
                </a:cubicBezTo>
                <a:cubicBezTo>
                  <a:pt x="1228380" y="2399813"/>
                  <a:pt x="1249420" y="2408134"/>
                  <a:pt x="1286106" y="2415792"/>
                </a:cubicBezTo>
                <a:cubicBezTo>
                  <a:pt x="1322792" y="2423450"/>
                  <a:pt x="1379507" y="2430531"/>
                  <a:pt x="1418907" y="2428107"/>
                </a:cubicBezTo>
                <a:cubicBezTo>
                  <a:pt x="1458307" y="2425684"/>
                  <a:pt x="1474433" y="2420682"/>
                  <a:pt x="1522506" y="2401250"/>
                </a:cubicBezTo>
                <a:cubicBezTo>
                  <a:pt x="1570579" y="2381819"/>
                  <a:pt x="1710061" y="2319406"/>
                  <a:pt x="1707341" y="2311518"/>
                </a:cubicBezTo>
                <a:cubicBezTo>
                  <a:pt x="1704621" y="2303629"/>
                  <a:pt x="1556455" y="2347112"/>
                  <a:pt x="1506187" y="2353922"/>
                </a:cubicBezTo>
                <a:cubicBezTo>
                  <a:pt x="1455919" y="2360732"/>
                  <a:pt x="1440359" y="2357012"/>
                  <a:pt x="1405734" y="2352378"/>
                </a:cubicBezTo>
                <a:cubicBezTo>
                  <a:pt x="1371109" y="2347743"/>
                  <a:pt x="1331048" y="2341709"/>
                  <a:pt x="1298435" y="2326117"/>
                </a:cubicBezTo>
                <a:cubicBezTo>
                  <a:pt x="1265822" y="2310526"/>
                  <a:pt x="1234959" y="2286343"/>
                  <a:pt x="1210056" y="2258828"/>
                </a:cubicBezTo>
                <a:cubicBezTo>
                  <a:pt x="1185153" y="2231312"/>
                  <a:pt x="1162001" y="2195206"/>
                  <a:pt x="1149016" y="2161024"/>
                </a:cubicBezTo>
                <a:cubicBezTo>
                  <a:pt x="1136032" y="2126843"/>
                  <a:pt x="1132118" y="2086480"/>
                  <a:pt x="1132151" y="2053740"/>
                </a:cubicBezTo>
                <a:cubicBezTo>
                  <a:pt x="1132184" y="2021001"/>
                  <a:pt x="1138177" y="1992117"/>
                  <a:pt x="1149213" y="1964590"/>
                </a:cubicBezTo>
                <a:cubicBezTo>
                  <a:pt x="1160249" y="1937062"/>
                  <a:pt x="1181495" y="1907472"/>
                  <a:pt x="1198363" y="1888576"/>
                </a:cubicBezTo>
                <a:cubicBezTo>
                  <a:pt x="1215231" y="1869680"/>
                  <a:pt x="1221890" y="1860037"/>
                  <a:pt x="1250418" y="1851218"/>
                </a:cubicBezTo>
                <a:cubicBezTo>
                  <a:pt x="1278946" y="1842400"/>
                  <a:pt x="1331842" y="1829890"/>
                  <a:pt x="1369536" y="1835664"/>
                </a:cubicBezTo>
                <a:cubicBezTo>
                  <a:pt x="1407229" y="1841437"/>
                  <a:pt x="1448478" y="1861978"/>
                  <a:pt x="1476579" y="1885854"/>
                </a:cubicBezTo>
                <a:cubicBezTo>
                  <a:pt x="1504680" y="1909731"/>
                  <a:pt x="1526433" y="1951272"/>
                  <a:pt x="1538144" y="1978924"/>
                </a:cubicBezTo>
                <a:cubicBezTo>
                  <a:pt x="1549854" y="2006575"/>
                  <a:pt x="1546401" y="2030550"/>
                  <a:pt x="1546846" y="2051762"/>
                </a:cubicBezTo>
                <a:cubicBezTo>
                  <a:pt x="1547291" y="2072974"/>
                  <a:pt x="1547473" y="2089365"/>
                  <a:pt x="1540816" y="2106198"/>
                </a:cubicBezTo>
                <a:cubicBezTo>
                  <a:pt x="1534159" y="2123030"/>
                  <a:pt x="1520667" y="2140301"/>
                  <a:pt x="1506909" y="2152753"/>
                </a:cubicBezTo>
                <a:cubicBezTo>
                  <a:pt x="1493151" y="2165205"/>
                  <a:pt x="1477245" y="2175422"/>
                  <a:pt x="1458269" y="2180907"/>
                </a:cubicBezTo>
                <a:cubicBezTo>
                  <a:pt x="1439294" y="2186393"/>
                  <a:pt x="1415585" y="2191352"/>
                  <a:pt x="1393055" y="2185662"/>
                </a:cubicBezTo>
                <a:cubicBezTo>
                  <a:pt x="1370526" y="2179972"/>
                  <a:pt x="1327781" y="2140498"/>
                  <a:pt x="1323094" y="2146767"/>
                </a:cubicBezTo>
                <a:cubicBezTo>
                  <a:pt x="1318406" y="2153036"/>
                  <a:pt x="1331696" y="2180861"/>
                  <a:pt x="1364931" y="2223275"/>
                </a:cubicBezTo>
                <a:cubicBezTo>
                  <a:pt x="1398166" y="2265689"/>
                  <a:pt x="1430205" y="2268440"/>
                  <a:pt x="1464088" y="2279780"/>
                </a:cubicBezTo>
                <a:cubicBezTo>
                  <a:pt x="1497970" y="2291121"/>
                  <a:pt x="1529923" y="2298253"/>
                  <a:pt x="1568226" y="2291316"/>
                </a:cubicBezTo>
                <a:cubicBezTo>
                  <a:pt x="1606528" y="2284379"/>
                  <a:pt x="1660429" y="2262797"/>
                  <a:pt x="1693905" y="2238155"/>
                </a:cubicBezTo>
                <a:cubicBezTo>
                  <a:pt x="1727381" y="2213513"/>
                  <a:pt x="1761197" y="2156965"/>
                  <a:pt x="1769082" y="2143463"/>
                </a:cubicBezTo>
                <a:lnTo>
                  <a:pt x="1770919" y="2138369"/>
                </a:lnTo>
                <a:cubicBezTo>
                  <a:pt x="1770267" y="2138166"/>
                  <a:pt x="1768447" y="2139274"/>
                  <a:pt x="1765745" y="2141146"/>
                </a:cubicBezTo>
                <a:lnTo>
                  <a:pt x="1741212" y="2157146"/>
                </a:lnTo>
                <a:cubicBezTo>
                  <a:pt x="1720836" y="2168066"/>
                  <a:pt x="1676841" y="2193941"/>
                  <a:pt x="1646825" y="2208982"/>
                </a:cubicBezTo>
                <a:cubicBezTo>
                  <a:pt x="1616808" y="2224024"/>
                  <a:pt x="1568947" y="2219920"/>
                  <a:pt x="1565831" y="2204801"/>
                </a:cubicBezTo>
                <a:cubicBezTo>
                  <a:pt x="1562714" y="2189682"/>
                  <a:pt x="1623577" y="2148507"/>
                  <a:pt x="1628124" y="2118265"/>
                </a:cubicBezTo>
                <a:cubicBezTo>
                  <a:pt x="1632671" y="2088022"/>
                  <a:pt x="1757243" y="2127776"/>
                  <a:pt x="1842437" y="2108464"/>
                </a:cubicBezTo>
                <a:cubicBezTo>
                  <a:pt x="1927631" y="2089153"/>
                  <a:pt x="1907693" y="2096127"/>
                  <a:pt x="1943670" y="2081345"/>
                </a:cubicBezTo>
                <a:cubicBezTo>
                  <a:pt x="1979648" y="2066563"/>
                  <a:pt x="2021234" y="2048010"/>
                  <a:pt x="2058302" y="2019773"/>
                </a:cubicBezTo>
                <a:cubicBezTo>
                  <a:pt x="2095371" y="1991536"/>
                  <a:pt x="2119514" y="1971849"/>
                  <a:pt x="2166082" y="1911921"/>
                </a:cubicBezTo>
                <a:cubicBezTo>
                  <a:pt x="2212651" y="1851993"/>
                  <a:pt x="2342581" y="1666735"/>
                  <a:pt x="2337714" y="1660207"/>
                </a:cubicBezTo>
                <a:cubicBezTo>
                  <a:pt x="2332847" y="1653678"/>
                  <a:pt x="2195897" y="1819392"/>
                  <a:pt x="2136880" y="1872750"/>
                </a:cubicBezTo>
                <a:cubicBezTo>
                  <a:pt x="2077862" y="1926107"/>
                  <a:pt x="2033167" y="1954698"/>
                  <a:pt x="1983607" y="1980353"/>
                </a:cubicBezTo>
                <a:cubicBezTo>
                  <a:pt x="1934047" y="2006009"/>
                  <a:pt x="1893203" y="2017856"/>
                  <a:pt x="1839518" y="2026683"/>
                </a:cubicBezTo>
                <a:cubicBezTo>
                  <a:pt x="1785832" y="2035509"/>
                  <a:pt x="1692964" y="2041195"/>
                  <a:pt x="1661493" y="2033316"/>
                </a:cubicBezTo>
                <a:cubicBezTo>
                  <a:pt x="1630022" y="2025437"/>
                  <a:pt x="1659995" y="2010788"/>
                  <a:pt x="1650693" y="1979411"/>
                </a:cubicBezTo>
                <a:cubicBezTo>
                  <a:pt x="1643853" y="1956339"/>
                  <a:pt x="1637861" y="1915872"/>
                  <a:pt x="1623912" y="1880441"/>
                </a:cubicBezTo>
                <a:cubicBezTo>
                  <a:pt x="1642094" y="1889654"/>
                  <a:pt x="1661090" y="1895840"/>
                  <a:pt x="1678705" y="1900035"/>
                </a:cubicBezTo>
                <a:cubicBezTo>
                  <a:pt x="1727101" y="1911561"/>
                  <a:pt x="1777192" y="1908846"/>
                  <a:pt x="1825205" y="1899602"/>
                </a:cubicBezTo>
                <a:cubicBezTo>
                  <a:pt x="1873218" y="1890358"/>
                  <a:pt x="1928229" y="1876571"/>
                  <a:pt x="1966782" y="1844571"/>
                </a:cubicBezTo>
                <a:cubicBezTo>
                  <a:pt x="2005335" y="1812571"/>
                  <a:pt x="2038492" y="1755266"/>
                  <a:pt x="2056522" y="1707598"/>
                </a:cubicBezTo>
                <a:cubicBezTo>
                  <a:pt x="2074554" y="1659931"/>
                  <a:pt x="2078343" y="1610569"/>
                  <a:pt x="2074971" y="1558565"/>
                </a:cubicBezTo>
                <a:cubicBezTo>
                  <a:pt x="2074672" y="1553953"/>
                  <a:pt x="2074344" y="1549270"/>
                  <a:pt x="2073273" y="1544583"/>
                </a:cubicBezTo>
                <a:cubicBezTo>
                  <a:pt x="2129424" y="1590459"/>
                  <a:pt x="2218131" y="1645299"/>
                  <a:pt x="2234884" y="1650089"/>
                </a:cubicBezTo>
                <a:cubicBezTo>
                  <a:pt x="2255397" y="1655955"/>
                  <a:pt x="2183716" y="1585723"/>
                  <a:pt x="2164377" y="1551237"/>
                </a:cubicBezTo>
                <a:cubicBezTo>
                  <a:pt x="2145037" y="1516751"/>
                  <a:pt x="2127930" y="1472929"/>
                  <a:pt x="2118848" y="1443174"/>
                </a:cubicBezTo>
                <a:cubicBezTo>
                  <a:pt x="2109766" y="1413418"/>
                  <a:pt x="2109673" y="1399831"/>
                  <a:pt x="2109883" y="1372702"/>
                </a:cubicBezTo>
                <a:cubicBezTo>
                  <a:pt x="2110094" y="1345573"/>
                  <a:pt x="2111535" y="1332555"/>
                  <a:pt x="2120108" y="1280398"/>
                </a:cubicBezTo>
                <a:cubicBezTo>
                  <a:pt x="2128682" y="1228241"/>
                  <a:pt x="2149126" y="1159031"/>
                  <a:pt x="2200777" y="1092877"/>
                </a:cubicBezTo>
                <a:cubicBezTo>
                  <a:pt x="2252428" y="1026724"/>
                  <a:pt x="2283101" y="1009359"/>
                  <a:pt x="2333797" y="973447"/>
                </a:cubicBezTo>
                <a:cubicBezTo>
                  <a:pt x="2384493" y="937535"/>
                  <a:pt x="2437777" y="903507"/>
                  <a:pt x="2504956" y="877408"/>
                </a:cubicBezTo>
                <a:cubicBezTo>
                  <a:pt x="2572135" y="851309"/>
                  <a:pt x="2664209" y="831161"/>
                  <a:pt x="2736870" y="816849"/>
                </a:cubicBezTo>
                <a:cubicBezTo>
                  <a:pt x="2809532" y="802537"/>
                  <a:pt x="2943161" y="800169"/>
                  <a:pt x="2940923" y="791536"/>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es-ES_tradnl">
              <a:solidFill>
                <a:prstClr val="white"/>
              </a:solidFill>
            </a:endParaRPr>
          </a:p>
        </p:txBody>
      </p:sp>
      <p:pic>
        <p:nvPicPr>
          <p:cNvPr id="11" name="Picture 2" descr="E:\formas montar\2cxx0f8.gif"/>
          <p:cNvPicPr>
            <a:picLocks noChangeAspect="1" noChangeArrowheads="1" noCrop="1"/>
          </p:cNvPicPr>
          <p:nvPr/>
        </p:nvPicPr>
        <p:blipFill>
          <a:blip r:embed="rId2"/>
          <a:srcRect/>
          <a:stretch>
            <a:fillRect/>
          </a:stretch>
        </p:blipFill>
        <p:spPr bwMode="auto">
          <a:xfrm>
            <a:off x="0" y="4410794"/>
            <a:ext cx="1650843" cy="1097831"/>
          </a:xfrm>
          <a:prstGeom prst="rect">
            <a:avLst/>
          </a:prstGeom>
          <a:noFill/>
        </p:spPr>
      </p:pic>
      <p:sp>
        <p:nvSpPr>
          <p:cNvPr id="10" name="9 Rectángulo"/>
          <p:cNvSpPr/>
          <p:nvPr/>
        </p:nvSpPr>
        <p:spPr>
          <a:xfrm>
            <a:off x="2166916" y="1325552"/>
            <a:ext cx="6477027" cy="3046988"/>
          </a:xfrm>
          <a:prstGeom prst="rect">
            <a:avLst/>
          </a:prstGeom>
        </p:spPr>
        <p:txBody>
          <a:bodyPr wrap="square">
            <a:spAutoFit/>
          </a:bodyPr>
          <a:lstStyle/>
          <a:p>
            <a:pPr algn="ctr"/>
            <a:r>
              <a:rPr lang="es-ES" sz="2400" dirty="0" smtClean="0"/>
              <a:t>La gente le reconoce por las calles de Barranquilla, lo que le hace sentirse orgulloso: </a:t>
            </a:r>
            <a:r>
              <a:rPr lang="es-ES" sz="2400" b="1" dirty="0" smtClean="0"/>
              <a:t>«Me gusta dejar huella allá donde voy y que la gente me vea con admiración»</a:t>
            </a:r>
            <a:r>
              <a:rPr lang="es-ES" sz="2400" dirty="0" smtClean="0"/>
              <a:t>. Pese a la xenofobia que están padeciendo muchos venezolanos emigrados a otros países de su entorno, Alca es siempre optimista: «La he notado, pero mi pensar es que en todo el mundo hay gente mala y gente buena».</a:t>
            </a:r>
            <a:endParaRPr lang="es-ES" sz="2400" dirty="0"/>
          </a:p>
        </p:txBody>
      </p:sp>
    </p:spTree>
    <p:extLst>
      <p:ext uri="{BB962C8B-B14F-4D97-AF65-F5344CB8AC3E}">
        <p14:creationId xmlns="" xmlns:p14="http://schemas.microsoft.com/office/powerpoint/2010/main" val="2171112505"/>
      </p:ext>
    </p:extLst>
  </p:cSld>
  <p:clrMapOvr>
    <a:masterClrMapping/>
  </p:clrMapOvr>
  <p:transition spd="slow"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3000" fill="hold"/>
                                        <p:tgtEl>
                                          <p:spTgt spid="13"/>
                                        </p:tgtEl>
                                        <p:attrNameLst>
                                          <p:attrName>ppt_x</p:attrName>
                                        </p:attrNameLst>
                                      </p:cBhvr>
                                      <p:tavLst>
                                        <p:tav tm="0">
                                          <p:val>
                                            <p:strVal val="0-#ppt_w/2"/>
                                          </p:val>
                                        </p:tav>
                                        <p:tav tm="100000">
                                          <p:val>
                                            <p:strVal val="#ppt_x"/>
                                          </p:val>
                                        </p:tav>
                                      </p:tavLst>
                                    </p:anim>
                                    <p:anim calcmode="lin" valueType="num">
                                      <p:cBhvr additive="base">
                                        <p:cTn id="8" dur="3000" fill="hold"/>
                                        <p:tgtEl>
                                          <p:spTgt spid="13"/>
                                        </p:tgtEl>
                                        <p:attrNameLst>
                                          <p:attrName>ppt_y</p:attrName>
                                        </p:attrNameLst>
                                      </p:cBhvr>
                                      <p:tavLst>
                                        <p:tav tm="0">
                                          <p:val>
                                            <p:strVal val="1+#ppt_h/2"/>
                                          </p:val>
                                        </p:tav>
                                        <p:tav tm="100000">
                                          <p:val>
                                            <p:strVal val="#ppt_y"/>
                                          </p:val>
                                        </p:tav>
                                      </p:tavLst>
                                    </p:anim>
                                  </p:childTnLst>
                                </p:cTn>
                              </p:par>
                              <p:par>
                                <p:cTn id="9" presetID="8" presetClass="emph" presetSubtype="0" repeatCount="3000" fill="hold" grpId="1" nodeType="withEffect">
                                  <p:stCondLst>
                                    <p:cond delay="0"/>
                                  </p:stCondLst>
                                  <p:childTnLst>
                                    <p:animRot by="-21600000">
                                      <p:cBhvr>
                                        <p:cTn id="10" dur="1000" fill="hold"/>
                                        <p:tgtEl>
                                          <p:spTgt spid="13"/>
                                        </p:tgtEl>
                                        <p:attrNameLst>
                                          <p:attrName>r</p:attrName>
                                        </p:attrNameLst>
                                      </p:cBhvr>
                                    </p:animRot>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0-#ppt_w/2"/>
                                          </p:val>
                                        </p:tav>
                                        <p:tav tm="100000">
                                          <p:val>
                                            <p:strVal val="#ppt_x"/>
                                          </p:val>
                                        </p:tav>
                                      </p:tavLst>
                                    </p:anim>
                                    <p:anim calcmode="lin" valueType="num">
                                      <p:cBhvr additive="base">
                                        <p:cTn id="14" dur="3000" fill="hold"/>
                                        <p:tgtEl>
                                          <p:spTgt spid="7"/>
                                        </p:tgtEl>
                                        <p:attrNameLst>
                                          <p:attrName>ppt_y</p:attrName>
                                        </p:attrNameLst>
                                      </p:cBhvr>
                                      <p:tavLst>
                                        <p:tav tm="0">
                                          <p:val>
                                            <p:strVal val="0-#ppt_h/2"/>
                                          </p:val>
                                        </p:tav>
                                        <p:tav tm="100000">
                                          <p:val>
                                            <p:strVal val="#ppt_y"/>
                                          </p:val>
                                        </p:tav>
                                      </p:tavLst>
                                    </p:anim>
                                  </p:childTnLst>
                                </p:cTn>
                              </p:par>
                              <p:par>
                                <p:cTn id="15" presetID="8" presetClass="emph" presetSubtype="0" repeatCount="3000" fill="hold" grpId="1" nodeType="withEffect">
                                  <p:stCondLst>
                                    <p:cond delay="0"/>
                                  </p:stCondLst>
                                  <p:childTnLst>
                                    <p:animRot by="21600000">
                                      <p:cBhvr>
                                        <p:cTn id="16" dur="1000" fill="hold"/>
                                        <p:tgtEl>
                                          <p:spTgt spid="7"/>
                                        </p:tgtEl>
                                        <p:attrNameLst>
                                          <p:attrName>r</p:attrName>
                                        </p:attrNameLst>
                                      </p:cBhvr>
                                    </p:animRot>
                                  </p:childTnLst>
                                </p:cTn>
                              </p:par>
                              <p:par>
                                <p:cTn id="17" presetID="2" presetClass="entr" presetSubtype="3"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8" presetClass="emph" presetSubtype="0" repeatCount="3000" fill="hold" grpId="1" nodeType="withEffect">
                                  <p:stCondLst>
                                    <p:cond delay="0"/>
                                  </p:stCondLst>
                                  <p:childTnLst>
                                    <p:animRot by="-21600000">
                                      <p:cBhvr>
                                        <p:cTn id="22" dur="1033" fill="hold"/>
                                        <p:tgtEl>
                                          <p:spTgt spid="8"/>
                                        </p:tgtEl>
                                        <p:attrNameLst>
                                          <p:attrName>r</p:attrName>
                                        </p:attrNameLst>
                                      </p:cBhvr>
                                    </p:animRot>
                                  </p:childTnLst>
                                </p:cTn>
                              </p:par>
                              <p:par>
                                <p:cTn id="23" presetID="2" presetClass="entr" presetSubtype="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1+#ppt_h/2"/>
                                          </p:val>
                                        </p:tav>
                                        <p:tav tm="100000">
                                          <p:val>
                                            <p:strVal val="#ppt_y"/>
                                          </p:val>
                                        </p:tav>
                                      </p:tavLst>
                                    </p:anim>
                                  </p:childTnLst>
                                </p:cTn>
                              </p:par>
                              <p:par>
                                <p:cTn id="27" presetID="8" presetClass="emph" presetSubtype="0" repeatCount="3000" fill="hold" grpId="1" nodeType="withEffect">
                                  <p:stCondLst>
                                    <p:cond delay="0"/>
                                  </p:stCondLst>
                                  <p:childTnLst>
                                    <p:animRot by="21600000">
                                      <p:cBhvr>
                                        <p:cTn id="28" dur="1033" fill="hold"/>
                                        <p:tgtEl>
                                          <p:spTgt spid="9"/>
                                        </p:tgtEl>
                                        <p:attrNameLst>
                                          <p:attrName>r</p:attrName>
                                        </p:attrNameLst>
                                      </p:cBhvr>
                                    </p:animRot>
                                  </p:childTnLst>
                                </p:cTn>
                              </p:par>
                            </p:childTnLst>
                          </p:cTn>
                        </p:par>
                        <p:par>
                          <p:cTn id="29" fill="hold">
                            <p:stCondLst>
                              <p:cond delay="3099"/>
                            </p:stCondLst>
                            <p:childTnLst>
                              <p:par>
                                <p:cTn id="30" presetID="2" presetClass="exit" presetSubtype="9" fill="hold" grpId="2" nodeType="afterEffect">
                                  <p:stCondLst>
                                    <p:cond delay="0"/>
                                  </p:stCondLst>
                                  <p:childTnLst>
                                    <p:anim calcmode="lin" valueType="num">
                                      <p:cBhvr additive="base">
                                        <p:cTn id="31" dur="3000"/>
                                        <p:tgtEl>
                                          <p:spTgt spid="7"/>
                                        </p:tgtEl>
                                        <p:attrNameLst>
                                          <p:attrName>ppt_x</p:attrName>
                                        </p:attrNameLst>
                                      </p:cBhvr>
                                      <p:tavLst>
                                        <p:tav tm="0">
                                          <p:val>
                                            <p:strVal val="ppt_x"/>
                                          </p:val>
                                        </p:tav>
                                        <p:tav tm="100000">
                                          <p:val>
                                            <p:strVal val="0-ppt_w/2"/>
                                          </p:val>
                                        </p:tav>
                                      </p:tavLst>
                                    </p:anim>
                                    <p:anim calcmode="lin" valueType="num">
                                      <p:cBhvr additive="base">
                                        <p:cTn id="32" dur="3000"/>
                                        <p:tgtEl>
                                          <p:spTgt spid="7"/>
                                        </p:tgtEl>
                                        <p:attrNameLst>
                                          <p:attrName>ppt_y</p:attrName>
                                        </p:attrNameLst>
                                      </p:cBhvr>
                                      <p:tavLst>
                                        <p:tav tm="0">
                                          <p:val>
                                            <p:strVal val="ppt_y"/>
                                          </p:val>
                                        </p:tav>
                                        <p:tav tm="100000">
                                          <p:val>
                                            <p:strVal val="0-ppt_h/2"/>
                                          </p:val>
                                        </p:tav>
                                      </p:tavLst>
                                    </p:anim>
                                    <p:set>
                                      <p:cBhvr>
                                        <p:cTn id="33" dur="1" fill="hold">
                                          <p:stCondLst>
                                            <p:cond delay="2999"/>
                                          </p:stCondLst>
                                        </p:cTn>
                                        <p:tgtEl>
                                          <p:spTgt spid="7"/>
                                        </p:tgtEl>
                                        <p:attrNameLst>
                                          <p:attrName>style.visibility</p:attrName>
                                        </p:attrNameLst>
                                      </p:cBhvr>
                                      <p:to>
                                        <p:strVal val="hidden"/>
                                      </p:to>
                                    </p:set>
                                  </p:childTnLst>
                                </p:cTn>
                              </p:par>
                              <p:par>
                                <p:cTn id="34" presetID="2" presetClass="exit" presetSubtype="6" fill="hold" grpId="2" nodeType="withEffect">
                                  <p:stCondLst>
                                    <p:cond delay="0"/>
                                  </p:stCondLst>
                                  <p:childTnLst>
                                    <p:anim calcmode="lin" valueType="num">
                                      <p:cBhvr additive="base">
                                        <p:cTn id="35" dur="3000"/>
                                        <p:tgtEl>
                                          <p:spTgt spid="9"/>
                                        </p:tgtEl>
                                        <p:attrNameLst>
                                          <p:attrName>ppt_x</p:attrName>
                                        </p:attrNameLst>
                                      </p:cBhvr>
                                      <p:tavLst>
                                        <p:tav tm="0">
                                          <p:val>
                                            <p:strVal val="ppt_x"/>
                                          </p:val>
                                        </p:tav>
                                        <p:tav tm="100000">
                                          <p:val>
                                            <p:strVal val="1+ppt_w/2"/>
                                          </p:val>
                                        </p:tav>
                                      </p:tavLst>
                                    </p:anim>
                                    <p:anim calcmode="lin" valueType="num">
                                      <p:cBhvr additive="base">
                                        <p:cTn id="36" dur="3000"/>
                                        <p:tgtEl>
                                          <p:spTgt spid="9"/>
                                        </p:tgtEl>
                                        <p:attrNameLst>
                                          <p:attrName>ppt_y</p:attrName>
                                        </p:attrNameLst>
                                      </p:cBhvr>
                                      <p:tavLst>
                                        <p:tav tm="0">
                                          <p:val>
                                            <p:strVal val="ppt_y"/>
                                          </p:val>
                                        </p:tav>
                                        <p:tav tm="100000">
                                          <p:val>
                                            <p:strVal val="1+ppt_h/2"/>
                                          </p:val>
                                        </p:tav>
                                      </p:tavLst>
                                    </p:anim>
                                    <p:set>
                                      <p:cBhvr>
                                        <p:cTn id="37" dur="1" fill="hold">
                                          <p:stCondLst>
                                            <p:cond delay="2999"/>
                                          </p:stCondLst>
                                        </p:cTn>
                                        <p:tgtEl>
                                          <p:spTgt spid="9"/>
                                        </p:tgtEl>
                                        <p:attrNameLst>
                                          <p:attrName>style.visibility</p:attrName>
                                        </p:attrNameLst>
                                      </p:cBhvr>
                                      <p:to>
                                        <p:strVal val="hidden"/>
                                      </p:to>
                                    </p:set>
                                  </p:childTnLst>
                                </p:cTn>
                              </p:par>
                              <p:par>
                                <p:cTn id="38" presetID="2" presetClass="exit" presetSubtype="12" fill="hold" grpId="2" nodeType="withEffect">
                                  <p:stCondLst>
                                    <p:cond delay="0"/>
                                  </p:stCondLst>
                                  <p:childTnLst>
                                    <p:anim calcmode="lin" valueType="num">
                                      <p:cBhvr additive="base">
                                        <p:cTn id="39" dur="3000"/>
                                        <p:tgtEl>
                                          <p:spTgt spid="13"/>
                                        </p:tgtEl>
                                        <p:attrNameLst>
                                          <p:attrName>ppt_x</p:attrName>
                                        </p:attrNameLst>
                                      </p:cBhvr>
                                      <p:tavLst>
                                        <p:tav tm="0">
                                          <p:val>
                                            <p:strVal val="ppt_x"/>
                                          </p:val>
                                        </p:tav>
                                        <p:tav tm="100000">
                                          <p:val>
                                            <p:strVal val="0-ppt_w/2"/>
                                          </p:val>
                                        </p:tav>
                                      </p:tavLst>
                                    </p:anim>
                                    <p:anim calcmode="lin" valueType="num">
                                      <p:cBhvr additive="base">
                                        <p:cTn id="40" dur="3000"/>
                                        <p:tgtEl>
                                          <p:spTgt spid="13"/>
                                        </p:tgtEl>
                                        <p:attrNameLst>
                                          <p:attrName>ppt_y</p:attrName>
                                        </p:attrNameLst>
                                      </p:cBhvr>
                                      <p:tavLst>
                                        <p:tav tm="0">
                                          <p:val>
                                            <p:strVal val="ppt_y"/>
                                          </p:val>
                                        </p:tav>
                                        <p:tav tm="100000">
                                          <p:val>
                                            <p:strVal val="1+ppt_h/2"/>
                                          </p:val>
                                        </p:tav>
                                      </p:tavLst>
                                    </p:anim>
                                    <p:set>
                                      <p:cBhvr>
                                        <p:cTn id="41" dur="1" fill="hold">
                                          <p:stCondLst>
                                            <p:cond delay="2999"/>
                                          </p:stCondLst>
                                        </p:cTn>
                                        <p:tgtEl>
                                          <p:spTgt spid="13"/>
                                        </p:tgtEl>
                                        <p:attrNameLst>
                                          <p:attrName>style.visibility</p:attrName>
                                        </p:attrNameLst>
                                      </p:cBhvr>
                                      <p:to>
                                        <p:strVal val="hidden"/>
                                      </p:to>
                                    </p:set>
                                  </p:childTnLst>
                                </p:cTn>
                              </p:par>
                              <p:par>
                                <p:cTn id="42" presetID="2" presetClass="exit" presetSubtype="3" fill="hold" grpId="2" nodeType="withEffect">
                                  <p:stCondLst>
                                    <p:cond delay="0"/>
                                  </p:stCondLst>
                                  <p:childTnLst>
                                    <p:anim calcmode="lin" valueType="num">
                                      <p:cBhvr additive="base">
                                        <p:cTn id="43" dur="3000"/>
                                        <p:tgtEl>
                                          <p:spTgt spid="8"/>
                                        </p:tgtEl>
                                        <p:attrNameLst>
                                          <p:attrName>ppt_x</p:attrName>
                                        </p:attrNameLst>
                                      </p:cBhvr>
                                      <p:tavLst>
                                        <p:tav tm="0">
                                          <p:val>
                                            <p:strVal val="ppt_x"/>
                                          </p:val>
                                        </p:tav>
                                        <p:tav tm="100000">
                                          <p:val>
                                            <p:strVal val="1+ppt_w/2"/>
                                          </p:val>
                                        </p:tav>
                                      </p:tavLst>
                                    </p:anim>
                                    <p:anim calcmode="lin" valueType="num">
                                      <p:cBhvr additive="base">
                                        <p:cTn id="44" dur="3000"/>
                                        <p:tgtEl>
                                          <p:spTgt spid="8"/>
                                        </p:tgtEl>
                                        <p:attrNameLst>
                                          <p:attrName>ppt_y</p:attrName>
                                        </p:attrNameLst>
                                      </p:cBhvr>
                                      <p:tavLst>
                                        <p:tav tm="0">
                                          <p:val>
                                            <p:strVal val="ppt_y"/>
                                          </p:val>
                                        </p:tav>
                                        <p:tav tm="100000">
                                          <p:val>
                                            <p:strVal val="0-ppt_h/2"/>
                                          </p:val>
                                        </p:tav>
                                      </p:tavLst>
                                    </p:anim>
                                    <p:set>
                                      <p:cBhvr>
                                        <p:cTn id="45" dur="1" fill="hold">
                                          <p:stCondLst>
                                            <p:cond delay="2999"/>
                                          </p:stCondLst>
                                        </p:cTn>
                                        <p:tgtEl>
                                          <p:spTgt spid="8"/>
                                        </p:tgtEl>
                                        <p:attrNameLst>
                                          <p:attrName>style.visibility</p:attrName>
                                        </p:attrNameLst>
                                      </p:cBhvr>
                                      <p:to>
                                        <p:strVal val="hidden"/>
                                      </p:to>
                                    </p:set>
                                  </p:childTnLst>
                                </p:cTn>
                              </p:par>
                              <p:par>
                                <p:cTn id="46" presetID="23" presetClass="entr" presetSubtype="16" fill="hold" grpId="0"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p:cTn id="48" dur="3000" fill="hold"/>
                                        <p:tgtEl>
                                          <p:spTgt spid="10"/>
                                        </p:tgtEl>
                                        <p:attrNameLst>
                                          <p:attrName>ppt_w</p:attrName>
                                        </p:attrNameLst>
                                      </p:cBhvr>
                                      <p:tavLst>
                                        <p:tav tm="0">
                                          <p:val>
                                            <p:fltVal val="0"/>
                                          </p:val>
                                        </p:tav>
                                        <p:tav tm="100000">
                                          <p:val>
                                            <p:strVal val="#ppt_w"/>
                                          </p:val>
                                        </p:tav>
                                      </p:tavLst>
                                    </p:anim>
                                    <p:anim calcmode="lin" valueType="num">
                                      <p:cBhvr>
                                        <p:cTn id="49" dur="3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7" grpId="0" animBg="1"/>
      <p:bldP spid="7" grpId="1" animBg="1"/>
      <p:bldP spid="7" grpId="2" animBg="1"/>
      <p:bldP spid="8" grpId="0" animBg="1"/>
      <p:bldP spid="8" grpId="1" animBg="1"/>
      <p:bldP spid="8" grpId="2" animBg="1"/>
      <p:bldP spid="9" grpId="0" animBg="1"/>
      <p:bldP spid="9" grpId="1" animBg="1"/>
      <p:bldP spid="9" grpId="2" animBg="1"/>
      <p:bldP spid="10"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Jose Luis\Desktop\images (1).jpg"/>
          <p:cNvPicPr>
            <a:picLocks noChangeAspect="1" noChangeArrowheads="1"/>
          </p:cNvPicPr>
          <p:nvPr/>
        </p:nvPicPr>
        <p:blipFill>
          <a:blip r:embed="rId2"/>
          <a:srcRect/>
          <a:stretch>
            <a:fillRect/>
          </a:stretch>
        </p:blipFill>
        <p:spPr bwMode="auto">
          <a:xfrm>
            <a:off x="0" y="-1"/>
            <a:ext cx="10477500" cy="5534043"/>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Jose Luis\Desktop\images (2).jpg"/>
          <p:cNvPicPr>
            <a:picLocks noChangeAspect="1" noChangeArrowheads="1"/>
          </p:cNvPicPr>
          <p:nvPr/>
        </p:nvPicPr>
        <p:blipFill>
          <a:blip r:embed="rId2"/>
          <a:srcRect/>
          <a:stretch>
            <a:fillRect/>
          </a:stretch>
        </p:blipFill>
        <p:spPr bwMode="auto">
          <a:xfrm>
            <a:off x="0" y="0"/>
            <a:ext cx="10477500" cy="5867400"/>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ombo"/>
          <p:cNvSpPr/>
          <p:nvPr/>
        </p:nvSpPr>
        <p:spPr>
          <a:xfrm>
            <a:off x="0" y="0"/>
            <a:ext cx="10477500" cy="5508625"/>
          </a:xfrm>
          <a:prstGeom prst="diamond">
            <a:avLst/>
          </a:prstGeom>
          <a:solidFill>
            <a:schemeClr val="accent5">
              <a:lumMod val="50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ombo"/>
          <p:cNvSpPr/>
          <p:nvPr/>
        </p:nvSpPr>
        <p:spPr>
          <a:xfrm>
            <a:off x="0" y="516859"/>
            <a:ext cx="10477500" cy="4360996"/>
          </a:xfrm>
          <a:prstGeom prst="diamond">
            <a:avLst/>
          </a:prstGeom>
          <a:solidFill>
            <a:schemeClr val="bg2">
              <a:lumMod val="60000"/>
              <a:lumOff val="40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ombo"/>
          <p:cNvSpPr/>
          <p:nvPr/>
        </p:nvSpPr>
        <p:spPr>
          <a:xfrm>
            <a:off x="0" y="1032019"/>
            <a:ext cx="10477500" cy="3444591"/>
          </a:xfrm>
          <a:prstGeom prst="diamond">
            <a:avLst/>
          </a:prstGeom>
          <a:solidFill>
            <a:schemeClr val="bg2">
              <a:lumMod val="75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ombo"/>
          <p:cNvSpPr/>
          <p:nvPr/>
        </p:nvSpPr>
        <p:spPr>
          <a:xfrm>
            <a:off x="0" y="1492770"/>
            <a:ext cx="10477500" cy="2572392"/>
          </a:xfrm>
          <a:prstGeom prst="diamond">
            <a:avLst/>
          </a:prstGeom>
          <a:solidFill>
            <a:schemeClr val="bg2">
              <a:lumMod val="75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2238354" y="1039800"/>
            <a:ext cx="6334151" cy="3785652"/>
          </a:xfrm>
          <a:prstGeom prst="rect">
            <a:avLst/>
          </a:prstGeom>
        </p:spPr>
        <p:txBody>
          <a:bodyPr wrap="square">
            <a:spAutoFit/>
          </a:bodyPr>
          <a:lstStyle/>
          <a:p>
            <a:pPr algn="ctr"/>
            <a:r>
              <a:rPr lang="es-ES" sz="2400" b="1" dirty="0" smtClean="0">
                <a:latin typeface="Arial Narrow" pitchFamily="34" charset="0"/>
              </a:rPr>
              <a:t>Amor «a punta de canciones»</a:t>
            </a:r>
          </a:p>
          <a:p>
            <a:pPr algn="ctr"/>
            <a:r>
              <a:rPr lang="es-ES" sz="2400" dirty="0" smtClean="0">
                <a:latin typeface="Arial Narrow" pitchFamily="34" charset="0"/>
              </a:rPr>
              <a:t>Su pareja y él se conocían desde pequeños, pero su amor surgió mucho después, cuando se reencontraron en las redes sociales. «Digamos que a punta de canciones logré conquistarla y hoy en día tenemos lo que soñaba desde hace mucho tiempo, una familia. Ser padre es una experiencia increíble, crecen las responsabilidades, las noches son más extensas, </a:t>
            </a:r>
            <a:r>
              <a:rPr lang="es-ES" sz="2400" dirty="0" err="1" smtClean="0">
                <a:latin typeface="Arial Narrow" pitchFamily="34" charset="0"/>
              </a:rPr>
              <a:t>jejejeje</a:t>
            </a:r>
            <a:r>
              <a:rPr lang="es-ES" sz="2400" dirty="0" smtClean="0">
                <a:latin typeface="Arial Narrow" pitchFamily="34" charset="0"/>
              </a:rPr>
              <a:t>... ¡Pero el ver a mi hija me motiva a seguir y luchar para ofrecerle lo mejor!».</a:t>
            </a:r>
            <a:endParaRPr lang="es-ES" sz="2400" dirty="0">
              <a:latin typeface="Arial Narrow" pitchFamily="34" charset="0"/>
            </a:endParaRPr>
          </a:p>
        </p:txBody>
      </p:sp>
      <p:pic>
        <p:nvPicPr>
          <p:cNvPr id="10" name="Picture 2" descr="E:\formas montar\2cxx0f8.gif"/>
          <p:cNvPicPr>
            <a:picLocks noChangeAspect="1" noChangeArrowheads="1" noCrop="1"/>
          </p:cNvPicPr>
          <p:nvPr/>
        </p:nvPicPr>
        <p:blipFill>
          <a:blip r:embed="rId2"/>
          <a:srcRect/>
          <a:stretch>
            <a:fillRect/>
          </a:stretch>
        </p:blipFill>
        <p:spPr bwMode="auto">
          <a:xfrm>
            <a:off x="0" y="4410794"/>
            <a:ext cx="1650843" cy="1097831"/>
          </a:xfrm>
          <a:prstGeom prst="rect">
            <a:avLst/>
          </a:prstGeom>
          <a:noFill/>
        </p:spPr>
      </p:pic>
    </p:spTree>
  </p:cSld>
  <p:clrMapOvr>
    <a:masterClrMapping/>
  </p:clrMapOvr>
  <p:transition spd="med" advTm="4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5000"/>
                                        <p:tgtEl>
                                          <p:spTgt spid="5"/>
                                        </p:tgtEl>
                                      </p:cBhvr>
                                    </p:animEffect>
                                    <p:anim calcmode="lin" valueType="num">
                                      <p:cBhvr>
                                        <p:cTn id="10" dur="5000"/>
                                        <p:tgtEl>
                                          <p:spTgt spid="5"/>
                                        </p:tgtEl>
                                        <p:attrNameLst>
                                          <p:attrName>style.rotation</p:attrName>
                                        </p:attrNameLst>
                                      </p:cBhvr>
                                      <p:tavLst>
                                        <p:tav tm="0">
                                          <p:val>
                                            <p:fltVal val="0"/>
                                          </p:val>
                                        </p:tav>
                                        <p:tav tm="100000">
                                          <p:val>
                                            <p:fltVal val="720"/>
                                          </p:val>
                                        </p:tav>
                                      </p:tavLst>
                                    </p:anim>
                                    <p:anim calcmode="lin" valueType="num">
                                      <p:cBhvr>
                                        <p:cTn id="11" dur="5000"/>
                                        <p:tgtEl>
                                          <p:spTgt spid="5"/>
                                        </p:tgtEl>
                                        <p:attrNameLst>
                                          <p:attrName>ppt_h</p:attrName>
                                        </p:attrNameLst>
                                      </p:cBhvr>
                                      <p:tavLst>
                                        <p:tav tm="0">
                                          <p:val>
                                            <p:strVal val="ppt_h"/>
                                          </p:val>
                                        </p:tav>
                                        <p:tav tm="100000">
                                          <p:val>
                                            <p:fltVal val="0"/>
                                          </p:val>
                                        </p:tav>
                                      </p:tavLst>
                                    </p:anim>
                                    <p:anim calcmode="lin" valueType="num">
                                      <p:cBhvr>
                                        <p:cTn id="12" dur="5000"/>
                                        <p:tgtEl>
                                          <p:spTgt spid="5"/>
                                        </p:tgtEl>
                                        <p:attrNameLst>
                                          <p:attrName>ppt_w</p:attrName>
                                        </p:attrNameLst>
                                      </p:cBhvr>
                                      <p:tavLst>
                                        <p:tav tm="0">
                                          <p:val>
                                            <p:strVal val="ppt_w"/>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500"/>
                                  </p:stCondLst>
                                  <p:childTnLst>
                                    <p:animEffect transition="out" filter="diamond(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35" presetClass="exit" presetSubtype="0" fill="hold" grpId="1" nodeType="withEffect">
                                  <p:stCondLst>
                                    <p:cond delay="500"/>
                                  </p:stCondLst>
                                  <p:childTnLst>
                                    <p:animEffect transition="out" filter="fade">
                                      <p:cBhvr>
                                        <p:cTn id="18" dur="5000"/>
                                        <p:tgtEl>
                                          <p:spTgt spid="6"/>
                                        </p:tgtEl>
                                      </p:cBhvr>
                                    </p:animEffect>
                                    <p:anim calcmode="lin" valueType="num">
                                      <p:cBhvr>
                                        <p:cTn id="19" dur="5000"/>
                                        <p:tgtEl>
                                          <p:spTgt spid="6"/>
                                        </p:tgtEl>
                                        <p:attrNameLst>
                                          <p:attrName>style.rotation</p:attrName>
                                        </p:attrNameLst>
                                      </p:cBhvr>
                                      <p:tavLst>
                                        <p:tav tm="0">
                                          <p:val>
                                            <p:fltVal val="0"/>
                                          </p:val>
                                        </p:tav>
                                        <p:tav tm="100000">
                                          <p:val>
                                            <p:fltVal val="720"/>
                                          </p:val>
                                        </p:tav>
                                      </p:tavLst>
                                    </p:anim>
                                    <p:anim calcmode="lin" valueType="num">
                                      <p:cBhvr>
                                        <p:cTn id="20" dur="5000"/>
                                        <p:tgtEl>
                                          <p:spTgt spid="6"/>
                                        </p:tgtEl>
                                        <p:attrNameLst>
                                          <p:attrName>ppt_h</p:attrName>
                                        </p:attrNameLst>
                                      </p:cBhvr>
                                      <p:tavLst>
                                        <p:tav tm="0">
                                          <p:val>
                                            <p:strVal val="ppt_h"/>
                                          </p:val>
                                        </p:tav>
                                        <p:tav tm="100000">
                                          <p:val>
                                            <p:fltVal val="0"/>
                                          </p:val>
                                        </p:tav>
                                      </p:tavLst>
                                    </p:anim>
                                    <p:anim calcmode="lin" valueType="num">
                                      <p:cBhvr>
                                        <p:cTn id="21" dur="5000"/>
                                        <p:tgtEl>
                                          <p:spTgt spid="6"/>
                                        </p:tgtEl>
                                        <p:attrNameLst>
                                          <p:attrName>ppt_w</p:attrName>
                                        </p:attrNameLst>
                                      </p:cBhvr>
                                      <p:tavLst>
                                        <p:tav tm="0">
                                          <p:val>
                                            <p:strVal val="ppt_w"/>
                                          </p:val>
                                        </p:tav>
                                        <p:tav tm="100000">
                                          <p:val>
                                            <p:fltVal val="0"/>
                                          </p:val>
                                        </p:tav>
                                      </p:tavLst>
                                    </p:anim>
                                    <p:set>
                                      <p:cBhvr>
                                        <p:cTn id="22" dur="1" fill="hold">
                                          <p:stCondLst>
                                            <p:cond delay="4999"/>
                                          </p:stCondLst>
                                        </p:cTn>
                                        <p:tgtEl>
                                          <p:spTgt spid="6"/>
                                        </p:tgtEl>
                                        <p:attrNameLst>
                                          <p:attrName>style.visibility</p:attrName>
                                        </p:attrNameLst>
                                      </p:cBhvr>
                                      <p:to>
                                        <p:strVal val="hidden"/>
                                      </p:to>
                                    </p:set>
                                  </p:childTnLst>
                                </p:cTn>
                              </p:par>
                              <p:par>
                                <p:cTn id="23" presetID="8" presetClass="exit" presetSubtype="32" fill="hold" grpId="0" nodeType="withEffect">
                                  <p:stCondLst>
                                    <p:cond delay="1000"/>
                                  </p:stCondLst>
                                  <p:childTnLst>
                                    <p:animEffect transition="out" filter="diamond(out)">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35" presetClass="exit" presetSubtype="0" fill="hold" grpId="1" nodeType="withEffect">
                                  <p:stCondLst>
                                    <p:cond delay="1000"/>
                                  </p:stCondLst>
                                  <p:childTnLst>
                                    <p:animEffect transition="out" filter="fade">
                                      <p:cBhvr>
                                        <p:cTn id="27" dur="5000"/>
                                        <p:tgtEl>
                                          <p:spTgt spid="7"/>
                                        </p:tgtEl>
                                      </p:cBhvr>
                                    </p:animEffect>
                                    <p:anim calcmode="lin" valueType="num">
                                      <p:cBhvr>
                                        <p:cTn id="28" dur="5000"/>
                                        <p:tgtEl>
                                          <p:spTgt spid="7"/>
                                        </p:tgtEl>
                                        <p:attrNameLst>
                                          <p:attrName>style.rotation</p:attrName>
                                        </p:attrNameLst>
                                      </p:cBhvr>
                                      <p:tavLst>
                                        <p:tav tm="0">
                                          <p:val>
                                            <p:fltVal val="0"/>
                                          </p:val>
                                        </p:tav>
                                        <p:tav tm="100000">
                                          <p:val>
                                            <p:fltVal val="720"/>
                                          </p:val>
                                        </p:tav>
                                      </p:tavLst>
                                    </p:anim>
                                    <p:anim calcmode="lin" valueType="num">
                                      <p:cBhvr>
                                        <p:cTn id="29" dur="5000"/>
                                        <p:tgtEl>
                                          <p:spTgt spid="7"/>
                                        </p:tgtEl>
                                        <p:attrNameLst>
                                          <p:attrName>ppt_h</p:attrName>
                                        </p:attrNameLst>
                                      </p:cBhvr>
                                      <p:tavLst>
                                        <p:tav tm="0">
                                          <p:val>
                                            <p:strVal val="ppt_h"/>
                                          </p:val>
                                        </p:tav>
                                        <p:tav tm="100000">
                                          <p:val>
                                            <p:fltVal val="0"/>
                                          </p:val>
                                        </p:tav>
                                      </p:tavLst>
                                    </p:anim>
                                    <p:anim calcmode="lin" valueType="num">
                                      <p:cBhvr>
                                        <p:cTn id="30" dur="5000"/>
                                        <p:tgtEl>
                                          <p:spTgt spid="7"/>
                                        </p:tgtEl>
                                        <p:attrNameLst>
                                          <p:attrName>ppt_w</p:attrName>
                                        </p:attrNameLst>
                                      </p:cBhvr>
                                      <p:tavLst>
                                        <p:tav tm="0">
                                          <p:val>
                                            <p:strVal val="ppt_w"/>
                                          </p:val>
                                        </p:tav>
                                        <p:tav tm="100000">
                                          <p:val>
                                            <p:fltVal val="0"/>
                                          </p:val>
                                        </p:tav>
                                      </p:tavLst>
                                    </p:anim>
                                    <p:set>
                                      <p:cBhvr>
                                        <p:cTn id="31" dur="1" fill="hold">
                                          <p:stCondLst>
                                            <p:cond delay="4999"/>
                                          </p:stCondLst>
                                        </p:cTn>
                                        <p:tgtEl>
                                          <p:spTgt spid="7"/>
                                        </p:tgtEl>
                                        <p:attrNameLst>
                                          <p:attrName>style.visibility</p:attrName>
                                        </p:attrNameLst>
                                      </p:cBhvr>
                                      <p:to>
                                        <p:strVal val="hidden"/>
                                      </p:to>
                                    </p:set>
                                  </p:childTnLst>
                                </p:cTn>
                              </p:par>
                              <p:par>
                                <p:cTn id="32" presetID="8" presetClass="exit" presetSubtype="32" fill="hold" grpId="0" nodeType="withEffect">
                                  <p:stCondLst>
                                    <p:cond delay="1500"/>
                                  </p:stCondLst>
                                  <p:childTnLst>
                                    <p:animEffect transition="out" filter="diamond(out)">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35" presetClass="exit" presetSubtype="0" fill="hold" grpId="1" nodeType="withEffect">
                                  <p:stCondLst>
                                    <p:cond delay="1500"/>
                                  </p:stCondLst>
                                  <p:childTnLst>
                                    <p:animEffect transition="out" filter="fade">
                                      <p:cBhvr>
                                        <p:cTn id="36" dur="5000"/>
                                        <p:tgtEl>
                                          <p:spTgt spid="8"/>
                                        </p:tgtEl>
                                      </p:cBhvr>
                                    </p:animEffect>
                                    <p:anim calcmode="lin" valueType="num">
                                      <p:cBhvr>
                                        <p:cTn id="37" dur="5000"/>
                                        <p:tgtEl>
                                          <p:spTgt spid="8"/>
                                        </p:tgtEl>
                                        <p:attrNameLst>
                                          <p:attrName>style.rotation</p:attrName>
                                        </p:attrNameLst>
                                      </p:cBhvr>
                                      <p:tavLst>
                                        <p:tav tm="0">
                                          <p:val>
                                            <p:fltVal val="0"/>
                                          </p:val>
                                        </p:tav>
                                        <p:tav tm="100000">
                                          <p:val>
                                            <p:fltVal val="720"/>
                                          </p:val>
                                        </p:tav>
                                      </p:tavLst>
                                    </p:anim>
                                    <p:anim calcmode="lin" valueType="num">
                                      <p:cBhvr>
                                        <p:cTn id="38" dur="5000"/>
                                        <p:tgtEl>
                                          <p:spTgt spid="8"/>
                                        </p:tgtEl>
                                        <p:attrNameLst>
                                          <p:attrName>ppt_h</p:attrName>
                                        </p:attrNameLst>
                                      </p:cBhvr>
                                      <p:tavLst>
                                        <p:tav tm="0">
                                          <p:val>
                                            <p:strVal val="ppt_h"/>
                                          </p:val>
                                        </p:tav>
                                        <p:tav tm="100000">
                                          <p:val>
                                            <p:fltVal val="0"/>
                                          </p:val>
                                        </p:tav>
                                      </p:tavLst>
                                    </p:anim>
                                    <p:anim calcmode="lin" valueType="num">
                                      <p:cBhvr>
                                        <p:cTn id="39" dur="5000"/>
                                        <p:tgtEl>
                                          <p:spTgt spid="8"/>
                                        </p:tgtEl>
                                        <p:attrNameLst>
                                          <p:attrName>ppt_w</p:attrName>
                                        </p:attrNameLst>
                                      </p:cBhvr>
                                      <p:tavLst>
                                        <p:tav tm="0">
                                          <p:val>
                                            <p:strVal val="ppt_w"/>
                                          </p:val>
                                        </p:tav>
                                        <p:tav tm="100000">
                                          <p:val>
                                            <p:fltVal val="0"/>
                                          </p:val>
                                        </p:tav>
                                      </p:tavLst>
                                    </p:anim>
                                    <p:set>
                                      <p:cBhvr>
                                        <p:cTn id="40" dur="1" fill="hold">
                                          <p:stCondLst>
                                            <p:cond delay="4999"/>
                                          </p:stCondLst>
                                        </p:cTn>
                                        <p:tgtEl>
                                          <p:spTgt spid="8"/>
                                        </p:tgtEl>
                                        <p:attrNameLst>
                                          <p:attrName>style.visibility</p:attrName>
                                        </p:attrNameLst>
                                      </p:cBhvr>
                                      <p:to>
                                        <p:strVal val="hidden"/>
                                      </p:to>
                                    </p:set>
                                  </p:childTnLst>
                                </p:cTn>
                              </p:par>
                              <p:par>
                                <p:cTn id="41" presetID="23" presetClass="entr" presetSubtype="16" fill="hold" grpId="0" nodeType="withEffect">
                                  <p:stCondLst>
                                    <p:cond delay="1500"/>
                                  </p:stCondLst>
                                  <p:childTnLst>
                                    <p:set>
                                      <p:cBhvr>
                                        <p:cTn id="42" dur="1" fill="hold">
                                          <p:stCondLst>
                                            <p:cond delay="0"/>
                                          </p:stCondLst>
                                        </p:cTn>
                                        <p:tgtEl>
                                          <p:spTgt spid="9"/>
                                        </p:tgtEl>
                                        <p:attrNameLst>
                                          <p:attrName>style.visibility</p:attrName>
                                        </p:attrNameLst>
                                      </p:cBhvr>
                                      <p:to>
                                        <p:strVal val="visible"/>
                                      </p:to>
                                    </p:set>
                                    <p:anim calcmode="lin" valueType="num">
                                      <p:cBhvr>
                                        <p:cTn id="43" dur="3000" fill="hold"/>
                                        <p:tgtEl>
                                          <p:spTgt spid="9"/>
                                        </p:tgtEl>
                                        <p:attrNameLst>
                                          <p:attrName>ppt_w</p:attrName>
                                        </p:attrNameLst>
                                      </p:cBhvr>
                                      <p:tavLst>
                                        <p:tav tm="0">
                                          <p:val>
                                            <p:fltVal val="0"/>
                                          </p:val>
                                        </p:tav>
                                        <p:tav tm="100000">
                                          <p:val>
                                            <p:strVal val="#ppt_w"/>
                                          </p:val>
                                        </p:tav>
                                      </p:tavLst>
                                    </p:anim>
                                    <p:anim calcmode="lin" valueType="num">
                                      <p:cBhvr>
                                        <p:cTn id="44" dur="3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Jose Luis\Desktop\images (4).jpg"/>
          <p:cNvPicPr>
            <a:picLocks noChangeAspect="1" noChangeArrowheads="1"/>
          </p:cNvPicPr>
          <p:nvPr/>
        </p:nvPicPr>
        <p:blipFill>
          <a:blip r:embed="rId2"/>
          <a:srcRect/>
          <a:stretch>
            <a:fillRect/>
          </a:stretch>
        </p:blipFill>
        <p:spPr bwMode="auto">
          <a:xfrm>
            <a:off x="0" y="0"/>
            <a:ext cx="10477500" cy="5826146"/>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Jose Luis\Desktop\descarga.jpg"/>
          <p:cNvPicPr>
            <a:picLocks noChangeAspect="1" noChangeArrowheads="1"/>
          </p:cNvPicPr>
          <p:nvPr/>
        </p:nvPicPr>
        <p:blipFill>
          <a:blip r:embed="rId2"/>
          <a:srcRect/>
          <a:stretch>
            <a:fillRect/>
          </a:stretch>
        </p:blipFill>
        <p:spPr bwMode="auto">
          <a:xfrm>
            <a:off x="0" y="0"/>
            <a:ext cx="10477500" cy="5625393"/>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formas montar\2cxx0f8.gif"/>
          <p:cNvPicPr>
            <a:picLocks noChangeAspect="1" noChangeArrowheads="1" noCrop="1"/>
          </p:cNvPicPr>
          <p:nvPr/>
        </p:nvPicPr>
        <p:blipFill>
          <a:blip r:embed="rId2"/>
          <a:srcRect/>
          <a:stretch>
            <a:fillRect/>
          </a:stretch>
        </p:blipFill>
        <p:spPr bwMode="auto">
          <a:xfrm>
            <a:off x="0" y="4410794"/>
            <a:ext cx="1650843" cy="1097831"/>
          </a:xfrm>
          <a:prstGeom prst="rect">
            <a:avLst/>
          </a:prstGeom>
          <a:noFill/>
        </p:spPr>
      </p:pic>
      <p:sp>
        <p:nvSpPr>
          <p:cNvPr id="2" name="1 Rectángulo"/>
          <p:cNvSpPr/>
          <p:nvPr/>
        </p:nvSpPr>
        <p:spPr>
          <a:xfrm>
            <a:off x="1381098" y="1039800"/>
            <a:ext cx="7858125" cy="2862322"/>
          </a:xfrm>
          <a:prstGeom prst="rect">
            <a:avLst/>
          </a:prstGeom>
        </p:spPr>
        <p:txBody>
          <a:bodyPr wrap="square">
            <a:spAutoFit/>
          </a:bodyPr>
          <a:lstStyle/>
          <a:p>
            <a:pPr algn="ctr"/>
            <a:r>
              <a:rPr lang="es-ES" sz="2000" b="1" dirty="0" smtClean="0"/>
              <a:t>– ¿Ha encontrado lo que esperaba al emigrar a Colombia? Vive de forma muy modesta...</a:t>
            </a:r>
            <a:endParaRPr lang="es-ES" sz="2000" dirty="0" smtClean="0"/>
          </a:p>
          <a:p>
            <a:pPr algn="ctr"/>
            <a:r>
              <a:rPr lang="es-ES" sz="2000" dirty="0" smtClean="0"/>
              <a:t>– No, en realidad no esperaba lo que he encontrado, nunca pensé poder practicar deportes, cantar... Todo fue dándose poco a poco... Y me gusta explorar cosas nuevas, lo que es un punto a mi favor.</a:t>
            </a:r>
          </a:p>
          <a:p>
            <a:pPr algn="ctr"/>
            <a:r>
              <a:rPr lang="es-ES" sz="2000" b="1" dirty="0" smtClean="0"/>
              <a:t>–¿Qué espera del futuro?</a:t>
            </a:r>
            <a:endParaRPr lang="es-ES" sz="2000" dirty="0" smtClean="0"/>
          </a:p>
          <a:p>
            <a:pPr algn="ctr"/>
            <a:r>
              <a:rPr lang="es-ES" sz="2000" dirty="0" smtClean="0"/>
              <a:t>– Me gustaría continuar impartiendo mis conferencias y seguir con la música. Si te soy sincero, quiero llegar muy lejos para que mi hija se sienta orgullosa de mí.</a:t>
            </a:r>
            <a:endParaRPr lang="es-ES" sz="2000" dirty="0"/>
          </a:p>
        </p:txBody>
      </p:sp>
      <p:pic>
        <p:nvPicPr>
          <p:cNvPr id="3" name="Picture 2" descr="http://4.bp.blogspot.com/-Ftpy6cIxwPo/TzMs-fwIrgI/AAAAAAAACV8/_z1VmN7c5n8/s1600/0k0289_gif-sicodelicos-18.gif"/>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0"/>
            <a:ext cx="10477501" cy="5508625"/>
          </a:xfrm>
          <a:prstGeom prst="rect">
            <a:avLst/>
          </a:prstGeom>
          <a:noFill/>
        </p:spPr>
      </p:pic>
    </p:spTree>
  </p:cSld>
  <p:clrMapOvr>
    <a:masterClrMapping/>
  </p:clrMapOvr>
  <p:transition spd="med" advTm="4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Users\Jose Luis\Desktop\images (5).jpg"/>
          <p:cNvPicPr>
            <a:picLocks noChangeAspect="1" noChangeArrowheads="1"/>
          </p:cNvPicPr>
          <p:nvPr/>
        </p:nvPicPr>
        <p:blipFill>
          <a:blip r:embed="rId2"/>
          <a:srcRect/>
          <a:stretch>
            <a:fillRect/>
          </a:stretch>
        </p:blipFill>
        <p:spPr bwMode="auto">
          <a:xfrm>
            <a:off x="0" y="0"/>
            <a:ext cx="10477500" cy="5530316"/>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alca2-660x330.jpg"/>
          <p:cNvPicPr>
            <a:picLocks noChangeAspect="1" noChangeArrowheads="1"/>
          </p:cNvPicPr>
          <p:nvPr/>
        </p:nvPicPr>
        <p:blipFill>
          <a:blip r:embed="rId3"/>
          <a:srcRect/>
          <a:stretch>
            <a:fillRect/>
          </a:stretch>
        </p:blipFill>
        <p:spPr bwMode="auto">
          <a:xfrm>
            <a:off x="1" y="0"/>
            <a:ext cx="10477500" cy="5508625"/>
          </a:xfrm>
          <a:prstGeom prst="rect">
            <a:avLst/>
          </a:prstGeom>
          <a:noFill/>
        </p:spPr>
      </p:pic>
    </p:spTree>
  </p:cSld>
  <p:clrMapOvr>
    <a:masterClrMapping/>
  </p:clrMapOvr>
  <p:transition spd="med" advTm="6000">
    <p:random/>
    <p:sndAc>
      <p:stSnd loop="1">
        <p:snd r:embed="rId2" name="il divo - vivo por ella52.wav"/>
      </p:stSnd>
    </p:sndAc>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images.jpg"/>
          <p:cNvPicPr>
            <a:picLocks noChangeAspect="1" noChangeArrowheads="1"/>
          </p:cNvPicPr>
          <p:nvPr/>
        </p:nvPicPr>
        <p:blipFill>
          <a:blip r:embed="rId2"/>
          <a:srcRect/>
          <a:stretch>
            <a:fillRect/>
          </a:stretch>
        </p:blipFill>
        <p:spPr bwMode="auto">
          <a:xfrm>
            <a:off x="0" y="0"/>
            <a:ext cx="6810386" cy="5624772"/>
          </a:xfrm>
          <a:prstGeom prst="rect">
            <a:avLst/>
          </a:prstGeom>
          <a:noFill/>
        </p:spPr>
      </p:pic>
      <p:sp>
        <p:nvSpPr>
          <p:cNvPr id="3" name="2 Rectángulo"/>
          <p:cNvSpPr/>
          <p:nvPr/>
        </p:nvSpPr>
        <p:spPr>
          <a:xfrm>
            <a:off x="7310452" y="1825618"/>
            <a:ext cx="2714644" cy="3046988"/>
          </a:xfrm>
          <a:prstGeom prst="rect">
            <a:avLst/>
          </a:prstGeom>
        </p:spPr>
        <p:txBody>
          <a:bodyPr wrap="square">
            <a:spAutoFit/>
          </a:bodyPr>
          <a:lstStyle/>
          <a:p>
            <a:pPr algn="ctr"/>
            <a:r>
              <a:rPr lang="es-ES" sz="2400" b="1" dirty="0" smtClean="0"/>
              <a:t> El hecho de no tener piernas ha sido de algún modo positivo...</a:t>
            </a:r>
            <a:endParaRPr lang="es-ES" sz="2400" dirty="0" smtClean="0"/>
          </a:p>
          <a:p>
            <a:pPr algn="ctr"/>
            <a:r>
              <a:rPr lang="es-ES" sz="2400" dirty="0" smtClean="0"/>
              <a:t>– Sí, el ser fuente de motivación e inspiración para otras personas</a:t>
            </a:r>
            <a:endParaRPr lang="es-ES" sz="2400" dirty="0"/>
          </a:p>
        </p:txBody>
      </p:sp>
      <p:pic>
        <p:nvPicPr>
          <p:cNvPr id="4" name="Picture 2" descr="http://4.bp.blogspot.com/-czzofHQHmaU/TzMs61v6NcI/AAAAAAAACV0/uS27Hg0W_l0/s1600/0k0289_gif-sicodelicos-17.gif"/>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6596072" y="0"/>
            <a:ext cx="3881428" cy="5508625"/>
          </a:xfrm>
          <a:prstGeom prst="rect">
            <a:avLst/>
          </a:prstGeom>
          <a:noFill/>
        </p:spPr>
      </p:pic>
      <p:pic>
        <p:nvPicPr>
          <p:cNvPr id="5" name="Picture 2" descr="E:\formas montar\2cxx0f8.gif"/>
          <p:cNvPicPr>
            <a:picLocks noChangeAspect="1" noChangeArrowheads="1" noCrop="1"/>
          </p:cNvPicPr>
          <p:nvPr/>
        </p:nvPicPr>
        <p:blipFill>
          <a:blip r:embed="rId4"/>
          <a:srcRect/>
          <a:stretch>
            <a:fillRect/>
          </a:stretch>
        </p:blipFill>
        <p:spPr bwMode="auto">
          <a:xfrm>
            <a:off x="0" y="4410794"/>
            <a:ext cx="1650843" cy="1097831"/>
          </a:xfrm>
          <a:prstGeom prst="rect">
            <a:avLst/>
          </a:prstGeom>
          <a:noFill/>
        </p:spPr>
      </p:pic>
    </p:spTree>
  </p:cSld>
  <p:clrMapOvr>
    <a:masterClrMapping/>
  </p:clrMapOvr>
  <p:transition spd="med" advTm="1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afterEffect">
                                  <p:stCondLst>
                                    <p:cond delay="0"/>
                                  </p:stCondLst>
                                  <p:childTnLst>
                                    <p:animMotion origin="layout" path="M -4.95905E-6 4.05071E-6 L 1.01805 0.01296 " pathEditMode="relative" rAng="0" ptsTypes="AA">
                                      <p:cBhvr>
                                        <p:cTn id="6" dur="5000" fill="hold"/>
                                        <p:tgtEl>
                                          <p:spTgt spid="4"/>
                                        </p:tgtEl>
                                        <p:attrNameLst>
                                          <p:attrName>ppt_x</p:attrName>
                                          <p:attrName>ppt_y</p:attrName>
                                        </p:attrNameLst>
                                      </p:cBhvr>
                                      <p:rCtr x="509" y="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Jose Luis\Desktop\images.jpg"/>
          <p:cNvPicPr>
            <a:picLocks noChangeAspect="1" noChangeArrowheads="1"/>
          </p:cNvPicPr>
          <p:nvPr/>
        </p:nvPicPr>
        <p:blipFill>
          <a:blip r:embed="rId2"/>
          <a:srcRect/>
          <a:stretch>
            <a:fillRect/>
          </a:stretch>
        </p:blipFill>
        <p:spPr bwMode="auto">
          <a:xfrm>
            <a:off x="0" y="-1"/>
            <a:ext cx="10550825"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images (2).jpg"/>
          <p:cNvPicPr>
            <a:picLocks noChangeAspect="1" noChangeArrowheads="1"/>
          </p:cNvPicPr>
          <p:nvPr/>
        </p:nvPicPr>
        <p:blipFill>
          <a:blip r:embed="rId2"/>
          <a:srcRect/>
          <a:stretch>
            <a:fillRect/>
          </a:stretch>
        </p:blipFill>
        <p:spPr bwMode="auto">
          <a:xfrm>
            <a:off x="0" y="0"/>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E:\formas montar\2cxx0f8.gif"/>
          <p:cNvPicPr>
            <a:picLocks noChangeAspect="1" noChangeArrowheads="1" noCrop="1"/>
          </p:cNvPicPr>
          <p:nvPr/>
        </p:nvPicPr>
        <p:blipFill>
          <a:blip r:embed="rId2"/>
          <a:srcRect/>
          <a:stretch>
            <a:fillRect/>
          </a:stretch>
        </p:blipFill>
        <p:spPr bwMode="auto">
          <a:xfrm>
            <a:off x="0" y="4410794"/>
            <a:ext cx="1650843" cy="1097831"/>
          </a:xfrm>
          <a:prstGeom prst="rect">
            <a:avLst/>
          </a:prstGeom>
          <a:noFill/>
        </p:spPr>
      </p:pic>
      <p:sp>
        <p:nvSpPr>
          <p:cNvPr id="2" name="1 Rectángulo"/>
          <p:cNvSpPr/>
          <p:nvPr/>
        </p:nvSpPr>
        <p:spPr>
          <a:xfrm>
            <a:off x="2024040" y="682610"/>
            <a:ext cx="6477027" cy="4093428"/>
          </a:xfrm>
          <a:prstGeom prst="rect">
            <a:avLst/>
          </a:prstGeom>
        </p:spPr>
        <p:txBody>
          <a:bodyPr wrap="square">
            <a:spAutoFit/>
          </a:bodyPr>
          <a:lstStyle/>
          <a:p>
            <a:pPr algn="ctr"/>
            <a:r>
              <a:rPr lang="es-ES" sz="2000" dirty="0" smtClean="0"/>
              <a:t>Protagonizó en 2013 un </a:t>
            </a:r>
            <a:r>
              <a:rPr lang="es-ES" sz="2000" b="1" dirty="0" smtClean="0"/>
              <a:t>corto documental llamado 'Plan de Dios', galardonado en varios certámenes</a:t>
            </a:r>
            <a:r>
              <a:rPr lang="es-ES" sz="2000" dirty="0" smtClean="0"/>
              <a:t>: «Lo hicimos con el fin de demostrar admiración y dejar a un lado la lástima hacia las personas con discapacidad. Fue presentado en el festival Ascenso, que se celebra cada año en Caracas, y ganamos un primer premio. Ese fue el comienzo de mi viaje». En su momento se habló de culminarlo con un largometraje, pero de momento no tiene noticias. «Yo era un chico que se levantaba todas las mañanas y preguntaba: ¡¿Por qué a mí? Si hay miles de millones de personas, ¿por qué a mí?'. Y ahora, cuando me veo en el espejo, me digo: 'Alca, me siento orgulloso de ti, no hace falta un par de piernas para lograr lo que se quiere'». Historia hay de sobra.</a:t>
            </a:r>
            <a:endParaRPr lang="es-ES" sz="2000" dirty="0"/>
          </a:p>
        </p:txBody>
      </p:sp>
      <p:pic>
        <p:nvPicPr>
          <p:cNvPr id="3" name="Picture 2" descr="http://4.bp.blogspot.com/-czzofHQHmaU/TzMs61v6NcI/AAAAAAAACV0/uS27Hg0W_l0/s1600/0k0289_gif-sicodelicos-17.gif"/>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1" y="0"/>
            <a:ext cx="10477501" cy="5508625"/>
          </a:xfrm>
          <a:prstGeom prst="rect">
            <a:avLst/>
          </a:prstGeom>
          <a:noFill/>
        </p:spPr>
      </p:pic>
    </p:spTree>
  </p:cSld>
  <p:clrMapOvr>
    <a:masterClrMapping/>
  </p:clrMapOvr>
  <p:transition spd="med" advTm="7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afterEffect">
                                  <p:stCondLst>
                                    <p:cond delay="0"/>
                                  </p:stCondLst>
                                  <p:childTnLst>
                                    <p:animMotion origin="layout" path="M -4.95905E-6 4.05071E-6 L 1.01805 0.01296 " pathEditMode="relative" rAng="0" ptsTypes="AA">
                                      <p:cBhvr>
                                        <p:cTn id="6" dur="5000" fill="hold"/>
                                        <p:tgtEl>
                                          <p:spTgt spid="3"/>
                                        </p:tgtEl>
                                        <p:attrNameLst>
                                          <p:attrName>ppt_x</p:attrName>
                                          <p:attrName>ppt_y</p:attrName>
                                        </p:attrNameLst>
                                      </p:cBhvr>
                                      <p:rCtr x="509" y="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Jose Luis\Desktop\images (1).jpg"/>
          <p:cNvPicPr>
            <a:picLocks noChangeAspect="1" noChangeArrowheads="1"/>
          </p:cNvPicPr>
          <p:nvPr/>
        </p:nvPicPr>
        <p:blipFill>
          <a:blip r:embed="rId2"/>
          <a:srcRect/>
          <a:stretch>
            <a:fillRect/>
          </a:stretch>
        </p:blipFill>
        <p:spPr bwMode="auto">
          <a:xfrm>
            <a:off x="0" y="-1"/>
            <a:ext cx="10477500" cy="5543567"/>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Forma libre"/>
          <p:cNvSpPr/>
          <p:nvPr/>
        </p:nvSpPr>
        <p:spPr>
          <a:xfrm rot="3892753" flipH="1">
            <a:off x="4037411" y="-153814"/>
            <a:ext cx="2561670" cy="3018634"/>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13" name="12 Forma libre"/>
          <p:cNvSpPr/>
          <p:nvPr/>
        </p:nvSpPr>
        <p:spPr>
          <a:xfrm rot="17707247" flipH="1" flipV="1">
            <a:off x="4029074" y="2680335"/>
            <a:ext cx="2561670" cy="3018634"/>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14" name="13 Forma libre"/>
          <p:cNvSpPr/>
          <p:nvPr/>
        </p:nvSpPr>
        <p:spPr>
          <a:xfrm rot="9292753" flipH="1">
            <a:off x="5300787" y="1643953"/>
            <a:ext cx="3654255" cy="2116093"/>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sp>
        <p:nvSpPr>
          <p:cNvPr id="15" name="14 Forma libre"/>
          <p:cNvSpPr/>
          <p:nvPr/>
        </p:nvSpPr>
        <p:spPr>
          <a:xfrm rot="20092753" flipH="1">
            <a:off x="1348895" y="1650569"/>
            <a:ext cx="3654255" cy="2116093"/>
          </a:xfrm>
          <a:custGeom>
            <a:avLst/>
            <a:gdLst>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56655 w 3929981"/>
              <a:gd name="connsiteY61" fmla="*/ 518327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71063 w 3929981"/>
              <a:gd name="connsiteY61" fmla="*/ 576938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378884 w 3929981"/>
              <a:gd name="connsiteY27" fmla="*/ 2165674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23299 w 3929981"/>
              <a:gd name="connsiteY67" fmla="*/ 326984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53197 w 3929981"/>
              <a:gd name="connsiteY33" fmla="*/ 201561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9044 w 3929981"/>
              <a:gd name="connsiteY33" fmla="*/ 199937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49428 w 3929981"/>
              <a:gd name="connsiteY33" fmla="*/ 2007575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4353 w 3929981"/>
              <a:gd name="connsiteY33" fmla="*/ 1975422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26649 w 3929981"/>
              <a:gd name="connsiteY33" fmla="*/ 1965961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30418 w 3929981"/>
              <a:gd name="connsiteY33" fmla="*/ 1974000 h 3246400"/>
              <a:gd name="connsiteX34" fmla="*/ 3083869 w 3929981"/>
              <a:gd name="connsiteY34" fmla="*/ 1915190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83869 w 3929981"/>
              <a:gd name="connsiteY33" fmla="*/ 1915190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072396 w 3929981"/>
              <a:gd name="connsiteY33" fmla="*/ 1897691 h 3246400"/>
              <a:gd name="connsiteX34" fmla="*/ 2900181 w 3929981"/>
              <a:gd name="connsiteY34" fmla="*/ 1703670 h 3246400"/>
              <a:gd name="connsiteX35" fmla="*/ 2610733 w 3929981"/>
              <a:gd name="connsiteY35" fmla="*/ 1581211 h 3246400"/>
              <a:gd name="connsiteX36" fmla="*/ 2499406 w 3929981"/>
              <a:gd name="connsiteY36" fmla="*/ 1581211 h 3246400"/>
              <a:gd name="connsiteX37" fmla="*/ 2610733 w 3929981"/>
              <a:gd name="connsiteY37" fmla="*/ 1664706 h 3246400"/>
              <a:gd name="connsiteX38" fmla="*/ 2816686 w 3929981"/>
              <a:gd name="connsiteY38" fmla="*/ 2004251 h 3246400"/>
              <a:gd name="connsiteX39" fmla="*/ 2900181 w 3929981"/>
              <a:gd name="connsiteY39" fmla="*/ 2327097 h 3246400"/>
              <a:gd name="connsiteX40" fmla="*/ 2850084 w 3929981"/>
              <a:gd name="connsiteY40" fmla="*/ 2727871 h 3246400"/>
              <a:gd name="connsiteX41" fmla="*/ 2599600 w 3929981"/>
              <a:gd name="connsiteY41" fmla="*/ 2989488 h 3246400"/>
              <a:gd name="connsiteX42" fmla="*/ 2243356 w 3929981"/>
              <a:gd name="connsiteY42" fmla="*/ 3095248 h 3246400"/>
              <a:gd name="connsiteX43" fmla="*/ 1786919 w 3929981"/>
              <a:gd name="connsiteY43" fmla="*/ 3067416 h 3246400"/>
              <a:gd name="connsiteX44" fmla="*/ 1230288 w 3929981"/>
              <a:gd name="connsiteY44" fmla="*/ 2933825 h 3246400"/>
              <a:gd name="connsiteX45" fmla="*/ 617993 w 3929981"/>
              <a:gd name="connsiteY45" fmla="*/ 2688907 h 3246400"/>
              <a:gd name="connsiteX46" fmla="*/ 189408 w 3929981"/>
              <a:gd name="connsiteY46" fmla="*/ 2530049 h 3246400"/>
              <a:gd name="connsiteX47" fmla="*/ 343859 w 3929981"/>
              <a:gd name="connsiteY47" fmla="*/ 2100775 h 3246400"/>
              <a:gd name="connsiteX48" fmla="*/ 551211 w 3929981"/>
              <a:gd name="connsiteY48" fmla="*/ 1474760 h 3246400"/>
              <a:gd name="connsiteX49" fmla="*/ 807809 w 3929981"/>
              <a:gd name="connsiteY49" fmla="*/ 963054 h 3246400"/>
              <a:gd name="connsiteX50" fmla="*/ 1080698 w 3929981"/>
              <a:gd name="connsiteY50" fmla="*/ 596120 h 3246400"/>
              <a:gd name="connsiteX51" fmla="*/ 1391160 w 3929981"/>
              <a:gd name="connsiteY51" fmla="*/ 391893 h 3246400"/>
              <a:gd name="connsiteX52" fmla="*/ 1752629 w 3929981"/>
              <a:gd name="connsiteY52" fmla="*/ 368979 h 3246400"/>
              <a:gd name="connsiteX53" fmla="*/ 2091353 w 3929981"/>
              <a:gd name="connsiteY53" fmla="*/ 588970 h 3246400"/>
              <a:gd name="connsiteX54" fmla="*/ 2284394 w 3929981"/>
              <a:gd name="connsiteY54" fmla="*/ 860882 h 3246400"/>
              <a:gd name="connsiteX55" fmla="*/ 2411279 w 3929981"/>
              <a:gd name="connsiteY55" fmla="*/ 1237191 h 3246400"/>
              <a:gd name="connsiteX56" fmla="*/ 2403371 w 3929981"/>
              <a:gd name="connsiteY56" fmla="*/ 1376124 h 3246400"/>
              <a:gd name="connsiteX57" fmla="*/ 2475120 w 3929981"/>
              <a:gd name="connsiteY57" fmla="*/ 1291002 h 3246400"/>
              <a:gd name="connsiteX58" fmla="*/ 2568033 w 3929981"/>
              <a:gd name="connsiteY58" fmla="*/ 990763 h 3246400"/>
              <a:gd name="connsiteX59" fmla="*/ 2524688 w 3929981"/>
              <a:gd name="connsiteY59" fmla="*/ 713990 h 3246400"/>
              <a:gd name="connsiteX60" fmla="*/ 2491497 w 3929981"/>
              <a:gd name="connsiteY60" fmla="*/ 606579 h 3246400"/>
              <a:gd name="connsiteX61" fmla="*/ 2533020 w 3929981"/>
              <a:gd name="connsiteY61" fmla="*/ 626374 h 3246400"/>
              <a:gd name="connsiteX62" fmla="*/ 2840614 w 3929981"/>
              <a:gd name="connsiteY62" fmla="*/ 805566 h 3246400"/>
              <a:gd name="connsiteX63" fmla="*/ 3071419 w 3929981"/>
              <a:gd name="connsiteY63" fmla="*/ 825393 h 3246400"/>
              <a:gd name="connsiteX64" fmla="*/ 2918933 w 3929981"/>
              <a:gd name="connsiteY64" fmla="*/ 565825 h 3246400"/>
              <a:gd name="connsiteX65" fmla="*/ 2728748 w 3929981"/>
              <a:gd name="connsiteY65" fmla="*/ 420077 h 3246400"/>
              <a:gd name="connsiteX66" fmla="*/ 2574628 w 3929981"/>
              <a:gd name="connsiteY66" fmla="*/ 338869 h 3246400"/>
              <a:gd name="connsiteX67" fmla="*/ 2641620 w 3929981"/>
              <a:gd name="connsiteY67" fmla="*/ 324798 h 3246400"/>
              <a:gd name="connsiteX68" fmla="*/ 2853215 w 3929981"/>
              <a:gd name="connsiteY68" fmla="*/ 211954 h 3246400"/>
              <a:gd name="connsiteX69" fmla="*/ 2993369 w 3929981"/>
              <a:gd name="connsiteY69"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 name="connsiteX0" fmla="*/ 2993369 w 3929981"/>
              <a:gd name="connsiteY0" fmla="*/ 2494 h 3246400"/>
              <a:gd name="connsiteX1" fmla="*/ 2693490 w 3929981"/>
              <a:gd name="connsiteY1" fmla="*/ 99162 h 3246400"/>
              <a:gd name="connsiteX2" fmla="*/ 2471622 w 3929981"/>
              <a:gd name="connsiteY2" fmla="*/ 137827 h 3246400"/>
              <a:gd name="connsiteX3" fmla="*/ 2075679 w 3929981"/>
              <a:gd name="connsiteY3" fmla="*/ 80724 h 3246400"/>
              <a:gd name="connsiteX4" fmla="*/ 1510278 w 3929981"/>
              <a:gd name="connsiteY4" fmla="*/ 121022 h 3246400"/>
              <a:gd name="connsiteX5" fmla="*/ 1056808 w 3929981"/>
              <a:gd name="connsiteY5" fmla="*/ 408544 h 3246400"/>
              <a:gd name="connsiteX6" fmla="*/ 675626 w 3929981"/>
              <a:gd name="connsiteY6" fmla="*/ 895318 h 3246400"/>
              <a:gd name="connsiteX7" fmla="*/ 413615 w 3929981"/>
              <a:gd name="connsiteY7" fmla="*/ 1482539 h 3246400"/>
              <a:gd name="connsiteX8" fmla="*/ 262814 w 3929981"/>
              <a:gd name="connsiteY8" fmla="*/ 1937823 h 3246400"/>
              <a:gd name="connsiteX9" fmla="*/ 110007 w 3929981"/>
              <a:gd name="connsiteY9" fmla="*/ 2369576 h 3246400"/>
              <a:gd name="connsiteX10" fmla="*/ 35809 w 3929981"/>
              <a:gd name="connsiteY10" fmla="*/ 2542761 h 3246400"/>
              <a:gd name="connsiteX11" fmla="*/ 5699 w 3929981"/>
              <a:gd name="connsiteY11" fmla="*/ 2605413 h 3246400"/>
              <a:gd name="connsiteX12" fmla="*/ 13608 w 3929981"/>
              <a:gd name="connsiteY12" fmla="*/ 2611473 h 3246400"/>
              <a:gd name="connsiteX13" fmla="*/ 13082 w 3929981"/>
              <a:gd name="connsiteY13" fmla="*/ 2622754 h 3246400"/>
              <a:gd name="connsiteX14" fmla="*/ 82016 w 3929981"/>
              <a:gd name="connsiteY14" fmla="*/ 2639754 h 3246400"/>
              <a:gd name="connsiteX15" fmla="*/ 261749 w 3929981"/>
              <a:gd name="connsiteY15" fmla="*/ 2694474 h 3246400"/>
              <a:gd name="connsiteX16" fmla="*/ 690355 w 3929981"/>
              <a:gd name="connsiteY16" fmla="*/ 2855897 h 3246400"/>
              <a:gd name="connsiteX17" fmla="*/ 1135660 w 3929981"/>
              <a:gd name="connsiteY17" fmla="*/ 3034018 h 3246400"/>
              <a:gd name="connsiteX18" fmla="*/ 1753521 w 3929981"/>
              <a:gd name="connsiteY18" fmla="*/ 3212141 h 3246400"/>
              <a:gd name="connsiteX19" fmla="*/ 2371382 w 3929981"/>
              <a:gd name="connsiteY19" fmla="*/ 3234406 h 3246400"/>
              <a:gd name="connsiteX20" fmla="*/ 2883482 w 3929981"/>
              <a:gd name="connsiteY20" fmla="*/ 3072983 h 3246400"/>
              <a:gd name="connsiteX21" fmla="*/ 3278690 w 3929981"/>
              <a:gd name="connsiteY21" fmla="*/ 2666642 h 3246400"/>
              <a:gd name="connsiteX22" fmla="*/ 3490210 w 3929981"/>
              <a:gd name="connsiteY22" fmla="*/ 2327097 h 3246400"/>
              <a:gd name="connsiteX23" fmla="*/ 3662766 w 3929981"/>
              <a:gd name="connsiteY23" fmla="*/ 2182373 h 3246400"/>
              <a:gd name="connsiteX24" fmla="*/ 3929949 w 3929981"/>
              <a:gd name="connsiteY24" fmla="*/ 2015383 h 3246400"/>
              <a:gd name="connsiteX25" fmla="*/ 3679465 w 3929981"/>
              <a:gd name="connsiteY25" fmla="*/ 1987552 h 3246400"/>
              <a:gd name="connsiteX26" fmla="*/ 3456812 w 3929981"/>
              <a:gd name="connsiteY26" fmla="*/ 2076613 h 3246400"/>
              <a:gd name="connsiteX27" fmla="*/ 3406511 w 3929981"/>
              <a:gd name="connsiteY27" fmla="*/ 2120036 h 3246400"/>
              <a:gd name="connsiteX28" fmla="*/ 3440113 w 3929981"/>
              <a:gd name="connsiteY28" fmla="*/ 1948588 h 3246400"/>
              <a:gd name="connsiteX29" fmla="*/ 3451246 w 3929981"/>
              <a:gd name="connsiteY29" fmla="*/ 1709236 h 3246400"/>
              <a:gd name="connsiteX30" fmla="*/ 3351052 w 3929981"/>
              <a:gd name="connsiteY30" fmla="*/ 1425354 h 3246400"/>
              <a:gd name="connsiteX31" fmla="*/ 3217461 w 3929981"/>
              <a:gd name="connsiteY31" fmla="*/ 1614609 h 3246400"/>
              <a:gd name="connsiteX32" fmla="*/ 3156231 w 3929981"/>
              <a:gd name="connsiteY32" fmla="*/ 1965287 h 3246400"/>
              <a:gd name="connsiteX33" fmla="*/ 3118765 w 3929981"/>
              <a:gd name="connsiteY33" fmla="*/ 1954444 h 3246400"/>
              <a:gd name="connsiteX34" fmla="*/ 3072396 w 3929981"/>
              <a:gd name="connsiteY34" fmla="*/ 1897691 h 3246400"/>
              <a:gd name="connsiteX35" fmla="*/ 2900181 w 3929981"/>
              <a:gd name="connsiteY35" fmla="*/ 1703670 h 3246400"/>
              <a:gd name="connsiteX36" fmla="*/ 2610733 w 3929981"/>
              <a:gd name="connsiteY36" fmla="*/ 1581211 h 3246400"/>
              <a:gd name="connsiteX37" fmla="*/ 2499406 w 3929981"/>
              <a:gd name="connsiteY37" fmla="*/ 1581211 h 3246400"/>
              <a:gd name="connsiteX38" fmla="*/ 2610733 w 3929981"/>
              <a:gd name="connsiteY38" fmla="*/ 1664706 h 3246400"/>
              <a:gd name="connsiteX39" fmla="*/ 2816686 w 3929981"/>
              <a:gd name="connsiteY39" fmla="*/ 2004251 h 3246400"/>
              <a:gd name="connsiteX40" fmla="*/ 2900181 w 3929981"/>
              <a:gd name="connsiteY40" fmla="*/ 2327097 h 3246400"/>
              <a:gd name="connsiteX41" fmla="*/ 2850084 w 3929981"/>
              <a:gd name="connsiteY41" fmla="*/ 2727871 h 3246400"/>
              <a:gd name="connsiteX42" fmla="*/ 2599600 w 3929981"/>
              <a:gd name="connsiteY42" fmla="*/ 2989488 h 3246400"/>
              <a:gd name="connsiteX43" fmla="*/ 2243356 w 3929981"/>
              <a:gd name="connsiteY43" fmla="*/ 3095248 h 3246400"/>
              <a:gd name="connsiteX44" fmla="*/ 1786919 w 3929981"/>
              <a:gd name="connsiteY44" fmla="*/ 3067416 h 3246400"/>
              <a:gd name="connsiteX45" fmla="*/ 1230288 w 3929981"/>
              <a:gd name="connsiteY45" fmla="*/ 2933825 h 3246400"/>
              <a:gd name="connsiteX46" fmla="*/ 617993 w 3929981"/>
              <a:gd name="connsiteY46" fmla="*/ 2688907 h 3246400"/>
              <a:gd name="connsiteX47" fmla="*/ 189408 w 3929981"/>
              <a:gd name="connsiteY47" fmla="*/ 2530049 h 3246400"/>
              <a:gd name="connsiteX48" fmla="*/ 343859 w 3929981"/>
              <a:gd name="connsiteY48" fmla="*/ 2100775 h 3246400"/>
              <a:gd name="connsiteX49" fmla="*/ 551211 w 3929981"/>
              <a:gd name="connsiteY49" fmla="*/ 1474760 h 3246400"/>
              <a:gd name="connsiteX50" fmla="*/ 807809 w 3929981"/>
              <a:gd name="connsiteY50" fmla="*/ 963054 h 3246400"/>
              <a:gd name="connsiteX51" fmla="*/ 1080698 w 3929981"/>
              <a:gd name="connsiteY51" fmla="*/ 596120 h 3246400"/>
              <a:gd name="connsiteX52" fmla="*/ 1391160 w 3929981"/>
              <a:gd name="connsiteY52" fmla="*/ 391893 h 3246400"/>
              <a:gd name="connsiteX53" fmla="*/ 1752629 w 3929981"/>
              <a:gd name="connsiteY53" fmla="*/ 368979 h 3246400"/>
              <a:gd name="connsiteX54" fmla="*/ 2091353 w 3929981"/>
              <a:gd name="connsiteY54" fmla="*/ 588970 h 3246400"/>
              <a:gd name="connsiteX55" fmla="*/ 2284394 w 3929981"/>
              <a:gd name="connsiteY55" fmla="*/ 860882 h 3246400"/>
              <a:gd name="connsiteX56" fmla="*/ 2411279 w 3929981"/>
              <a:gd name="connsiteY56" fmla="*/ 1237191 h 3246400"/>
              <a:gd name="connsiteX57" fmla="*/ 2403371 w 3929981"/>
              <a:gd name="connsiteY57" fmla="*/ 1376124 h 3246400"/>
              <a:gd name="connsiteX58" fmla="*/ 2475120 w 3929981"/>
              <a:gd name="connsiteY58" fmla="*/ 1291002 h 3246400"/>
              <a:gd name="connsiteX59" fmla="*/ 2568033 w 3929981"/>
              <a:gd name="connsiteY59" fmla="*/ 990763 h 3246400"/>
              <a:gd name="connsiteX60" fmla="*/ 2524688 w 3929981"/>
              <a:gd name="connsiteY60" fmla="*/ 713990 h 3246400"/>
              <a:gd name="connsiteX61" fmla="*/ 2491497 w 3929981"/>
              <a:gd name="connsiteY61" fmla="*/ 606579 h 3246400"/>
              <a:gd name="connsiteX62" fmla="*/ 2533020 w 3929981"/>
              <a:gd name="connsiteY62" fmla="*/ 626374 h 3246400"/>
              <a:gd name="connsiteX63" fmla="*/ 2840614 w 3929981"/>
              <a:gd name="connsiteY63" fmla="*/ 805566 h 3246400"/>
              <a:gd name="connsiteX64" fmla="*/ 3071419 w 3929981"/>
              <a:gd name="connsiteY64" fmla="*/ 825393 h 3246400"/>
              <a:gd name="connsiteX65" fmla="*/ 2918933 w 3929981"/>
              <a:gd name="connsiteY65" fmla="*/ 565825 h 3246400"/>
              <a:gd name="connsiteX66" fmla="*/ 2728748 w 3929981"/>
              <a:gd name="connsiteY66" fmla="*/ 420077 h 3246400"/>
              <a:gd name="connsiteX67" fmla="*/ 2574628 w 3929981"/>
              <a:gd name="connsiteY67" fmla="*/ 338869 h 3246400"/>
              <a:gd name="connsiteX68" fmla="*/ 2641620 w 3929981"/>
              <a:gd name="connsiteY68" fmla="*/ 324798 h 3246400"/>
              <a:gd name="connsiteX69" fmla="*/ 2853215 w 3929981"/>
              <a:gd name="connsiteY69" fmla="*/ 211954 h 3246400"/>
              <a:gd name="connsiteX70" fmla="*/ 2993369 w 3929981"/>
              <a:gd name="connsiteY70" fmla="*/ 2494 h 324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929981" h="3246400">
                <a:moveTo>
                  <a:pt x="2993369" y="2494"/>
                </a:moveTo>
                <a:cubicBezTo>
                  <a:pt x="2966748" y="-16305"/>
                  <a:pt x="2780448" y="76607"/>
                  <a:pt x="2693490" y="99162"/>
                </a:cubicBezTo>
                <a:cubicBezTo>
                  <a:pt x="2606532" y="121717"/>
                  <a:pt x="2574590" y="140900"/>
                  <a:pt x="2471622" y="137827"/>
                </a:cubicBezTo>
                <a:cubicBezTo>
                  <a:pt x="2368654" y="134754"/>
                  <a:pt x="2235903" y="83525"/>
                  <a:pt x="2075679" y="80724"/>
                </a:cubicBezTo>
                <a:cubicBezTo>
                  <a:pt x="1915455" y="77922"/>
                  <a:pt x="1680090" y="66385"/>
                  <a:pt x="1510278" y="121022"/>
                </a:cubicBezTo>
                <a:cubicBezTo>
                  <a:pt x="1340466" y="175659"/>
                  <a:pt x="1195916" y="279495"/>
                  <a:pt x="1056808" y="408544"/>
                </a:cubicBezTo>
                <a:cubicBezTo>
                  <a:pt x="917699" y="537593"/>
                  <a:pt x="782825" y="716319"/>
                  <a:pt x="675626" y="895318"/>
                </a:cubicBezTo>
                <a:cubicBezTo>
                  <a:pt x="568427" y="1074317"/>
                  <a:pt x="482417" y="1308789"/>
                  <a:pt x="413615" y="1482539"/>
                </a:cubicBezTo>
                <a:cubicBezTo>
                  <a:pt x="344813" y="1656290"/>
                  <a:pt x="313415" y="1789984"/>
                  <a:pt x="262814" y="1937823"/>
                </a:cubicBezTo>
                <a:cubicBezTo>
                  <a:pt x="212212" y="2085662"/>
                  <a:pt x="151630" y="2255421"/>
                  <a:pt x="110007" y="2369576"/>
                </a:cubicBezTo>
                <a:cubicBezTo>
                  <a:pt x="86015" y="2435380"/>
                  <a:pt x="55620" y="2495386"/>
                  <a:pt x="35809" y="2542761"/>
                </a:cubicBezTo>
                <a:cubicBezTo>
                  <a:pt x="10076" y="2563186"/>
                  <a:pt x="-10379" y="2587779"/>
                  <a:pt x="5699" y="2605413"/>
                </a:cubicBezTo>
                <a:lnTo>
                  <a:pt x="13608" y="2611473"/>
                </a:lnTo>
                <a:cubicBezTo>
                  <a:pt x="13433" y="2615233"/>
                  <a:pt x="13257" y="2618994"/>
                  <a:pt x="13082" y="2622754"/>
                </a:cubicBezTo>
                <a:cubicBezTo>
                  <a:pt x="16256" y="2646812"/>
                  <a:pt x="49280" y="2646622"/>
                  <a:pt x="82016" y="2639754"/>
                </a:cubicBezTo>
                <a:cubicBezTo>
                  <a:pt x="130954" y="2655082"/>
                  <a:pt x="196198" y="2670492"/>
                  <a:pt x="261749" y="2694474"/>
                </a:cubicBezTo>
                <a:cubicBezTo>
                  <a:pt x="375858" y="2736221"/>
                  <a:pt x="544703" y="2799306"/>
                  <a:pt x="690355" y="2855897"/>
                </a:cubicBezTo>
                <a:cubicBezTo>
                  <a:pt x="836007" y="2912488"/>
                  <a:pt x="958466" y="2974645"/>
                  <a:pt x="1135660" y="3034018"/>
                </a:cubicBezTo>
                <a:cubicBezTo>
                  <a:pt x="1312854" y="3093393"/>
                  <a:pt x="1547567" y="3178743"/>
                  <a:pt x="1753521" y="3212141"/>
                </a:cubicBezTo>
                <a:cubicBezTo>
                  <a:pt x="1959474" y="3245538"/>
                  <a:pt x="2183055" y="3257599"/>
                  <a:pt x="2371382" y="3234406"/>
                </a:cubicBezTo>
                <a:cubicBezTo>
                  <a:pt x="2559708" y="3211213"/>
                  <a:pt x="2732264" y="3167610"/>
                  <a:pt x="2883482" y="3072983"/>
                </a:cubicBezTo>
                <a:cubicBezTo>
                  <a:pt x="3034700" y="2978355"/>
                  <a:pt x="3177569" y="2790956"/>
                  <a:pt x="3278690" y="2666642"/>
                </a:cubicBezTo>
                <a:cubicBezTo>
                  <a:pt x="3379811" y="2542328"/>
                  <a:pt x="3426198" y="2407808"/>
                  <a:pt x="3490210" y="2327097"/>
                </a:cubicBezTo>
                <a:cubicBezTo>
                  <a:pt x="3554222" y="2246386"/>
                  <a:pt x="3589476" y="2234325"/>
                  <a:pt x="3662766" y="2182373"/>
                </a:cubicBezTo>
                <a:cubicBezTo>
                  <a:pt x="3736055" y="2130421"/>
                  <a:pt x="3927166" y="2047854"/>
                  <a:pt x="3929949" y="2015383"/>
                </a:cubicBezTo>
                <a:cubicBezTo>
                  <a:pt x="3932732" y="1982913"/>
                  <a:pt x="3758321" y="1977348"/>
                  <a:pt x="3679465" y="1987552"/>
                </a:cubicBezTo>
                <a:cubicBezTo>
                  <a:pt x="3600609" y="1997757"/>
                  <a:pt x="3502304" y="2054532"/>
                  <a:pt x="3456812" y="2076613"/>
                </a:cubicBezTo>
                <a:cubicBezTo>
                  <a:pt x="3411320" y="2098694"/>
                  <a:pt x="3409294" y="2141374"/>
                  <a:pt x="3406511" y="2120036"/>
                </a:cubicBezTo>
                <a:cubicBezTo>
                  <a:pt x="3403728" y="2098699"/>
                  <a:pt x="3432657" y="2017055"/>
                  <a:pt x="3440113" y="1948588"/>
                </a:cubicBezTo>
                <a:cubicBezTo>
                  <a:pt x="3447569" y="1880121"/>
                  <a:pt x="3464234" y="1796442"/>
                  <a:pt x="3451246" y="1709236"/>
                </a:cubicBezTo>
                <a:cubicBezTo>
                  <a:pt x="3438258" y="1622031"/>
                  <a:pt x="3390016" y="1441126"/>
                  <a:pt x="3351052" y="1425354"/>
                </a:cubicBezTo>
                <a:cubicBezTo>
                  <a:pt x="3312088" y="1409583"/>
                  <a:pt x="3249931" y="1524620"/>
                  <a:pt x="3217461" y="1614609"/>
                </a:cubicBezTo>
                <a:cubicBezTo>
                  <a:pt x="3184991" y="1704597"/>
                  <a:pt x="3172680" y="1908648"/>
                  <a:pt x="3156231" y="1965287"/>
                </a:cubicBezTo>
                <a:cubicBezTo>
                  <a:pt x="3139782" y="2021926"/>
                  <a:pt x="3121853" y="1977350"/>
                  <a:pt x="3118765" y="1954444"/>
                </a:cubicBezTo>
                <a:cubicBezTo>
                  <a:pt x="3104793" y="1943178"/>
                  <a:pt x="3108827" y="1939487"/>
                  <a:pt x="3072396" y="1897691"/>
                </a:cubicBezTo>
                <a:cubicBezTo>
                  <a:pt x="3035965" y="1855895"/>
                  <a:pt x="2977125" y="1756417"/>
                  <a:pt x="2900181" y="1703670"/>
                </a:cubicBezTo>
                <a:cubicBezTo>
                  <a:pt x="2823237" y="1650923"/>
                  <a:pt x="2677528" y="1601621"/>
                  <a:pt x="2610733" y="1581211"/>
                </a:cubicBezTo>
                <a:cubicBezTo>
                  <a:pt x="2543937" y="1560801"/>
                  <a:pt x="2499407" y="1567296"/>
                  <a:pt x="2499406" y="1581211"/>
                </a:cubicBezTo>
                <a:cubicBezTo>
                  <a:pt x="2499407" y="1595127"/>
                  <a:pt x="2557853" y="1594199"/>
                  <a:pt x="2610733" y="1664706"/>
                </a:cubicBezTo>
                <a:cubicBezTo>
                  <a:pt x="2663612" y="1735212"/>
                  <a:pt x="2768445" y="1893852"/>
                  <a:pt x="2816686" y="2004251"/>
                </a:cubicBezTo>
                <a:cubicBezTo>
                  <a:pt x="2864928" y="2114649"/>
                  <a:pt x="2894615" y="2206494"/>
                  <a:pt x="2900181" y="2327097"/>
                </a:cubicBezTo>
                <a:cubicBezTo>
                  <a:pt x="2905747" y="2447701"/>
                  <a:pt x="2900181" y="2617473"/>
                  <a:pt x="2850084" y="2727871"/>
                </a:cubicBezTo>
                <a:cubicBezTo>
                  <a:pt x="2799987" y="2838270"/>
                  <a:pt x="2700721" y="2928259"/>
                  <a:pt x="2599600" y="2989488"/>
                </a:cubicBezTo>
                <a:cubicBezTo>
                  <a:pt x="2498479" y="3050717"/>
                  <a:pt x="2378803" y="3082260"/>
                  <a:pt x="2243356" y="3095248"/>
                </a:cubicBezTo>
                <a:cubicBezTo>
                  <a:pt x="2107909" y="3108236"/>
                  <a:pt x="1955763" y="3094320"/>
                  <a:pt x="1786919" y="3067416"/>
                </a:cubicBezTo>
                <a:cubicBezTo>
                  <a:pt x="1618074" y="3040513"/>
                  <a:pt x="1425108" y="2996910"/>
                  <a:pt x="1230288" y="2933825"/>
                </a:cubicBezTo>
                <a:cubicBezTo>
                  <a:pt x="1035466" y="2870740"/>
                  <a:pt x="797970" y="2758486"/>
                  <a:pt x="617993" y="2688907"/>
                </a:cubicBezTo>
                <a:cubicBezTo>
                  <a:pt x="461024" y="2628223"/>
                  <a:pt x="289236" y="2565422"/>
                  <a:pt x="189408" y="2530049"/>
                </a:cubicBezTo>
                <a:cubicBezTo>
                  <a:pt x="226737" y="2430798"/>
                  <a:pt x="289243" y="2259473"/>
                  <a:pt x="343859" y="2100775"/>
                </a:cubicBezTo>
                <a:cubicBezTo>
                  <a:pt x="406652" y="1918319"/>
                  <a:pt x="473886" y="1664380"/>
                  <a:pt x="551211" y="1474760"/>
                </a:cubicBezTo>
                <a:cubicBezTo>
                  <a:pt x="628535" y="1285140"/>
                  <a:pt x="719561" y="1109494"/>
                  <a:pt x="807809" y="963054"/>
                </a:cubicBezTo>
                <a:cubicBezTo>
                  <a:pt x="896057" y="816615"/>
                  <a:pt x="983473" y="691313"/>
                  <a:pt x="1080698" y="596120"/>
                </a:cubicBezTo>
                <a:cubicBezTo>
                  <a:pt x="1177923" y="500926"/>
                  <a:pt x="1279171" y="429749"/>
                  <a:pt x="1391160" y="391893"/>
                </a:cubicBezTo>
                <a:cubicBezTo>
                  <a:pt x="1503148" y="354036"/>
                  <a:pt x="1635931" y="336133"/>
                  <a:pt x="1752629" y="368979"/>
                </a:cubicBezTo>
                <a:cubicBezTo>
                  <a:pt x="1869328" y="401825"/>
                  <a:pt x="2002726" y="506986"/>
                  <a:pt x="2091353" y="588970"/>
                </a:cubicBezTo>
                <a:cubicBezTo>
                  <a:pt x="2179981" y="670954"/>
                  <a:pt x="2231073" y="752846"/>
                  <a:pt x="2284394" y="860882"/>
                </a:cubicBezTo>
                <a:cubicBezTo>
                  <a:pt x="2337715" y="968919"/>
                  <a:pt x="2391449" y="1151317"/>
                  <a:pt x="2411279" y="1237191"/>
                </a:cubicBezTo>
                <a:cubicBezTo>
                  <a:pt x="2431109" y="1323064"/>
                  <a:pt x="2392731" y="1367155"/>
                  <a:pt x="2403371" y="1376124"/>
                </a:cubicBezTo>
                <a:cubicBezTo>
                  <a:pt x="2414011" y="1385092"/>
                  <a:pt x="2447676" y="1355229"/>
                  <a:pt x="2475120" y="1291002"/>
                </a:cubicBezTo>
                <a:cubicBezTo>
                  <a:pt x="2502563" y="1226775"/>
                  <a:pt x="2559772" y="1086932"/>
                  <a:pt x="2568033" y="990763"/>
                </a:cubicBezTo>
                <a:cubicBezTo>
                  <a:pt x="2576294" y="894595"/>
                  <a:pt x="2537444" y="778021"/>
                  <a:pt x="2524688" y="713990"/>
                </a:cubicBezTo>
                <a:cubicBezTo>
                  <a:pt x="2511932" y="649959"/>
                  <a:pt x="2490108" y="621181"/>
                  <a:pt x="2491497" y="606579"/>
                </a:cubicBezTo>
                <a:cubicBezTo>
                  <a:pt x="2492886" y="591976"/>
                  <a:pt x="2474834" y="593209"/>
                  <a:pt x="2533020" y="626374"/>
                </a:cubicBezTo>
                <a:cubicBezTo>
                  <a:pt x="2591206" y="659539"/>
                  <a:pt x="2750881" y="772396"/>
                  <a:pt x="2840614" y="805566"/>
                </a:cubicBezTo>
                <a:cubicBezTo>
                  <a:pt x="2930347" y="838736"/>
                  <a:pt x="3058366" y="865350"/>
                  <a:pt x="3071419" y="825393"/>
                </a:cubicBezTo>
                <a:cubicBezTo>
                  <a:pt x="3084472" y="785436"/>
                  <a:pt x="2977241" y="631959"/>
                  <a:pt x="2918933" y="565825"/>
                </a:cubicBezTo>
                <a:cubicBezTo>
                  <a:pt x="2860626" y="499691"/>
                  <a:pt x="2786132" y="457903"/>
                  <a:pt x="2728748" y="420077"/>
                </a:cubicBezTo>
                <a:cubicBezTo>
                  <a:pt x="2671364" y="382251"/>
                  <a:pt x="2589149" y="354748"/>
                  <a:pt x="2574628" y="338869"/>
                </a:cubicBezTo>
                <a:cubicBezTo>
                  <a:pt x="2560107" y="322988"/>
                  <a:pt x="2586634" y="343969"/>
                  <a:pt x="2641620" y="324798"/>
                </a:cubicBezTo>
                <a:cubicBezTo>
                  <a:pt x="2696606" y="305626"/>
                  <a:pt x="2794590" y="265672"/>
                  <a:pt x="2853215" y="211954"/>
                </a:cubicBezTo>
                <a:cubicBezTo>
                  <a:pt x="2911839" y="158236"/>
                  <a:pt x="3019990" y="21292"/>
                  <a:pt x="2993369" y="2494"/>
                </a:cubicBezTo>
                <a:close/>
              </a:path>
            </a:pathLst>
          </a:custGeom>
          <a:gradFill flip="none" rotWithShape="1">
            <a:gsLst>
              <a:gs pos="0">
                <a:srgbClr val="FFF200"/>
              </a:gs>
              <a:gs pos="45000">
                <a:srgbClr val="FF7A00"/>
              </a:gs>
              <a:gs pos="70000">
                <a:srgbClr val="FF0300"/>
              </a:gs>
              <a:gs pos="100000">
                <a:srgbClr val="4D0808"/>
              </a:gs>
            </a:gsLst>
            <a:lin ang="5400000" scaled="0"/>
            <a:tileRect/>
          </a:gradFill>
          <a:ln w="25400" cap="flat" cmpd="sng" algn="ctr">
            <a:noFill/>
            <a:prstDash val="solid"/>
          </a:ln>
          <a:effectLst/>
          <a:scene3d>
            <a:camera prst="orthographicFront"/>
            <a:lightRig rig="threePt" dir="t"/>
          </a:scene3d>
          <a:sp3d>
            <a:bevelT/>
          </a:sp3d>
        </p:spPr>
        <p:txBody>
          <a:bodyPr rtlCol="0" anchor="ctr"/>
          <a:lstStyle/>
          <a:p>
            <a:pPr algn="ctr"/>
            <a:r>
              <a:rPr lang="es-ES" kern="0" dirty="0">
                <a:solidFill>
                  <a:prstClr val="white"/>
                </a:solidFill>
              </a:rPr>
              <a:t>                         </a:t>
            </a:r>
            <a:endParaRPr lang="es-ES_tradnl" kern="0" dirty="0">
              <a:solidFill>
                <a:prstClr val="white"/>
              </a:solidFill>
            </a:endParaRPr>
          </a:p>
        </p:txBody>
      </p:sp>
      <p:pic>
        <p:nvPicPr>
          <p:cNvPr id="8" name="Picture 2" descr="E:\formas montar\2cxx0f8.gif"/>
          <p:cNvPicPr>
            <a:picLocks noChangeAspect="1" noChangeArrowheads="1" noCrop="1"/>
          </p:cNvPicPr>
          <p:nvPr/>
        </p:nvPicPr>
        <p:blipFill>
          <a:blip r:embed="rId2"/>
          <a:srcRect/>
          <a:stretch>
            <a:fillRect/>
          </a:stretch>
        </p:blipFill>
        <p:spPr bwMode="auto">
          <a:xfrm>
            <a:off x="0" y="4410794"/>
            <a:ext cx="1650843" cy="1097831"/>
          </a:xfrm>
          <a:prstGeom prst="rect">
            <a:avLst/>
          </a:prstGeom>
          <a:noFill/>
        </p:spPr>
      </p:pic>
      <p:sp>
        <p:nvSpPr>
          <p:cNvPr id="7" name="6 Rectángulo"/>
          <p:cNvSpPr/>
          <p:nvPr/>
        </p:nvSpPr>
        <p:spPr>
          <a:xfrm>
            <a:off x="1095346" y="682610"/>
            <a:ext cx="8715435" cy="4154984"/>
          </a:xfrm>
          <a:prstGeom prst="rect">
            <a:avLst/>
          </a:prstGeom>
        </p:spPr>
        <p:txBody>
          <a:bodyPr wrap="square">
            <a:spAutoFit/>
          </a:bodyPr>
          <a:lstStyle/>
          <a:p>
            <a:r>
              <a:rPr lang="es-ES" sz="2400" dirty="0" smtClean="0"/>
              <a:t>En Venezuela sus posibilidades de ofrecerle un “mejor futuro” a su pareja </a:t>
            </a:r>
            <a:r>
              <a:rPr lang="es-ES" sz="2400" dirty="0" err="1" smtClean="0"/>
              <a:t>Mileidy</a:t>
            </a:r>
            <a:r>
              <a:rPr lang="es-ES" sz="2400" dirty="0" smtClean="0"/>
              <a:t> Peña y a su pequeña que nació el 21 de septiembre en un hospital de Barranquilla. Pero pese a que ha encontrado “mejores oportunidades”, él y su familia viven en un terreno de invasión del sur de Barranquilla, en un rancho, al lado de una gallera que los domingos se activa con las apuestas de sus fanáticos.</a:t>
            </a:r>
          </a:p>
          <a:p>
            <a:r>
              <a:rPr lang="es-ES" sz="2400" dirty="0" smtClean="0"/>
              <a:t> </a:t>
            </a:r>
          </a:p>
          <a:p>
            <a:r>
              <a:rPr lang="es-ES" sz="2400" dirty="0" smtClean="0"/>
              <a:t>Todos los días, Alca sale de su casa montado en su medio de transporte, una patineta, y se sube a los autobuses para </a:t>
            </a:r>
            <a:r>
              <a:rPr lang="es-ES" sz="2400" dirty="0" err="1" smtClean="0"/>
              <a:t>rapear</a:t>
            </a:r>
            <a:r>
              <a:rPr lang="es-ES" sz="2400" dirty="0" smtClean="0"/>
              <a:t> en dichas unidades, un talento que en su país natal era sólo un pasatiempo pero que en suelo colombiano le da para comer</a:t>
            </a:r>
            <a:r>
              <a:rPr lang="es-ES" dirty="0" smtClean="0"/>
              <a:t>.</a:t>
            </a:r>
            <a:endParaRPr lang="es-ES" dirty="0"/>
          </a:p>
        </p:txBody>
      </p:sp>
    </p:spTree>
    <p:extLst>
      <p:ext uri="{BB962C8B-B14F-4D97-AF65-F5344CB8AC3E}">
        <p14:creationId xmlns="" xmlns:p14="http://schemas.microsoft.com/office/powerpoint/2010/main" val="73048306"/>
      </p:ext>
    </p:extLst>
  </p:cSld>
  <p:clrMapOvr>
    <a:masterClrMapping/>
  </p:clrMapOvr>
  <p:transition spd="slow" advTm="5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4000" fill="hold" grpId="0" nodeType="withEffect">
                                  <p:stCondLst>
                                    <p:cond delay="0"/>
                                  </p:stCondLst>
                                  <p:childTnLst>
                                    <p:animRot by="21600000">
                                      <p:cBhvr>
                                        <p:cTn id="6" dur="750" fill="hold"/>
                                        <p:tgtEl>
                                          <p:spTgt spid="15"/>
                                        </p:tgtEl>
                                        <p:attrNameLst>
                                          <p:attrName>r</p:attrName>
                                        </p:attrNameLst>
                                      </p:cBhvr>
                                    </p:animRot>
                                  </p:childTnLst>
                                </p:cTn>
                              </p:par>
                              <p:par>
                                <p:cTn id="7" presetID="2" presetClass="entr" presetSubtype="2" fill="hold" grpId="1" nodeType="withEffect">
                                  <p:stCondLst>
                                    <p:cond delay="0"/>
                                  </p:stCondLst>
                                  <p:childTnLst>
                                    <p:set>
                                      <p:cBhvr>
                                        <p:cTn id="8" dur="1" fill="hold">
                                          <p:stCondLst>
                                            <p:cond delay="0"/>
                                          </p:stCondLst>
                                        </p:cTn>
                                        <p:tgtEl>
                                          <p:spTgt spid="15"/>
                                        </p:tgtEl>
                                        <p:attrNameLst>
                                          <p:attrName>style.visibility</p:attrName>
                                        </p:attrNameLst>
                                      </p:cBhvr>
                                      <p:to>
                                        <p:strVal val="visible"/>
                                      </p:to>
                                    </p:set>
                                    <p:anim calcmode="lin" valueType="num">
                                      <p:cBhvr additive="base">
                                        <p:cTn id="9" dur="3000" fill="hold"/>
                                        <p:tgtEl>
                                          <p:spTgt spid="15"/>
                                        </p:tgtEl>
                                        <p:attrNameLst>
                                          <p:attrName>ppt_x</p:attrName>
                                        </p:attrNameLst>
                                      </p:cBhvr>
                                      <p:tavLst>
                                        <p:tav tm="0">
                                          <p:val>
                                            <p:strVal val="1+#ppt_w/2"/>
                                          </p:val>
                                        </p:tav>
                                        <p:tav tm="100000">
                                          <p:val>
                                            <p:strVal val="#ppt_x"/>
                                          </p:val>
                                        </p:tav>
                                      </p:tavLst>
                                    </p:anim>
                                    <p:anim calcmode="lin" valueType="num">
                                      <p:cBhvr additive="base">
                                        <p:cTn id="10" dur="3000" fill="hold"/>
                                        <p:tgtEl>
                                          <p:spTgt spid="15"/>
                                        </p:tgtEl>
                                        <p:attrNameLst>
                                          <p:attrName>ppt_y</p:attrName>
                                        </p:attrNameLst>
                                      </p:cBhvr>
                                      <p:tavLst>
                                        <p:tav tm="0">
                                          <p:val>
                                            <p:strVal val="#ppt_y"/>
                                          </p:val>
                                        </p:tav>
                                        <p:tav tm="100000">
                                          <p:val>
                                            <p:strVal val="#ppt_y"/>
                                          </p:val>
                                        </p:tav>
                                      </p:tavLst>
                                    </p:anim>
                                  </p:childTnLst>
                                </p:cTn>
                              </p:par>
                              <p:par>
                                <p:cTn id="11" presetID="8" presetClass="emph" presetSubtype="0" repeatCount="4000" fill="hold" grpId="0" nodeType="withEffect">
                                  <p:stCondLst>
                                    <p:cond delay="0"/>
                                  </p:stCondLst>
                                  <p:childTnLst>
                                    <p:animRot by="21600000">
                                      <p:cBhvr>
                                        <p:cTn id="12" dur="750" fill="hold"/>
                                        <p:tgtEl>
                                          <p:spTgt spid="9"/>
                                        </p:tgtEl>
                                        <p:attrNameLst>
                                          <p:attrName>r</p:attrName>
                                        </p:attrNameLst>
                                      </p:cBhvr>
                                    </p:animRot>
                                  </p:childTnLst>
                                </p:cTn>
                              </p:par>
                              <p:par>
                                <p:cTn id="13" presetID="2" presetClass="entr" presetSubtype="4" fill="hold" grpId="1"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8" presetClass="emph" presetSubtype="0" repeatCount="4000" fill="hold" grpId="0" nodeType="withEffect">
                                  <p:stCondLst>
                                    <p:cond delay="0"/>
                                  </p:stCondLst>
                                  <p:childTnLst>
                                    <p:animRot by="21600000">
                                      <p:cBhvr>
                                        <p:cTn id="18" dur="750" fill="hold"/>
                                        <p:tgtEl>
                                          <p:spTgt spid="14"/>
                                        </p:tgtEl>
                                        <p:attrNameLst>
                                          <p:attrName>r</p:attrName>
                                        </p:attrNameLst>
                                      </p:cBhvr>
                                    </p:animRot>
                                  </p:childTnLst>
                                </p:cTn>
                              </p:par>
                              <p:par>
                                <p:cTn id="19" presetID="2" presetClass="entr" presetSubtype="8" fill="hold" grpId="1"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3000" fill="hold"/>
                                        <p:tgtEl>
                                          <p:spTgt spid="14"/>
                                        </p:tgtEl>
                                        <p:attrNameLst>
                                          <p:attrName>ppt_x</p:attrName>
                                        </p:attrNameLst>
                                      </p:cBhvr>
                                      <p:tavLst>
                                        <p:tav tm="0">
                                          <p:val>
                                            <p:strVal val="0-#ppt_w/2"/>
                                          </p:val>
                                        </p:tav>
                                        <p:tav tm="100000">
                                          <p:val>
                                            <p:strVal val="#ppt_x"/>
                                          </p:val>
                                        </p:tav>
                                      </p:tavLst>
                                    </p:anim>
                                    <p:anim calcmode="lin" valueType="num">
                                      <p:cBhvr additive="base">
                                        <p:cTn id="22" dur="3000" fill="hold"/>
                                        <p:tgtEl>
                                          <p:spTgt spid="14"/>
                                        </p:tgtEl>
                                        <p:attrNameLst>
                                          <p:attrName>ppt_y</p:attrName>
                                        </p:attrNameLst>
                                      </p:cBhvr>
                                      <p:tavLst>
                                        <p:tav tm="0">
                                          <p:val>
                                            <p:strVal val="#ppt_y"/>
                                          </p:val>
                                        </p:tav>
                                        <p:tav tm="100000">
                                          <p:val>
                                            <p:strVal val="#ppt_y"/>
                                          </p:val>
                                        </p:tav>
                                      </p:tavLst>
                                    </p:anim>
                                  </p:childTnLst>
                                </p:cTn>
                              </p:par>
                              <p:par>
                                <p:cTn id="23" presetID="8" presetClass="emph" presetSubtype="0" repeatCount="4000" fill="hold" grpId="0" nodeType="withEffect">
                                  <p:stCondLst>
                                    <p:cond delay="0"/>
                                  </p:stCondLst>
                                  <p:childTnLst>
                                    <p:animRot by="21600000">
                                      <p:cBhvr>
                                        <p:cTn id="24" dur="750" fill="hold"/>
                                        <p:tgtEl>
                                          <p:spTgt spid="13"/>
                                        </p:tgtEl>
                                        <p:attrNameLst>
                                          <p:attrName>r</p:attrName>
                                        </p:attrNameLst>
                                      </p:cBhvr>
                                    </p:animRot>
                                  </p:childTnLst>
                                </p:cTn>
                              </p:par>
                              <p:par>
                                <p:cTn id="25" presetID="2" presetClass="entr" presetSubtype="1" fill="hold" grpId="1"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0-#ppt_h/2"/>
                                          </p:val>
                                        </p:tav>
                                        <p:tav tm="100000">
                                          <p:val>
                                            <p:strVal val="#ppt_y"/>
                                          </p:val>
                                        </p:tav>
                                      </p:tavLst>
                                    </p:anim>
                                  </p:childTnLst>
                                </p:cTn>
                              </p:par>
                            </p:childTnLst>
                          </p:cTn>
                        </p:par>
                        <p:par>
                          <p:cTn id="29" fill="hold">
                            <p:stCondLst>
                              <p:cond delay="3000"/>
                            </p:stCondLst>
                            <p:childTnLst>
                              <p:par>
                                <p:cTn id="30" presetID="2" presetClass="exit" presetSubtype="8" fill="hold" grpId="2" nodeType="afterEffect">
                                  <p:stCondLst>
                                    <p:cond delay="0"/>
                                  </p:stCondLst>
                                  <p:childTnLst>
                                    <p:anim calcmode="lin" valueType="num">
                                      <p:cBhvr additive="base">
                                        <p:cTn id="31" dur="3000"/>
                                        <p:tgtEl>
                                          <p:spTgt spid="14"/>
                                        </p:tgtEl>
                                        <p:attrNameLst>
                                          <p:attrName>ppt_x</p:attrName>
                                        </p:attrNameLst>
                                      </p:cBhvr>
                                      <p:tavLst>
                                        <p:tav tm="0">
                                          <p:val>
                                            <p:strVal val="ppt_x"/>
                                          </p:val>
                                        </p:tav>
                                        <p:tav tm="100000">
                                          <p:val>
                                            <p:strVal val="0-ppt_w/2"/>
                                          </p:val>
                                        </p:tav>
                                      </p:tavLst>
                                    </p:anim>
                                    <p:anim calcmode="lin" valueType="num">
                                      <p:cBhvr additive="base">
                                        <p:cTn id="32" dur="3000"/>
                                        <p:tgtEl>
                                          <p:spTgt spid="14"/>
                                        </p:tgtEl>
                                        <p:attrNameLst>
                                          <p:attrName>ppt_y</p:attrName>
                                        </p:attrNameLst>
                                      </p:cBhvr>
                                      <p:tavLst>
                                        <p:tav tm="0">
                                          <p:val>
                                            <p:strVal val="ppt_y"/>
                                          </p:val>
                                        </p:tav>
                                        <p:tav tm="100000">
                                          <p:val>
                                            <p:strVal val="ppt_y"/>
                                          </p:val>
                                        </p:tav>
                                      </p:tavLst>
                                    </p:anim>
                                    <p:set>
                                      <p:cBhvr>
                                        <p:cTn id="33" dur="1" fill="hold">
                                          <p:stCondLst>
                                            <p:cond delay="2999"/>
                                          </p:stCondLst>
                                        </p:cTn>
                                        <p:tgtEl>
                                          <p:spTgt spid="14"/>
                                        </p:tgtEl>
                                        <p:attrNameLst>
                                          <p:attrName>style.visibility</p:attrName>
                                        </p:attrNameLst>
                                      </p:cBhvr>
                                      <p:to>
                                        <p:strVal val="hidden"/>
                                      </p:to>
                                    </p:set>
                                  </p:childTnLst>
                                </p:cTn>
                              </p:par>
                              <p:par>
                                <p:cTn id="34" presetID="2" presetClass="exit" presetSubtype="1" fill="hold" grpId="2" nodeType="withEffect">
                                  <p:stCondLst>
                                    <p:cond delay="0"/>
                                  </p:stCondLst>
                                  <p:childTnLst>
                                    <p:anim calcmode="lin" valueType="num">
                                      <p:cBhvr additive="base">
                                        <p:cTn id="35" dur="3000"/>
                                        <p:tgtEl>
                                          <p:spTgt spid="13"/>
                                        </p:tgtEl>
                                        <p:attrNameLst>
                                          <p:attrName>ppt_x</p:attrName>
                                        </p:attrNameLst>
                                      </p:cBhvr>
                                      <p:tavLst>
                                        <p:tav tm="0">
                                          <p:val>
                                            <p:strVal val="ppt_x"/>
                                          </p:val>
                                        </p:tav>
                                        <p:tav tm="100000">
                                          <p:val>
                                            <p:strVal val="ppt_x"/>
                                          </p:val>
                                        </p:tav>
                                      </p:tavLst>
                                    </p:anim>
                                    <p:anim calcmode="lin" valueType="num">
                                      <p:cBhvr additive="base">
                                        <p:cTn id="36" dur="3000"/>
                                        <p:tgtEl>
                                          <p:spTgt spid="13"/>
                                        </p:tgtEl>
                                        <p:attrNameLst>
                                          <p:attrName>ppt_y</p:attrName>
                                        </p:attrNameLst>
                                      </p:cBhvr>
                                      <p:tavLst>
                                        <p:tav tm="0">
                                          <p:val>
                                            <p:strVal val="ppt_y"/>
                                          </p:val>
                                        </p:tav>
                                        <p:tav tm="100000">
                                          <p:val>
                                            <p:strVal val="0-ppt_h/2"/>
                                          </p:val>
                                        </p:tav>
                                      </p:tavLst>
                                    </p:anim>
                                    <p:set>
                                      <p:cBhvr>
                                        <p:cTn id="37" dur="1" fill="hold">
                                          <p:stCondLst>
                                            <p:cond delay="2999"/>
                                          </p:stCondLst>
                                        </p:cTn>
                                        <p:tgtEl>
                                          <p:spTgt spid="13"/>
                                        </p:tgtEl>
                                        <p:attrNameLst>
                                          <p:attrName>style.visibility</p:attrName>
                                        </p:attrNameLst>
                                      </p:cBhvr>
                                      <p:to>
                                        <p:strVal val="hidden"/>
                                      </p:to>
                                    </p:set>
                                  </p:childTnLst>
                                </p:cTn>
                              </p:par>
                              <p:par>
                                <p:cTn id="38" presetID="2" presetClass="exit" presetSubtype="4" fill="hold" grpId="2" nodeType="withEffect">
                                  <p:stCondLst>
                                    <p:cond delay="0"/>
                                  </p:stCondLst>
                                  <p:childTnLst>
                                    <p:anim calcmode="lin" valueType="num">
                                      <p:cBhvr additive="base">
                                        <p:cTn id="39" dur="3000"/>
                                        <p:tgtEl>
                                          <p:spTgt spid="9"/>
                                        </p:tgtEl>
                                        <p:attrNameLst>
                                          <p:attrName>ppt_x</p:attrName>
                                        </p:attrNameLst>
                                      </p:cBhvr>
                                      <p:tavLst>
                                        <p:tav tm="0">
                                          <p:val>
                                            <p:strVal val="ppt_x"/>
                                          </p:val>
                                        </p:tav>
                                        <p:tav tm="100000">
                                          <p:val>
                                            <p:strVal val="ppt_x"/>
                                          </p:val>
                                        </p:tav>
                                      </p:tavLst>
                                    </p:anim>
                                    <p:anim calcmode="lin" valueType="num">
                                      <p:cBhvr additive="base">
                                        <p:cTn id="40" dur="3000"/>
                                        <p:tgtEl>
                                          <p:spTgt spid="9"/>
                                        </p:tgtEl>
                                        <p:attrNameLst>
                                          <p:attrName>ppt_y</p:attrName>
                                        </p:attrNameLst>
                                      </p:cBhvr>
                                      <p:tavLst>
                                        <p:tav tm="0">
                                          <p:val>
                                            <p:strVal val="ppt_y"/>
                                          </p:val>
                                        </p:tav>
                                        <p:tav tm="100000">
                                          <p:val>
                                            <p:strVal val="1+ppt_h/2"/>
                                          </p:val>
                                        </p:tav>
                                      </p:tavLst>
                                    </p:anim>
                                    <p:set>
                                      <p:cBhvr>
                                        <p:cTn id="41" dur="1" fill="hold">
                                          <p:stCondLst>
                                            <p:cond delay="2999"/>
                                          </p:stCondLst>
                                        </p:cTn>
                                        <p:tgtEl>
                                          <p:spTgt spid="9"/>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3000"/>
                                        <p:tgtEl>
                                          <p:spTgt spid="15"/>
                                        </p:tgtEl>
                                        <p:attrNameLst>
                                          <p:attrName>ppt_x</p:attrName>
                                        </p:attrNameLst>
                                      </p:cBhvr>
                                      <p:tavLst>
                                        <p:tav tm="0">
                                          <p:val>
                                            <p:strVal val="ppt_x"/>
                                          </p:val>
                                        </p:tav>
                                        <p:tav tm="100000">
                                          <p:val>
                                            <p:strVal val="1+ppt_w/2"/>
                                          </p:val>
                                        </p:tav>
                                      </p:tavLst>
                                    </p:anim>
                                    <p:anim calcmode="lin" valueType="num">
                                      <p:cBhvr additive="base">
                                        <p:cTn id="44" dur="3000"/>
                                        <p:tgtEl>
                                          <p:spTgt spid="15"/>
                                        </p:tgtEl>
                                        <p:attrNameLst>
                                          <p:attrName>ppt_y</p:attrName>
                                        </p:attrNameLst>
                                      </p:cBhvr>
                                      <p:tavLst>
                                        <p:tav tm="0">
                                          <p:val>
                                            <p:strVal val="ppt_y"/>
                                          </p:val>
                                        </p:tav>
                                        <p:tav tm="100000">
                                          <p:val>
                                            <p:strVal val="ppt_y"/>
                                          </p:val>
                                        </p:tav>
                                      </p:tavLst>
                                    </p:anim>
                                    <p:set>
                                      <p:cBhvr>
                                        <p:cTn id="45" dur="1" fill="hold">
                                          <p:stCondLst>
                                            <p:cond delay="2999"/>
                                          </p:stCondLst>
                                        </p:cTn>
                                        <p:tgtEl>
                                          <p:spTgt spid="15"/>
                                        </p:tgtEl>
                                        <p:attrNameLst>
                                          <p:attrName>style.visibility</p:attrName>
                                        </p:attrNameLst>
                                      </p:cBhvr>
                                      <p:to>
                                        <p:strVal val="hidden"/>
                                      </p:to>
                                    </p:set>
                                  </p:childTnLst>
                                </p:cTn>
                              </p:par>
                              <p:par>
                                <p:cTn id="46" presetID="23" presetClass="entr" presetSubtype="16" fill="hold" grpId="0" nodeType="with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p:cTn id="48" dur="3000" fill="hold"/>
                                        <p:tgtEl>
                                          <p:spTgt spid="7"/>
                                        </p:tgtEl>
                                        <p:attrNameLst>
                                          <p:attrName>ppt_w</p:attrName>
                                        </p:attrNameLst>
                                      </p:cBhvr>
                                      <p:tavLst>
                                        <p:tav tm="0">
                                          <p:val>
                                            <p:fltVal val="0"/>
                                          </p:val>
                                        </p:tav>
                                        <p:tav tm="100000">
                                          <p:val>
                                            <p:strVal val="#ppt_w"/>
                                          </p:val>
                                        </p:tav>
                                      </p:tavLst>
                                    </p:anim>
                                    <p:anim calcmode="lin" valueType="num">
                                      <p:cBhvr>
                                        <p:cTn id="49" dur="3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13" grpId="0" animBg="1"/>
      <p:bldP spid="13" grpId="1" animBg="1"/>
      <p:bldP spid="13" grpId="2" animBg="1"/>
      <p:bldP spid="14" grpId="0" animBg="1"/>
      <p:bldP spid="14" grpId="1" animBg="1"/>
      <p:bldP spid="14" grpId="2" animBg="1"/>
      <p:bldP spid="15" grpId="0" animBg="1"/>
      <p:bldP spid="15" grpId="1" animBg="1"/>
      <p:bldP spid="15" grpId="2" animBg="1"/>
      <p:bldP spid="7"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237955_1_5bb7d5bd97fba.jpg"/>
          <p:cNvPicPr>
            <a:picLocks noChangeAspect="1" noChangeArrowheads="1"/>
          </p:cNvPicPr>
          <p:nvPr/>
        </p:nvPicPr>
        <p:blipFill>
          <a:blip r:embed="rId2"/>
          <a:srcRect/>
          <a:stretch>
            <a:fillRect/>
          </a:stretch>
        </p:blipFill>
        <p:spPr bwMode="auto">
          <a:xfrm>
            <a:off x="0" y="-1"/>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5b9840d6bbb52.jpeg"/>
          <p:cNvPicPr>
            <a:picLocks noChangeAspect="1" noChangeArrowheads="1"/>
          </p:cNvPicPr>
          <p:nvPr/>
        </p:nvPicPr>
        <p:blipFill>
          <a:blip r:embed="rId2"/>
          <a:srcRect/>
          <a:stretch>
            <a:fillRect/>
          </a:stretch>
        </p:blipFill>
        <p:spPr bwMode="auto">
          <a:xfrm>
            <a:off x="1166784" y="0"/>
            <a:ext cx="8284454"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whatsapp_image_2018-08-28_at_11.14.29_am_1.jpeg"/>
          <p:cNvPicPr>
            <a:picLocks noChangeAspect="1" noChangeArrowheads="1"/>
          </p:cNvPicPr>
          <p:nvPr/>
        </p:nvPicPr>
        <p:blipFill>
          <a:blip r:embed="rId2"/>
          <a:srcRect/>
          <a:stretch>
            <a:fillRect/>
          </a:stretch>
        </p:blipFill>
        <p:spPr bwMode="auto">
          <a:xfrm>
            <a:off x="0" y="-90917"/>
            <a:ext cx="7524766" cy="5599542"/>
          </a:xfrm>
          <a:prstGeom prst="rect">
            <a:avLst/>
          </a:prstGeom>
          <a:noFill/>
        </p:spPr>
      </p:pic>
      <p:sp>
        <p:nvSpPr>
          <p:cNvPr id="3" name="2 Rectángulo"/>
          <p:cNvSpPr/>
          <p:nvPr/>
        </p:nvSpPr>
        <p:spPr>
          <a:xfrm>
            <a:off x="7810518" y="245646"/>
            <a:ext cx="2309847" cy="5262979"/>
          </a:xfrm>
          <a:prstGeom prst="rect">
            <a:avLst/>
          </a:prstGeom>
        </p:spPr>
        <p:txBody>
          <a:bodyPr wrap="square">
            <a:spAutoFit/>
          </a:bodyPr>
          <a:lstStyle/>
          <a:p>
            <a:pPr algn="ctr"/>
            <a:r>
              <a:rPr lang="es-ES" sz="2400" dirty="0" smtClean="0"/>
              <a:t>Alca puede ganarse hasta 30 mil pesos colombianos diariamente, unos 10 dólares, una cantidad que en Venezuela lograría ganarse en unos 15 días de trabajo sí se calcula a la tasa oficial</a:t>
            </a:r>
            <a:endParaRPr lang="es-ES" sz="2400" dirty="0"/>
          </a:p>
        </p:txBody>
      </p:sp>
      <p:pic>
        <p:nvPicPr>
          <p:cNvPr id="4" name="Picture 2" descr="http://4.bp.blogspot.com/-czzofHQHmaU/TzMs61v6NcI/AAAAAAAACV0/uS27Hg0W_l0/s1600/0k0289_gif-sicodelicos-17.gif"/>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7453328" y="0"/>
            <a:ext cx="3024172" cy="5508625"/>
          </a:xfrm>
          <a:prstGeom prst="rect">
            <a:avLst/>
          </a:prstGeom>
          <a:noFill/>
        </p:spPr>
      </p:pic>
      <p:pic>
        <p:nvPicPr>
          <p:cNvPr id="5" name="Picture 2" descr="E:\formas montar\2cxx0f8.gif"/>
          <p:cNvPicPr>
            <a:picLocks noChangeAspect="1" noChangeArrowheads="1" noCrop="1"/>
          </p:cNvPicPr>
          <p:nvPr/>
        </p:nvPicPr>
        <p:blipFill>
          <a:blip r:embed="rId4"/>
          <a:srcRect/>
          <a:stretch>
            <a:fillRect/>
          </a:stretch>
        </p:blipFill>
        <p:spPr bwMode="auto">
          <a:xfrm>
            <a:off x="0" y="4410794"/>
            <a:ext cx="1650843" cy="1097831"/>
          </a:xfrm>
          <a:prstGeom prst="rect">
            <a:avLst/>
          </a:prstGeom>
          <a:noFill/>
        </p:spPr>
      </p:pic>
    </p:spTree>
  </p:cSld>
  <p:clrMapOvr>
    <a:masterClrMapping/>
  </p:clrMapOvr>
  <p:transition spd="med" advTm="2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afterEffect">
                                  <p:stCondLst>
                                    <p:cond delay="0"/>
                                  </p:stCondLst>
                                  <p:childTnLst>
                                    <p:animMotion origin="layout" path="M -4.95905E-6 4.05071E-6 L 1.01805 0.01296 " pathEditMode="relative" rAng="0" ptsTypes="AA">
                                      <p:cBhvr>
                                        <p:cTn id="6" dur="5000" fill="hold"/>
                                        <p:tgtEl>
                                          <p:spTgt spid="4"/>
                                        </p:tgtEl>
                                        <p:attrNameLst>
                                          <p:attrName>ppt_x</p:attrName>
                                          <p:attrName>ppt_y</p:attrName>
                                        </p:attrNameLst>
                                      </p:cBhvr>
                                      <p:rCtr x="509" y="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alca-el-rapero-surfista-sin-piernas-que-migro-de-una-venezuela-rota.jpeg"/>
          <p:cNvPicPr>
            <a:picLocks noChangeAspect="1" noChangeArrowheads="1"/>
          </p:cNvPicPr>
          <p:nvPr/>
        </p:nvPicPr>
        <p:blipFill>
          <a:blip r:embed="rId2"/>
          <a:srcRect/>
          <a:stretch>
            <a:fillRect/>
          </a:stretch>
        </p:blipFill>
        <p:spPr bwMode="auto">
          <a:xfrm>
            <a:off x="0" y="-1"/>
            <a:ext cx="4394925" cy="5508625"/>
          </a:xfrm>
          <a:prstGeom prst="rect">
            <a:avLst/>
          </a:prstGeom>
          <a:noFill/>
        </p:spPr>
      </p:pic>
      <p:pic>
        <p:nvPicPr>
          <p:cNvPr id="3" name="Picture 2" descr="C:\Users\Jose Luis\Desktop\images (4).jpg"/>
          <p:cNvPicPr>
            <a:picLocks noChangeAspect="1" noChangeArrowheads="1"/>
          </p:cNvPicPr>
          <p:nvPr/>
        </p:nvPicPr>
        <p:blipFill>
          <a:blip r:embed="rId3"/>
          <a:srcRect/>
          <a:stretch>
            <a:fillRect/>
          </a:stretch>
        </p:blipFill>
        <p:spPr bwMode="auto">
          <a:xfrm>
            <a:off x="4381494" y="0"/>
            <a:ext cx="6096006" cy="5524502"/>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1" y="0"/>
            <a:ext cx="10477501" cy="5508625"/>
          </a:xfrm>
          <a:prstGeom prst="rect">
            <a:avLst/>
          </a:prstGeom>
          <a:noFill/>
        </p:spPr>
      </p:pic>
      <p:pic>
        <p:nvPicPr>
          <p:cNvPr id="15362" name="Picture 2" descr="C:\Users\Jose Luis\Desktop\images (6).jpg"/>
          <p:cNvPicPr>
            <a:picLocks noChangeAspect="1" noChangeArrowheads="1"/>
          </p:cNvPicPr>
          <p:nvPr/>
        </p:nvPicPr>
        <p:blipFill>
          <a:blip r:embed="rId3"/>
          <a:srcRect/>
          <a:stretch>
            <a:fillRect/>
          </a:stretch>
        </p:blipFill>
        <p:spPr bwMode="auto">
          <a:xfrm>
            <a:off x="1238222" y="825486"/>
            <a:ext cx="7881956" cy="4177043"/>
          </a:xfrm>
          <a:prstGeom prst="rect">
            <a:avLst/>
          </a:prstGeom>
          <a:noFill/>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Jose Luis\Desktop\images (2).jpg"/>
          <p:cNvPicPr>
            <a:picLocks noChangeAspect="1" noChangeArrowheads="1"/>
          </p:cNvPicPr>
          <p:nvPr/>
        </p:nvPicPr>
        <p:blipFill>
          <a:blip r:embed="rId2"/>
          <a:srcRect/>
          <a:stretch>
            <a:fillRect/>
          </a:stretch>
        </p:blipFill>
        <p:spPr bwMode="auto">
          <a:xfrm>
            <a:off x="0" y="0"/>
            <a:ext cx="10477500" cy="5720471"/>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Jose Luis\Desktop\000_19O6NH.jpg"/>
          <p:cNvPicPr>
            <a:picLocks noChangeAspect="1" noChangeArrowheads="1"/>
          </p:cNvPicPr>
          <p:nvPr/>
        </p:nvPicPr>
        <p:blipFill>
          <a:blip r:embed="rId2" cstate="print"/>
          <a:srcRect/>
          <a:stretch>
            <a:fillRect/>
          </a:stretch>
        </p:blipFill>
        <p:spPr bwMode="auto">
          <a:xfrm>
            <a:off x="0" y="-23813"/>
            <a:ext cx="10477500" cy="5532438"/>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5b983eaa5b70c.jpeg"/>
          <p:cNvPicPr>
            <a:picLocks noChangeAspect="1" noChangeArrowheads="1"/>
          </p:cNvPicPr>
          <p:nvPr/>
        </p:nvPicPr>
        <p:blipFill>
          <a:blip r:embed="rId2"/>
          <a:srcRect/>
          <a:stretch>
            <a:fillRect/>
          </a:stretch>
        </p:blipFill>
        <p:spPr bwMode="auto">
          <a:xfrm>
            <a:off x="-1" y="-1"/>
            <a:ext cx="10477501"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Jose Luis\Desktop\5b98410a99ed7.jpeg"/>
          <p:cNvPicPr>
            <a:picLocks noChangeAspect="1" noChangeArrowheads="1"/>
          </p:cNvPicPr>
          <p:nvPr/>
        </p:nvPicPr>
        <p:blipFill>
          <a:blip r:embed="rId2"/>
          <a:srcRect/>
          <a:stretch>
            <a:fillRect/>
          </a:stretch>
        </p:blipFill>
        <p:spPr bwMode="auto">
          <a:xfrm>
            <a:off x="0" y="0"/>
            <a:ext cx="10477500" cy="5508625"/>
          </a:xfrm>
          <a:prstGeom prst="rect">
            <a:avLst/>
          </a:prstGeom>
          <a:noFill/>
        </p:spPr>
      </p:pic>
    </p:spTree>
  </p:cSld>
  <p:clrMapOvr>
    <a:masterClrMapping/>
  </p:clrMapOvr>
  <p:transition spd="med" advTm="6000">
    <p:random/>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477501" cy="5508625"/>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2714434" y="2714444"/>
            <a:ext cx="5508625" cy="7975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683313" y="2714444"/>
            <a:ext cx="5508625" cy="7975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10477500" cy="5583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5448638"/>
            <a:ext cx="10477500" cy="59993"/>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29755" y="4661957"/>
            <a:ext cx="690425" cy="549829"/>
          </a:xfrm>
          <a:prstGeom prst="rect">
            <a:avLst/>
          </a:prstGeom>
          <a:noFill/>
          <a:ln w="38100">
            <a:solidFill>
              <a:srgbClr val="1CDEF8"/>
            </a:solidFill>
            <a:miter lim="800000"/>
            <a:headEnd/>
            <a:tailEnd/>
          </a:ln>
        </p:spPr>
      </p:pic>
      <p:sp>
        <p:nvSpPr>
          <p:cNvPr id="19" name="18 Rectángulo"/>
          <p:cNvSpPr/>
          <p:nvPr/>
        </p:nvSpPr>
        <p:spPr>
          <a:xfrm>
            <a:off x="2269158" y="3672432"/>
            <a:ext cx="3084841"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38162" y="402606"/>
            <a:ext cx="3209768" cy="2527637"/>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102166" y="5"/>
            <a:ext cx="4008352"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sábado, 27 de octubre de 2018</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10:00</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453010" y="4507278"/>
            <a:ext cx="2301791" cy="750278"/>
          </a:xfrm>
          <a:prstGeom prst="rect">
            <a:avLst/>
          </a:prstGeom>
          <a:noFill/>
        </p:spPr>
      </p:pic>
    </p:spTree>
  </p:cSld>
  <p:clrMapOvr>
    <a:masterClrMapping/>
  </p:clrMapOvr>
  <p:transition spd="med"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85347"/>
            <a:ext cx="10477500" cy="183621"/>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468967"/>
            <a:ext cx="10477500" cy="4039658"/>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270125" y="0"/>
            <a:ext cx="5588000" cy="1254742"/>
          </a:xfrm>
          <a:prstGeom prst="rect">
            <a:avLst/>
          </a:prstGeom>
          <a:noFill/>
        </p:spPr>
      </p:pic>
      <p:sp>
        <p:nvSpPr>
          <p:cNvPr id="4104" name="Text Box 8"/>
          <p:cNvSpPr txBox="1">
            <a:spLocks noChangeArrowheads="1"/>
          </p:cNvSpPr>
          <p:nvPr/>
        </p:nvSpPr>
        <p:spPr bwMode="auto">
          <a:xfrm>
            <a:off x="0" y="1530174"/>
            <a:ext cx="104775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09687" y="3794831"/>
            <a:ext cx="3055938"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461125" y="3366383"/>
            <a:ext cx="2706688" cy="1897415"/>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627563" y="3917245"/>
            <a:ext cx="1397000" cy="79569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387071"/>
            <a:ext cx="611188" cy="428449"/>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815519"/>
            <a:ext cx="611188" cy="428449"/>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243969"/>
            <a:ext cx="611188" cy="428449"/>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672416"/>
            <a:ext cx="611188" cy="428449"/>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SIN  PIERNAS PERO CON AL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SIN  PIERNAS PERO CON ALAS</Template>
  <TotalTime>44</TotalTime>
  <Words>829</Words>
  <Application>Microsoft Office PowerPoint</Application>
  <PresentationFormat>Personalizado</PresentationFormat>
  <Paragraphs>46</Paragraphs>
  <Slides>82</Slides>
  <Notes>0</Notes>
  <HiddenSlides>0</HiddenSlides>
  <MMClips>0</MMClips>
  <ScaleCrop>false</ScaleCrop>
  <HeadingPairs>
    <vt:vector size="4" baseType="variant">
      <vt:variant>
        <vt:lpstr>Tema</vt:lpstr>
      </vt:variant>
      <vt:variant>
        <vt:i4>2</vt:i4>
      </vt:variant>
      <vt:variant>
        <vt:lpstr>Títulos de diapositiva</vt:lpstr>
      </vt:variant>
      <vt:variant>
        <vt:i4>82</vt:i4>
      </vt:variant>
    </vt:vector>
  </HeadingPairs>
  <TitlesOfParts>
    <vt:vector size="84" baseType="lpstr">
      <vt:lpstr>SIN  PIERNAS PERO CON ALAS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14</cp:revision>
  <dcterms:created xsi:type="dcterms:W3CDTF">2018-10-27T07:22:37Z</dcterms:created>
  <dcterms:modified xsi:type="dcterms:W3CDTF">2018-10-27T08:06:57Z</dcterms:modified>
</cp:coreProperties>
</file>