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0"/>
  </p:notesMasterIdLst>
  <p:sldIdLst>
    <p:sldId id="276" r:id="rId3"/>
    <p:sldId id="257" r:id="rId4"/>
    <p:sldId id="260" r:id="rId5"/>
    <p:sldId id="259" r:id="rId6"/>
    <p:sldId id="261" r:id="rId7"/>
    <p:sldId id="272" r:id="rId8"/>
    <p:sldId id="265" r:id="rId9"/>
    <p:sldId id="269" r:id="rId10"/>
    <p:sldId id="264" r:id="rId11"/>
    <p:sldId id="274" r:id="rId12"/>
    <p:sldId id="268" r:id="rId13"/>
    <p:sldId id="271" r:id="rId14"/>
    <p:sldId id="258" r:id="rId15"/>
    <p:sldId id="270" r:id="rId16"/>
    <p:sldId id="267" r:id="rId17"/>
    <p:sldId id="279" r:id="rId18"/>
    <p:sldId id="280" r:id="rId19"/>
  </p:sldIdLst>
  <p:sldSz cx="12192000" cy="6858000"/>
  <p:notesSz cx="6858000" cy="9144000"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tq14w+8+UEZdKhQVV4h3rQ==" hashData="zvRAi69LVlE4/dGByyqRE15W8K1PmobfytIED6541NT6Q/uZc2yiHwvKzcPGAlb7pSL/mYOwWTNfPa6G/6jNp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260000"/>
    <a:srgbClr val="FFF309"/>
    <a:srgbClr val="1919DD"/>
    <a:srgbClr val="0000FF"/>
    <a:srgbClr val="502200"/>
    <a:srgbClr val="FFF411"/>
    <a:srgbClr val="FF3300"/>
    <a:srgbClr val="FF3399"/>
    <a:srgbClr val="66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PE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95C5FE5-4FA7-47DE-8B55-96565F4980E5}" type="datetimeFigureOut">
              <a:rPr lang="es-PE" smtClean="0"/>
              <a:t>16/01/2016</a:t>
            </a:fld>
            <a:endParaRPr lang="es-PE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PE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PE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89963C0-91E1-437E-A093-249A1E94F4E6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22649453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9963C0-91E1-437E-A093-249A1E94F4E6}" type="slidenum">
              <a:rPr lang="es-PE" smtClean="0"/>
              <a:t>16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156981260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4B8E73-265B-48FC-B0EB-4875BC6903BF}" type="datetimeFigureOut">
              <a:rPr lang="es-PE" smtClean="0"/>
              <a:t>16/01/2016</a:t>
            </a:fld>
            <a:endParaRPr lang="es-PE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F18856-DC52-4824-8841-0EECD8DE810A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916418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4B8E73-265B-48FC-B0EB-4875BC6903BF}" type="datetimeFigureOut">
              <a:rPr lang="es-PE" smtClean="0"/>
              <a:t>16/01/2016</a:t>
            </a:fld>
            <a:endParaRPr lang="es-PE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F18856-DC52-4824-8841-0EECD8DE810A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25062443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4B8E73-265B-48FC-B0EB-4875BC6903BF}" type="datetimeFigureOut">
              <a:rPr lang="es-PE" smtClean="0"/>
              <a:t>16/01/2016</a:t>
            </a:fld>
            <a:endParaRPr lang="es-PE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F18856-DC52-4824-8841-0EECD8DE810A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34969744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4B8E73-265B-48FC-B0EB-4875BC6903BF}" type="datetimeFigureOut">
              <a:rPr lang="es-PE" smtClean="0"/>
              <a:t>16/01/2016</a:t>
            </a:fld>
            <a:endParaRPr lang="es-PE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F18856-DC52-4824-8841-0EECD8DE810A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29590687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4B8E73-265B-48FC-B0EB-4875BC6903BF}" type="datetimeFigureOut">
              <a:rPr lang="es-PE" smtClean="0"/>
              <a:t>16/01/2016</a:t>
            </a:fld>
            <a:endParaRPr lang="es-PE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F18856-DC52-4824-8841-0EECD8DE810A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5037688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4B8E73-265B-48FC-B0EB-4875BC6903BF}" type="datetimeFigureOut">
              <a:rPr lang="es-PE" smtClean="0"/>
              <a:t>16/01/2016</a:t>
            </a:fld>
            <a:endParaRPr lang="es-PE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F18856-DC52-4824-8841-0EECD8DE810A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41028318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4B8E73-265B-48FC-B0EB-4875BC6903BF}" type="datetimeFigureOut">
              <a:rPr lang="es-PE" smtClean="0"/>
              <a:t>16/01/2016</a:t>
            </a:fld>
            <a:endParaRPr lang="es-PE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F18856-DC52-4824-8841-0EECD8DE810A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19480162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4B8E73-265B-48FC-B0EB-4875BC6903BF}" type="datetimeFigureOut">
              <a:rPr lang="es-PE" smtClean="0"/>
              <a:t>16/01/2016</a:t>
            </a:fld>
            <a:endParaRPr lang="es-PE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F18856-DC52-4824-8841-0EECD8DE810A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9900300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PE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4B8E73-265B-48FC-B0EB-4875BC6903BF}" type="datetimeFigureOut">
              <a:rPr lang="es-PE" smtClean="0"/>
              <a:t>16/01/2016</a:t>
            </a:fld>
            <a:endParaRPr lang="es-PE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F18856-DC52-4824-8841-0EECD8DE810A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41343567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4B8E73-265B-48FC-B0EB-4875BC6903BF}" type="datetimeFigureOut">
              <a:rPr lang="es-PE" smtClean="0"/>
              <a:t>16/01/2016</a:t>
            </a:fld>
            <a:endParaRPr lang="es-PE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F18856-DC52-4824-8841-0EECD8DE810A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24183960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4B8E73-265B-48FC-B0EB-4875BC6903BF}" type="datetimeFigureOut">
              <a:rPr lang="es-PE" smtClean="0"/>
              <a:t>16/01/2016</a:t>
            </a:fld>
            <a:endParaRPr lang="es-PE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F18856-DC52-4824-8841-0EECD8DE810A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312650683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22545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4B8E73-265B-48FC-B0EB-4875BC6903BF}" type="datetimeFigureOut">
              <a:rPr lang="es-PE" smtClean="0"/>
              <a:t>16/01/2016</a:t>
            </a:fld>
            <a:endParaRPr lang="es-PE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F18856-DC52-4824-8841-0EECD8DE810A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10243836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52623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7" Type="http://schemas.openxmlformats.org/officeDocument/2006/relationships/image" Target="../media/image35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gif"/><Relationship Id="rId5" Type="http://schemas.openxmlformats.org/officeDocument/2006/relationships/image" Target="../media/image33.gif"/><Relationship Id="rId4" Type="http://schemas.openxmlformats.org/officeDocument/2006/relationships/image" Target="../media/image32.gif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7.png"/><Relationship Id="rId10" Type="http://schemas.openxmlformats.org/officeDocument/2006/relationships/image" Target="../media/image4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imgc.allpostersimages.com/images/P-473-488-90/13/1383/B79P000Z/posters/pierre-auguste-renoir-dos-ninas-dibujando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74" t="4626" r="8467" b="4490"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ítulo 1"/>
          <p:cNvSpPr txBox="1">
            <a:spLocks/>
          </p:cNvSpPr>
          <p:nvPr/>
        </p:nvSpPr>
        <p:spPr>
          <a:xfrm>
            <a:off x="171718" y="5668606"/>
            <a:ext cx="10221532" cy="835226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PE" sz="6600" b="1" dirty="0" smtClean="0">
                <a:solidFill>
                  <a:srgbClr val="FF0000"/>
                </a:solidFill>
                <a:effectLst>
                  <a:glow rad="228600">
                    <a:srgbClr val="FFF411">
                      <a:alpha val="40000"/>
                    </a:srgbClr>
                  </a:glow>
                </a:effectLst>
                <a:latin typeface="Monotype Corsiva" panose="03010101010201010101" pitchFamily="66" charset="0"/>
              </a:rPr>
              <a:t>Si Quieres Educar Bien A Tu Hijo</a:t>
            </a:r>
            <a:endParaRPr lang="es-PE" sz="6600" b="1" dirty="0">
              <a:solidFill>
                <a:srgbClr val="FF0000"/>
              </a:solidFill>
              <a:effectLst>
                <a:glow rad="228600">
                  <a:srgbClr val="FFF411">
                    <a:alpha val="40000"/>
                  </a:srgb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0405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6000">
        <p:sndAc>
          <p:stSnd>
            <p:snd r:embed="rId2" name="03_Richard Clayderman - Hungarian Sonata.wav"/>
          </p:stSnd>
        </p:sndAc>
      </p:transition>
    </mc:Choice>
    <mc:Fallback xmlns="">
      <p:transition spd="slow" advTm="6000">
        <p:sndAc>
          <p:stSnd>
            <p:snd r:embed="rId4" name="03_Richard Clayderman - Hungarian Sonat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http://4.bp.blogspot.com/-x4kaiywe-1U/VbI5IW9Ih1I/AAAAAAAELpw/3px-TdISXCc/s640/2%2B%25281%252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/>
          <p:cNvSpPr txBox="1"/>
          <p:nvPr/>
        </p:nvSpPr>
        <p:spPr>
          <a:xfrm>
            <a:off x="4018208" y="5213007"/>
            <a:ext cx="768868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3600" b="1" dirty="0" smtClean="0">
                <a:solidFill>
                  <a:srgbClr val="FFFF00"/>
                </a:solidFill>
                <a:effectLst>
                  <a:glow rad="228600">
                    <a:srgbClr val="260000"/>
                  </a:glow>
                </a:effectLst>
                <a:latin typeface="Monotype Corsiva" panose="03010101010201010101" pitchFamily="66" charset="0"/>
              </a:rPr>
              <a:t>Protégelo </a:t>
            </a:r>
          </a:p>
          <a:p>
            <a:r>
              <a:rPr lang="es-PE" sz="3600" b="1" dirty="0" smtClean="0">
                <a:solidFill>
                  <a:srgbClr val="FFFF00"/>
                </a:solidFill>
                <a:effectLst>
                  <a:glow rad="228600">
                    <a:srgbClr val="260000"/>
                  </a:glow>
                </a:effectLst>
                <a:latin typeface="Monotype Corsiva" panose="03010101010201010101" pitchFamily="66" charset="0"/>
              </a:rPr>
              <a:t>No lo cubras</a:t>
            </a:r>
            <a:endParaRPr lang="es-PE" sz="3600" b="1" dirty="0">
              <a:solidFill>
                <a:srgbClr val="FFFF00"/>
              </a:solidFill>
              <a:effectLst>
                <a:glow rad="228600">
                  <a:srgbClr val="260000"/>
                </a:glo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5" name="Picture 2" descr="http://3.bp.blogspot.com/-ku5cwpYW6LA/VbI48FhPCtI/AAAAAAAELms/RXjdxiaNY-o/s640/2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8637" y="0"/>
            <a:ext cx="613034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://3.bp.blogspot.com/-ku5cwpYW6LA/VbI48FhPCtI/AAAAAAAELms/RXjdxiaNY-o/s640/2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091707" y="0"/>
            <a:ext cx="606165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676876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11000">
        <p15:prstTrans prst="wind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de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ac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de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ac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00" de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00" ac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" de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00" ac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http://3.bp.blogspot.com/-58hoRLzCLag/VbI5BTygMOI/AAAAAAAELoQ/BwDeKsG4KAY/s640/14%2B%25281%252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/>
          <p:cNvSpPr txBox="1"/>
          <p:nvPr/>
        </p:nvSpPr>
        <p:spPr>
          <a:xfrm>
            <a:off x="2251656" y="5657671"/>
            <a:ext cx="768868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3600" b="1" dirty="0" smtClean="0"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glow rad="228600">
                    <a:srgbClr val="3A1900"/>
                  </a:glow>
                </a:effectLst>
                <a:latin typeface="Monotype Corsiva" panose="03010101010201010101" pitchFamily="66" charset="0"/>
              </a:rPr>
              <a:t>Ámalo</a:t>
            </a:r>
          </a:p>
          <a:p>
            <a:r>
              <a:rPr lang="es-PE" sz="3600" b="1" dirty="0" smtClean="0"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glow rad="228600">
                    <a:srgbClr val="3A1900"/>
                  </a:glow>
                </a:effectLst>
                <a:latin typeface="Monotype Corsiva" panose="03010101010201010101" pitchFamily="66" charset="0"/>
              </a:rPr>
              <a:t>No lo idolatres</a:t>
            </a:r>
          </a:p>
        </p:txBody>
      </p:sp>
      <p:pic>
        <p:nvPicPr>
          <p:cNvPr id="7" name="Picture 4" descr=" : 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0"/>
            <a:ext cx="609170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 : 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091706" y="0"/>
            <a:ext cx="610029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943282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12000">
        <p15:prstTrans prst="wind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http://1.bp.blogspot.com/-LLp9xmP7GxM/VbI5GzMO5tI/AAAAAAAELpo/suQ8-fxLL5E/s640/1%2B%25282%252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9669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/>
          <p:cNvSpPr txBox="1"/>
          <p:nvPr/>
        </p:nvSpPr>
        <p:spPr>
          <a:xfrm>
            <a:off x="386367" y="0"/>
            <a:ext cx="321971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3600" b="1" dirty="0" smtClean="0">
                <a:solidFill>
                  <a:srgbClr val="D33D96"/>
                </a:solidFill>
                <a:effectLst>
                  <a:glow rad="228600">
                    <a:schemeClr val="accent4">
                      <a:lumMod val="20000"/>
                      <a:lumOff val="80000"/>
                    </a:schemeClr>
                  </a:glow>
                </a:effectLst>
                <a:latin typeface="Monotype Corsiva" panose="03010101010201010101" pitchFamily="66" charset="0"/>
              </a:rPr>
              <a:t>Ayúdalo </a:t>
            </a:r>
          </a:p>
          <a:p>
            <a:r>
              <a:rPr lang="es-PE" sz="3600" b="1" dirty="0" smtClean="0">
                <a:solidFill>
                  <a:srgbClr val="D33D96"/>
                </a:solidFill>
                <a:effectLst>
                  <a:glow rad="228600">
                    <a:schemeClr val="accent4">
                      <a:lumMod val="20000"/>
                      <a:lumOff val="80000"/>
                    </a:schemeClr>
                  </a:glow>
                </a:effectLst>
                <a:latin typeface="Monotype Corsiva" panose="03010101010201010101" pitchFamily="66" charset="0"/>
              </a:rPr>
              <a:t>No lo reemplaces</a:t>
            </a:r>
          </a:p>
        </p:txBody>
      </p:sp>
      <p:pic>
        <p:nvPicPr>
          <p:cNvPr id="5122" name="Picture 2" descr="Tricia Reilly-Matthews, artist ~ little girls ~ pupp7 &amp; doll in perambulator: 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5"/>
          <a:stretch/>
        </p:blipFill>
        <p:spPr bwMode="auto">
          <a:xfrm>
            <a:off x="-1" y="0"/>
            <a:ext cx="6306353" cy="69669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Tricia Reilly-Matthews, artist ~ little girls ~ pupp7 &amp; doll in perambulator: 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38" r="1"/>
          <a:stretch/>
        </p:blipFill>
        <p:spPr bwMode="auto">
          <a:xfrm flipH="1">
            <a:off x="6306352" y="0"/>
            <a:ext cx="5960774" cy="69669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671797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11000">
        <p15:prstTrans prst="wind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4" name="Picture 4" descr="http://3.bp.blogspot.com/-whaEgmm7oFE/VbI5BN3eMiI/AAAAAAAELoM/8LMyhYY79DU/s640/13%2B%25281%252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394" y="0"/>
            <a:ext cx="12213394" cy="70061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/>
          <p:cNvSpPr txBox="1"/>
          <p:nvPr/>
        </p:nvSpPr>
        <p:spPr>
          <a:xfrm>
            <a:off x="2498502" y="5563673"/>
            <a:ext cx="293638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3600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Acompáñalo </a:t>
            </a:r>
          </a:p>
          <a:p>
            <a:r>
              <a:rPr lang="es-PE" sz="3600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No lo lleves</a:t>
            </a:r>
          </a:p>
          <a:p>
            <a:endParaRPr lang="es-PE" sz="3600" dirty="0">
              <a:latin typeface="Monotype Corsiva" panose="03010101010201010101" pitchFamily="66" charset="0"/>
            </a:endParaRPr>
          </a:p>
        </p:txBody>
      </p:sp>
      <p:pic>
        <p:nvPicPr>
          <p:cNvPr id="10242" name="Picture 2" descr="http://4.bp.blogspot.com/-jBIX8etEcR8/VbI4-gImnGI/AAAAAAAELnc/3aa40ImGKFM/s400/2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394" y="0"/>
            <a:ext cx="6284895" cy="70061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4.bp.blogspot.com/-jBIX8etEcR8/VbI4-gImnGI/AAAAAAAELnc/3aa40ImGKFM/s400/2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244176" y="-1"/>
            <a:ext cx="5947823" cy="70061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411335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11000">
        <p15:prstTrans prst="wind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http://4.bp.blogspot.com/-ivwfXZoF88U/VbI5CzyBtzI/AAAAAAAELo4/5zBYaiAdsiI/s640/10%2B%25282%252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2191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uadroTexto 3"/>
          <p:cNvSpPr txBox="1"/>
          <p:nvPr/>
        </p:nvSpPr>
        <p:spPr>
          <a:xfrm>
            <a:off x="1313645" y="194311"/>
            <a:ext cx="418563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3600" b="1" dirty="0" smtClean="0">
                <a:solidFill>
                  <a:srgbClr val="FF9900"/>
                </a:solidFill>
                <a:effectLst>
                  <a:glow rad="228600">
                    <a:srgbClr val="1919DD"/>
                  </a:glow>
                </a:effectLst>
                <a:latin typeface="Monotype Corsiva" panose="03010101010201010101" pitchFamily="66" charset="0"/>
              </a:rPr>
              <a:t>Incorpóralo </a:t>
            </a:r>
          </a:p>
          <a:p>
            <a:r>
              <a:rPr lang="es-PE" sz="3600" b="1" dirty="0" smtClean="0">
                <a:solidFill>
                  <a:srgbClr val="FF9900"/>
                </a:solidFill>
                <a:effectLst>
                  <a:glow rad="228600">
                    <a:srgbClr val="1919DD"/>
                  </a:glow>
                </a:effectLst>
                <a:latin typeface="Monotype Corsiva" panose="03010101010201010101" pitchFamily="66" charset="0"/>
              </a:rPr>
              <a:t>No lo aísles</a:t>
            </a:r>
          </a:p>
          <a:p>
            <a:endParaRPr lang="es-PE" dirty="0"/>
          </a:p>
        </p:txBody>
      </p:sp>
      <p:pic>
        <p:nvPicPr>
          <p:cNvPr id="5" name="Picture 4" descr="http://4.bp.blogspot.com/-jlSMTP6f8_k/VbI5EN-IqrI/AAAAAAAELpI/B0S6CeXdeoQ/s640/5%2B%25282%252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0100" y="0"/>
            <a:ext cx="61561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http://4.bp.blogspot.com/-jlSMTP6f8_k/VbI5EN-IqrI/AAAAAAAELpI/B0S6CeXdeoQ/s640/5%2B%25282%252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096000" y="0"/>
            <a:ext cx="61120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333052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3000">
        <p15:prstTrans prst="wind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http://4.bp.blogspot.com/-vZdGymk0J4s/VbI5IQKAiDI/AAAAAAAELp0/1Q7k_V1qDYA/s1600/3%2B%25282%252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/>
          <p:cNvSpPr txBox="1"/>
          <p:nvPr/>
        </p:nvSpPr>
        <p:spPr>
          <a:xfrm>
            <a:off x="244699" y="1352281"/>
            <a:ext cx="418563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3600" b="1" dirty="0" smtClean="0">
                <a:solidFill>
                  <a:srgbClr val="FF6699"/>
                </a:solidFill>
                <a:effectLst>
                  <a:glow rad="228600">
                    <a:srgbClr val="5A3ACE"/>
                  </a:glow>
                </a:effectLst>
                <a:latin typeface="Monotype Corsiva" panose="03010101010201010101" pitchFamily="66" charset="0"/>
              </a:rPr>
              <a:t>No le exijas ser el mejor</a:t>
            </a:r>
          </a:p>
          <a:p>
            <a:r>
              <a:rPr lang="es-PE" sz="3600" b="1" dirty="0" smtClean="0">
                <a:solidFill>
                  <a:srgbClr val="FF6699"/>
                </a:solidFill>
                <a:effectLst>
                  <a:glow rad="228600">
                    <a:srgbClr val="5A3ACE"/>
                  </a:glow>
                </a:effectLst>
                <a:latin typeface="Monotype Corsiva" panose="03010101010201010101" pitchFamily="66" charset="0"/>
              </a:rPr>
              <a:t>Pídele que sea bueno</a:t>
            </a:r>
          </a:p>
          <a:p>
            <a:endParaRPr lang="es-PE" dirty="0"/>
          </a:p>
        </p:txBody>
      </p:sp>
      <p:pic>
        <p:nvPicPr>
          <p:cNvPr id="7" name="Picture 4" descr="https://s-media-cache-ak0.pinimg.com/736x/d2/a7/a4/d2a7a49371f08b528bc06a22c60d3c1d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22049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https://s-media-cache-ak0.pinimg.com/736x/d2/a7/a4/d2a7a49371f08b528bc06a22c60d3c1d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220496" y="0"/>
            <a:ext cx="597150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689578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11000">
        <p15:prstTrans prst="wind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3.bp.blogspot.com/-8mLx7EZYqJs/VbI5DgzuwtI/AAAAAAAELpA/4m7nEFwCDZg/s1600/9%2B%25282%252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uadroTexto 2"/>
          <p:cNvSpPr txBox="1"/>
          <p:nvPr/>
        </p:nvSpPr>
        <p:spPr>
          <a:xfrm>
            <a:off x="90152" y="0"/>
            <a:ext cx="475230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3600" b="1" dirty="0" smtClean="0">
                <a:solidFill>
                  <a:srgbClr val="FFFF00"/>
                </a:solidFill>
                <a:effectLst>
                  <a:glow rad="228600">
                    <a:srgbClr val="362ED0"/>
                  </a:glow>
                </a:effectLst>
                <a:latin typeface="Monotype Corsiva" panose="03010101010201010101" pitchFamily="66" charset="0"/>
              </a:rPr>
              <a:t>Muéstrale el peligro</a:t>
            </a:r>
          </a:p>
          <a:p>
            <a:r>
              <a:rPr lang="es-PE" sz="3600" b="1" dirty="0" smtClean="0">
                <a:solidFill>
                  <a:srgbClr val="FFFF00"/>
                </a:solidFill>
                <a:effectLst>
                  <a:glow rad="228600">
                    <a:srgbClr val="362ED0"/>
                  </a:glow>
                </a:effectLst>
                <a:latin typeface="Monotype Corsiva" panose="03010101010201010101" pitchFamily="66" charset="0"/>
              </a:rPr>
              <a:t>No lo aterrorices</a:t>
            </a:r>
          </a:p>
          <a:p>
            <a:endParaRPr lang="es-PE" dirty="0"/>
          </a:p>
        </p:txBody>
      </p:sp>
      <p:pic>
        <p:nvPicPr>
          <p:cNvPr id="2050" name="Picture 2" descr="https://s-media-cache-ak0.pinimg.com/236x/9f/ff/9a/9fff9ad1edf4fb991f826883712a54fb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6231228" cy="69148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s://s-media-cache-ak0.pinimg.com/236x/9f/ff/9a/9fff9ad1edf4fb991f826883712a54fb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231228" y="0"/>
            <a:ext cx="5960772" cy="69148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286315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2000"/>
    </mc:Choice>
    <mc:Fallback>
      <p:transition spd="slow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right)">
                                      <p:cBhvr>
                                        <p:cTn id="7" dur="3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left)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4.bp.blogspot.com/-FRz0aiUl0VA/VbI5Fm5VXAI/AAAAAAAELpY/HXVXZNku3ks/s640/7%2B%25282%252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1999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/>
          <p:cNvSpPr txBox="1"/>
          <p:nvPr/>
        </p:nvSpPr>
        <p:spPr>
          <a:xfrm>
            <a:off x="3902300" y="5048518"/>
            <a:ext cx="7688687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3600" b="1" dirty="0" smtClean="0">
                <a:solidFill>
                  <a:srgbClr val="1919DD"/>
                </a:solidFill>
                <a:effectLst>
                  <a:glow rad="228600">
                    <a:srgbClr val="FFF411"/>
                  </a:glow>
                </a:effectLst>
                <a:latin typeface="Monotype Corsiva" panose="03010101010201010101" pitchFamily="66" charset="0"/>
              </a:rPr>
              <a:t>Aliéntalo en sus esperanzas</a:t>
            </a:r>
          </a:p>
          <a:p>
            <a:r>
              <a:rPr lang="es-PE" sz="3600" b="1" dirty="0" smtClean="0">
                <a:solidFill>
                  <a:srgbClr val="1919DD"/>
                </a:solidFill>
                <a:effectLst>
                  <a:glow rad="228600">
                    <a:srgbClr val="FFF411"/>
                  </a:glow>
                </a:effectLst>
                <a:latin typeface="Monotype Corsiva" panose="03010101010201010101" pitchFamily="66" charset="0"/>
              </a:rPr>
              <a:t>No lo desencantes</a:t>
            </a:r>
          </a:p>
          <a:p>
            <a:endParaRPr lang="es-PE" dirty="0" err="1" smtClean="0"/>
          </a:p>
        </p:txBody>
      </p:sp>
      <p:pic>
        <p:nvPicPr>
          <p:cNvPr id="6" name="Picture 4" descr="http://3.bp.blogspot.com/-TxSpKbvKwkE/VbI48ZqLoRI/AAAAAAAELm0/BYUeHnm-prE/s640/2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6362163" cy="6860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http://3.bp.blogspot.com/-TxSpKbvKwkE/VbI48ZqLoRI/AAAAAAAELm0/BYUeHnm-prE/s640/2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362162" y="-2409"/>
            <a:ext cx="5829836" cy="6860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931416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1000"/>
    </mc:Choice>
    <mc:Fallback>
      <p:transition spd="slow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2.bp.blogspot.com/-RYbtATOiX0U/VbI5BvjOHWI/AAAAAAAELoY/BN0xPu07vHg/s640/15%2B%25282%252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71117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uadroTexto 2"/>
          <p:cNvSpPr txBox="1"/>
          <p:nvPr/>
        </p:nvSpPr>
        <p:spPr>
          <a:xfrm>
            <a:off x="5615192" y="128790"/>
            <a:ext cx="3232596" cy="830997"/>
          </a:xfrm>
          <a:prstGeom prst="rect">
            <a:avLst/>
          </a:prstGeom>
          <a:solidFill>
            <a:srgbClr val="6633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PE" sz="2400" b="1" dirty="0" smtClean="0">
                <a:solidFill>
                  <a:srgbClr val="FFF411"/>
                </a:solidFill>
                <a:latin typeface="Monotype Corsiva" panose="03010101010201010101" pitchFamily="66" charset="0"/>
              </a:rPr>
              <a:t>No lo mandes a estudiar </a:t>
            </a:r>
          </a:p>
          <a:p>
            <a:pPr algn="ctr"/>
            <a:r>
              <a:rPr lang="es-PE" sz="2400" b="1" dirty="0" smtClean="0">
                <a:solidFill>
                  <a:srgbClr val="FFF411"/>
                </a:solidFill>
                <a:latin typeface="Monotype Corsiva" panose="03010101010201010101" pitchFamily="66" charset="0"/>
              </a:rPr>
              <a:t>Prepárale el clima de estudio</a:t>
            </a:r>
            <a:endParaRPr lang="es-PE" sz="2400" b="1" dirty="0">
              <a:solidFill>
                <a:srgbClr val="FFF411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3080" name="Picture 8" descr="tricia reilly-matthews art - Google-Suche: 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225"/>
          <a:stretch/>
        </p:blipFill>
        <p:spPr bwMode="auto">
          <a:xfrm>
            <a:off x="0" y="0"/>
            <a:ext cx="6310647" cy="72276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8" descr="tricia reilly-matthews art - Google-Suche: 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57"/>
          <a:stretch/>
        </p:blipFill>
        <p:spPr bwMode="auto">
          <a:xfrm flipH="1">
            <a:off x="6310648" y="0"/>
            <a:ext cx="5881351" cy="72276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164023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1000"/>
    </mc:Choice>
    <mc:Fallback>
      <p:transition spd="slow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20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3.bp.blogspot.com/-F5b124Y9ryI/VbI5GAjEbLI/AAAAAAAELpg/dO_1Jn7z8Zs/s640/8%2B%25282%252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77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/>
          <p:cNvSpPr txBox="1"/>
          <p:nvPr/>
        </p:nvSpPr>
        <p:spPr>
          <a:xfrm>
            <a:off x="1017432" y="4816698"/>
            <a:ext cx="768868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3600" b="1" dirty="0" smtClean="0">
                <a:solidFill>
                  <a:srgbClr val="1919DD"/>
                </a:solidFill>
                <a:effectLst>
                  <a:glow rad="228600">
                    <a:srgbClr val="FFF309"/>
                  </a:glow>
                </a:effectLst>
                <a:latin typeface="Monotype Corsiva" panose="03010101010201010101" pitchFamily="66" charset="0"/>
              </a:rPr>
              <a:t>No le fabriques un castillo</a:t>
            </a:r>
          </a:p>
          <a:p>
            <a:r>
              <a:rPr lang="es-PE" sz="3600" b="1" dirty="0" smtClean="0">
                <a:solidFill>
                  <a:srgbClr val="1919DD"/>
                </a:solidFill>
                <a:effectLst>
                  <a:glow rad="228600">
                    <a:srgbClr val="FFF309"/>
                  </a:glow>
                </a:effectLst>
                <a:latin typeface="Monotype Corsiva" panose="03010101010201010101" pitchFamily="66" charset="0"/>
              </a:rPr>
              <a:t>Vivan todos con naturalidad</a:t>
            </a:r>
            <a:endParaRPr lang="es-PE" sz="3600" b="1" dirty="0">
              <a:solidFill>
                <a:srgbClr val="1919DD"/>
              </a:solidFill>
              <a:effectLst>
                <a:glow rad="228600">
                  <a:srgbClr val="FFF309"/>
                </a:glo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5" name="Picture 4" descr="http://2.bp.blogspot.com/-rOvylTr79PQ/VbI49umMKfI/AAAAAAAELnI/wznnKgFA0gM/s640/3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8019"/>
            <a:ext cx="6218349" cy="69130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http://2.bp.blogspot.com/-rOvylTr79PQ/VbI49umMKfI/AAAAAAAELnI/wznnKgFA0gM/s640/3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218349" y="0"/>
            <a:ext cx="5973651" cy="69130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576934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1000"/>
    </mc:Choice>
    <mc:Fallback>
      <p:transition spd="slow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decel="10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700" accel="100000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" decel="100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700" accel="100000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://1.bp.blogspot.com/-JDY-WjWQtwQ/VbI5CZUsnkI/AAAAAAAELos/wrF_hLti1GA/s1600/11%2B%25282%252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954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/>
          <p:cNvSpPr txBox="1"/>
          <p:nvPr/>
        </p:nvSpPr>
        <p:spPr>
          <a:xfrm>
            <a:off x="4468969" y="5754263"/>
            <a:ext cx="382502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3600" b="1" dirty="0" smtClean="0">
                <a:solidFill>
                  <a:srgbClr val="FFFF00"/>
                </a:solidFill>
                <a:effectLst>
                  <a:glow rad="228600">
                    <a:srgbClr val="663300"/>
                  </a:glow>
                </a:effectLst>
                <a:latin typeface="Monotype Corsiva" panose="03010101010201010101" pitchFamily="66" charset="0"/>
              </a:rPr>
              <a:t>No le dediques la vida</a:t>
            </a:r>
          </a:p>
          <a:p>
            <a:r>
              <a:rPr lang="es-PE" sz="3600" b="1" dirty="0" smtClean="0">
                <a:solidFill>
                  <a:srgbClr val="FFFF00"/>
                </a:solidFill>
                <a:effectLst>
                  <a:glow rad="228600">
                    <a:srgbClr val="663300"/>
                  </a:glow>
                </a:effectLst>
                <a:latin typeface="Monotype Corsiva" panose="03010101010201010101" pitchFamily="66" charset="0"/>
              </a:rPr>
              <a:t>Vive la vida con el</a:t>
            </a:r>
            <a:endParaRPr lang="es-PE" sz="3600" b="1" dirty="0">
              <a:solidFill>
                <a:srgbClr val="FFFF00"/>
              </a:solidFill>
              <a:effectLst>
                <a:glow rad="228600">
                  <a:srgbClr val="663300"/>
                </a:glo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4" name="Picture 4" descr="http://4.bp.blogspot.com/-tvuPwsY4eVw/VbI46k_eC8I/AAAAAAAELmU/TNRyNErb1Rs/s640/25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58"/>
          <a:stretch/>
        </p:blipFill>
        <p:spPr bwMode="auto">
          <a:xfrm>
            <a:off x="14446" y="0"/>
            <a:ext cx="6323527" cy="6954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Imagen 5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0" r="1"/>
          <a:stretch/>
        </p:blipFill>
        <p:spPr>
          <a:xfrm>
            <a:off x="6337973" y="0"/>
            <a:ext cx="5839580" cy="69545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26559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1000"/>
    </mc:Choice>
    <mc:Fallback>
      <p:transition spd="slow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2" name="Picture 4" descr="http://1.bp.blogspot.com/-XvrjgHbQiG0/VbI5CSk1B7I/AAAAAAAELoo/9wz1jGef4sQ/s640/12%2B%25282%252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1"/>
            <a:ext cx="12191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http://3.bp.blogspot.com/-IhRGAFO3Ohw/VbI46Y9TG2I/AAAAAAAELmQ/dGxLXgHfdks/s1600/2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" y="0"/>
            <a:ext cx="6078828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uadroTexto 6"/>
          <p:cNvSpPr txBox="1"/>
          <p:nvPr/>
        </p:nvSpPr>
        <p:spPr>
          <a:xfrm>
            <a:off x="8565274" y="2524368"/>
            <a:ext cx="338632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3200" b="1" dirty="0" smtClean="0">
                <a:solidFill>
                  <a:srgbClr val="FFC000"/>
                </a:solidFill>
                <a:effectLst>
                  <a:glow rad="228600">
                    <a:srgbClr val="0000FF"/>
                  </a:glow>
                </a:effectLst>
                <a:latin typeface="Monotype Corsiva" panose="03010101010201010101" pitchFamily="66" charset="0"/>
              </a:rPr>
              <a:t>No le prodigues amor</a:t>
            </a:r>
          </a:p>
          <a:p>
            <a:r>
              <a:rPr lang="es-PE" sz="3200" b="1" dirty="0" smtClean="0">
                <a:solidFill>
                  <a:srgbClr val="FFC000"/>
                </a:solidFill>
                <a:effectLst>
                  <a:glow rad="228600">
                    <a:srgbClr val="0000FF"/>
                  </a:glow>
                </a:effectLst>
                <a:latin typeface="Monotype Corsiva" panose="03010101010201010101" pitchFamily="66" charset="0"/>
              </a:rPr>
              <a:t>Dale amor</a:t>
            </a:r>
            <a:endParaRPr lang="es-PE" sz="3200" b="1" dirty="0">
              <a:solidFill>
                <a:srgbClr val="FFC000"/>
              </a:solidFill>
              <a:effectLst>
                <a:glow rad="228600">
                  <a:srgbClr val="0000FF"/>
                </a:glo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6" name="Picture 4" descr="http://3.bp.blogspot.com/-IhRGAFO3Ohw/VbI46Y9TG2I/AAAAAAAELmQ/dGxLXgHfdks/s1600/2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078831" y="0"/>
            <a:ext cx="611316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315903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1000"/>
    </mc:Choice>
    <mc:Fallback>
      <p:transition spd="slow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up)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1.bp.blogspot.com/-TGm47rIVzsw/VbI5IyGBY4I/AAAAAAAELp8/4FRduyhgK8o/s1600/4%2B%25282%252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9932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/>
          <p:cNvSpPr txBox="1"/>
          <p:nvPr/>
        </p:nvSpPr>
        <p:spPr>
          <a:xfrm>
            <a:off x="6937420" y="0"/>
            <a:ext cx="52545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3600" b="1" dirty="0" smtClean="0">
                <a:solidFill>
                  <a:srgbClr val="FF3399"/>
                </a:solidFill>
                <a:effectLst>
                  <a:glow rad="228600">
                    <a:srgbClr val="502200"/>
                  </a:glow>
                </a:effectLst>
                <a:latin typeface="Monotype Corsiva" panose="03010101010201010101" pitchFamily="66" charset="0"/>
              </a:rPr>
              <a:t>No le enseñes a “ser” </a:t>
            </a:r>
          </a:p>
          <a:p>
            <a:r>
              <a:rPr lang="es-PE" sz="3600" b="1" dirty="0" smtClean="0">
                <a:solidFill>
                  <a:srgbClr val="FF3399"/>
                </a:solidFill>
                <a:effectLst>
                  <a:glow rad="228600">
                    <a:srgbClr val="502200"/>
                  </a:glow>
                </a:effectLst>
                <a:latin typeface="Monotype Corsiva" panose="03010101010201010101" pitchFamily="66" charset="0"/>
              </a:rPr>
              <a:t>Ayúdalo para que sea el mismo.</a:t>
            </a:r>
            <a:endParaRPr lang="es-PE" sz="3600" b="1" dirty="0">
              <a:solidFill>
                <a:srgbClr val="FF3399"/>
              </a:solidFill>
              <a:effectLst>
                <a:glow rad="228600">
                  <a:srgbClr val="502200"/>
                </a:glo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6" name="Picture 2" descr="http://4.bp.blogspot.com/-ydS2kp85ig0/VbI49DNwgjI/AAAAAAAELm8/c71sNKLOVeU/s640/3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6035900" cy="69932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http://4.bp.blogspot.com/-ydS2kp85ig0/VbI49DNwgjI/AAAAAAAELm8/c71sNKLOVeU/s640/3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035900" y="0"/>
            <a:ext cx="6156100" cy="69932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04050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1000"/>
    </mc:Choice>
    <mc:Fallback>
      <p:transition spd="slow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Visions Of Sugarplums: 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9407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uadroTexto 6"/>
          <p:cNvSpPr txBox="1"/>
          <p:nvPr/>
        </p:nvSpPr>
        <p:spPr>
          <a:xfrm>
            <a:off x="550130" y="553791"/>
            <a:ext cx="259231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3600" b="1" dirty="0" smtClean="0">
                <a:solidFill>
                  <a:srgbClr val="FFC000"/>
                </a:solidFill>
                <a:latin typeface="Monotype Corsiva" panose="03010101010201010101" pitchFamily="66" charset="0"/>
              </a:rPr>
              <a:t>Abrígale</a:t>
            </a:r>
          </a:p>
          <a:p>
            <a:r>
              <a:rPr lang="es-PE" sz="3600" b="1" dirty="0" smtClean="0">
                <a:solidFill>
                  <a:srgbClr val="FFC000"/>
                </a:solidFill>
                <a:latin typeface="Monotype Corsiva" panose="03010101010201010101" pitchFamily="66" charset="0"/>
              </a:rPr>
              <a:t>No lo tapes</a:t>
            </a:r>
          </a:p>
        </p:txBody>
      </p:sp>
      <p:pic>
        <p:nvPicPr>
          <p:cNvPr id="6146" name="Picture 2" descr="&lt;3: 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126050" cy="69407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&lt;3: 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096000" y="0"/>
            <a:ext cx="6065950" cy="69407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283802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1000"/>
    </mc:Choice>
    <mc:Fallback>
      <p:transition spd="slow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54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xit" presetSubtype="2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(6*min(max(ppt_w*ppt_h,.3),1)-7.4)/-.7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(6*min(max(ppt_w*ppt_h,.3),1)-7.4)/-.7*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(6*min(max(ppt_w*ppt_h,.3),1)-7.4)/-.7*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39"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pic>
        <p:nvPicPr>
          <p:cNvPr id="2050" name="Picture 2" descr="http://4.bp.blogspot.com/_ib9VKPnSRuQ/TS5BYlIiUjI/AAAAAAAADGQ/oGf5TnVtUp4/s1600/bendiciones567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6602" y="605307"/>
            <a:ext cx="2684527" cy="27232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uadroTexto 2"/>
          <p:cNvSpPr txBox="1"/>
          <p:nvPr/>
        </p:nvSpPr>
        <p:spPr>
          <a:xfrm>
            <a:off x="7131122" y="3429000"/>
            <a:ext cx="361896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b="1" dirty="0" smtClean="0">
                <a:solidFill>
                  <a:srgbClr val="7030A0"/>
                </a:solidFill>
                <a:latin typeface="Monotype Corsiva" panose="03010101010201010101" pitchFamily="66" charset="0"/>
              </a:rPr>
              <a:t>Diseño       : Amore</a:t>
            </a:r>
          </a:p>
          <a:p>
            <a:r>
              <a:rPr lang="es-PE" b="1" dirty="0" smtClean="0">
                <a:solidFill>
                  <a:srgbClr val="7030A0"/>
                </a:solidFill>
                <a:latin typeface="Monotype Corsiva" panose="03010101010201010101" pitchFamily="66" charset="0"/>
              </a:rPr>
              <a:t>Tema         : Quieres educar a tu hijo</a:t>
            </a:r>
          </a:p>
          <a:p>
            <a:r>
              <a:rPr lang="es-PE" b="1" dirty="0" smtClean="0">
                <a:solidFill>
                  <a:srgbClr val="7030A0"/>
                </a:solidFill>
                <a:latin typeface="Monotype Corsiva" panose="03010101010201010101" pitchFamily="66" charset="0"/>
              </a:rPr>
              <a:t>Música     : Hurgarían Sonata</a:t>
            </a:r>
          </a:p>
          <a:p>
            <a:r>
              <a:rPr lang="es-PE" b="1" dirty="0" smtClean="0">
                <a:solidFill>
                  <a:srgbClr val="7030A0"/>
                </a:solidFill>
                <a:latin typeface="Monotype Corsiva" panose="03010101010201010101" pitchFamily="66" charset="0"/>
              </a:rPr>
              <a:t>Interprete : Richard Clayderman</a:t>
            </a:r>
            <a:endParaRPr lang="es-PE" b="1" dirty="0">
              <a:solidFill>
                <a:srgbClr val="7030A0"/>
              </a:solidFill>
              <a:latin typeface="Monotype Corsiva" panose="03010101010201010101" pitchFamily="66" charset="0"/>
            </a:endParaRPr>
          </a:p>
        </p:txBody>
      </p:sp>
      <p:grpSp>
        <p:nvGrpSpPr>
          <p:cNvPr id="14" name="Grupo 13"/>
          <p:cNvGrpSpPr/>
          <p:nvPr/>
        </p:nvGrpSpPr>
        <p:grpSpPr>
          <a:xfrm>
            <a:off x="11410681" y="5911403"/>
            <a:ext cx="781317" cy="936818"/>
            <a:chOff x="4771145" y="4689809"/>
            <a:chExt cx="1381680" cy="1006379"/>
          </a:xfrm>
        </p:grpSpPr>
        <p:pic>
          <p:nvPicPr>
            <p:cNvPr id="15" name="Picture 4" descr="https://isabelgaviota.files.wordpress.com/2011/02/000w054r0td.gif"/>
            <p:cNvPicPr>
              <a:picLocks noChangeAspect="1" noChangeArrowheads="1" noCrop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71145" y="4689809"/>
              <a:ext cx="1381680" cy="100637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6" name="CuadroTexto 15"/>
            <p:cNvSpPr txBox="1"/>
            <p:nvPr/>
          </p:nvSpPr>
          <p:spPr>
            <a:xfrm rot="937010">
              <a:off x="4814459" y="4785433"/>
              <a:ext cx="1266506" cy="4298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sz="1600" b="1" dirty="0" smtClean="0">
                  <a:solidFill>
                    <a:srgbClr val="0000FF"/>
                  </a:solidFill>
                  <a:latin typeface="Monotype Corsiva" panose="03010101010201010101" pitchFamily="66" charset="0"/>
                </a:rPr>
                <a:t>Amor</a:t>
              </a:r>
              <a:r>
                <a:rPr lang="es-ES" sz="2000" b="1" dirty="0" smtClean="0">
                  <a:solidFill>
                    <a:srgbClr val="0000FF"/>
                  </a:solidFill>
                  <a:latin typeface="Monotype Corsiva" panose="03010101010201010101" pitchFamily="66" charset="0"/>
                </a:rPr>
                <a:t>e</a:t>
              </a:r>
              <a:endParaRPr lang="es-ES" sz="2000" b="1" dirty="0">
                <a:solidFill>
                  <a:srgbClr val="0000FF"/>
                </a:solidFill>
                <a:latin typeface="Monotype Corsiva" panose="03010101010201010101" pitchFamily="66" charset="0"/>
              </a:endParaRPr>
            </a:p>
          </p:txBody>
        </p:sp>
      </p:grpSp>
      <p:pic>
        <p:nvPicPr>
          <p:cNvPr id="17" name="Picture 4" descr="http://gifgifs.com/animations/names/y/yolanda/yolanda-855195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0045" y="5383370"/>
            <a:ext cx="2575775" cy="10123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>
          <a:xfrm>
            <a:off x="656823" y="6157998"/>
            <a:ext cx="2743200" cy="365125"/>
          </a:xfrm>
        </p:spPr>
        <p:txBody>
          <a:bodyPr/>
          <a:lstStyle/>
          <a:p>
            <a:fld id="{23CE5D6C-C458-4512-B7F0-12F2D4685860}" type="datetime1">
              <a:rPr lang="es-PE" sz="1800" b="1" smtClean="0">
                <a:solidFill>
                  <a:srgbClr val="7030A0"/>
                </a:solidFill>
                <a:latin typeface="Monotype Corsiva" panose="03010101010201010101" pitchFamily="66" charset="0"/>
              </a:rPr>
              <a:t>16/01/2016</a:t>
            </a:fld>
            <a:endParaRPr lang="es-PE" sz="1800" b="1" dirty="0">
              <a:solidFill>
                <a:srgbClr val="7030A0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10" name="Picture 8" descr="C:\Documents and Settings\Servidor\Mis documentos\besos-mariposa-labios-gif.gif"/>
          <p:cNvPicPr>
            <a:picLocks noChangeAspect="1" noChangeArrowheads="1" noCrop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76599" y="0"/>
            <a:ext cx="925296" cy="9918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8" descr="C:\Documents and Settings\Servidor\Mis documentos\besos-mariposa-labios-gif.gif"/>
          <p:cNvPicPr>
            <a:picLocks noChangeAspect="1" noChangeArrowheads="1" noCrop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2937" y="-38637"/>
            <a:ext cx="942332" cy="11075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25678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4"/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PE">
              <a:solidFill>
                <a:srgbClr val="000000"/>
              </a:solidFill>
            </a:endParaRPr>
          </a:p>
        </p:txBody>
      </p:sp>
      <p:sp>
        <p:nvSpPr>
          <p:cNvPr id="2051" name="Rectangle 5"/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PE">
              <a:solidFill>
                <a:srgbClr val="000000"/>
              </a:solidFill>
            </a:endParaRPr>
          </a:p>
        </p:txBody>
      </p:sp>
      <p:pic>
        <p:nvPicPr>
          <p:cNvPr id="2052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3" name="Text Box 8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>
                <a:solidFill>
                  <a:srgbClr val="000000"/>
                </a:solidFill>
                <a:latin typeface="Kristen ITC" panose="03050502040202030202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anose="03050502040202030202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anose="03050502040202030202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2054" name="Text Box 11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2055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6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3000"/>
    </mc:Choice>
    <mc:Fallback>
      <p:transition advTm="300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1055</TotalTime>
  <Words>140</Words>
  <Application>Microsoft Office PowerPoint</Application>
  <PresentationFormat>Panorámica</PresentationFormat>
  <Paragraphs>38</Paragraphs>
  <Slides>17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17</vt:i4>
      </vt:variant>
    </vt:vector>
  </HeadingPairs>
  <TitlesOfParts>
    <vt:vector size="24" baseType="lpstr">
      <vt:lpstr>Arial</vt:lpstr>
      <vt:lpstr>Calibri</vt:lpstr>
      <vt:lpstr>Calibri Light</vt:lpstr>
      <vt:lpstr>Kristen ITC</vt:lpstr>
      <vt:lpstr>Monotype Corsiva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Si quieres educar bien a tu hijo</dc:title>
  <dc:creator>Amore</dc:creator>
  <cp:lastModifiedBy>Servidor</cp:lastModifiedBy>
  <cp:revision>56</cp:revision>
  <dcterms:created xsi:type="dcterms:W3CDTF">2015-12-11T14:33:46Z</dcterms:created>
  <dcterms:modified xsi:type="dcterms:W3CDTF">2016-01-16T20:13:29Z</dcterms:modified>
</cp:coreProperties>
</file>