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6" r:id="rId2"/>
  </p:sldMasterIdLst>
  <p:notesMasterIdLst>
    <p:notesMasterId r:id="rId28"/>
  </p:notesMasterIdLst>
  <p:sldIdLst>
    <p:sldId id="302" r:id="rId3"/>
    <p:sldId id="257" r:id="rId4"/>
    <p:sldId id="258" r:id="rId5"/>
    <p:sldId id="261" r:id="rId6"/>
    <p:sldId id="287" r:id="rId7"/>
    <p:sldId id="317" r:id="rId8"/>
    <p:sldId id="315" r:id="rId9"/>
    <p:sldId id="259" r:id="rId10"/>
    <p:sldId id="318" r:id="rId11"/>
    <p:sldId id="319" r:id="rId12"/>
    <p:sldId id="263" r:id="rId13"/>
    <p:sldId id="321" r:id="rId14"/>
    <p:sldId id="322" r:id="rId15"/>
    <p:sldId id="320" r:id="rId16"/>
    <p:sldId id="402" r:id="rId17"/>
    <p:sldId id="404" r:id="rId18"/>
    <p:sldId id="403" r:id="rId19"/>
    <p:sldId id="405" r:id="rId20"/>
    <p:sldId id="406" r:id="rId21"/>
    <p:sldId id="417" r:id="rId22"/>
    <p:sldId id="401" r:id="rId23"/>
    <p:sldId id="418" r:id="rId24"/>
    <p:sldId id="407" r:id="rId25"/>
    <p:sldId id="419" r:id="rId26"/>
    <p:sldId id="420" r:id="rId27"/>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AES" cryptAlgorithmClass="hash" cryptAlgorithmType="typeAny" cryptAlgorithmSid="14" spinCount="100000" saltData="cZ6Ckyby1ogM/uXdhzS6Gw==" hashData="W6naAEUOvL1mH3lXR/p9uUqRao2MsiuA2YcjK23DmVN8JySI+XmL7RAuOyVQYVfunpPb9bQFDVkFAkHRtfmQ3Q=="/>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CCCCFF"/>
    <a:srgbClr val="00CC99"/>
    <a:srgbClr val="FFFF99"/>
    <a:srgbClr val="FF0000"/>
    <a:srgbClr val="FFFF00"/>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80" autoAdjust="0"/>
    <p:restoredTop sz="94660"/>
  </p:normalViewPr>
  <p:slideViewPr>
    <p:cSldViewPr>
      <p:cViewPr varScale="1">
        <p:scale>
          <a:sx n="75" d="100"/>
          <a:sy n="75" d="100"/>
        </p:scale>
        <p:origin x="246" y="72"/>
      </p:cViewPr>
      <p:guideLst>
        <p:guide orient="horz" pos="2115"/>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624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11264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624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24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624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27CEFA6-0480-44D3-ADD0-68F0C2627E9D}" type="slidenum">
              <a:rPr lang="es-ES"/>
              <a:pPr>
                <a:defRPr/>
              </a:pPr>
              <a:t>‹Nº›</a:t>
            </a:fld>
            <a:endParaRPr lang="es-ES"/>
          </a:p>
        </p:txBody>
      </p:sp>
    </p:spTree>
    <p:extLst>
      <p:ext uri="{BB962C8B-B14F-4D97-AF65-F5344CB8AC3E}">
        <p14:creationId xmlns:p14="http://schemas.microsoft.com/office/powerpoint/2010/main" val="39069319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 blanco">
    <p:spTree>
      <p:nvGrpSpPr>
        <p:cNvPr id="1" name=""/>
        <p:cNvGrpSpPr/>
        <p:nvPr/>
      </p:nvGrpSpPr>
      <p:grpSpPr>
        <a:xfrm>
          <a:off x="0" y="0"/>
          <a:ext cx="0" cy="0"/>
          <a:chOff x="0" y="0"/>
          <a:chExt cx="0" cy="0"/>
        </a:xfrm>
      </p:grpSpPr>
      <p:sp>
        <p:nvSpPr>
          <p:cNvPr id="2" name="1 Título"/>
          <p:cNvSpPr>
            <a:spLocks noGrp="1"/>
          </p:cNvSpPr>
          <p:nvPr>
            <p:ph type="title"/>
          </p:nvPr>
        </p:nvSpPr>
        <p:spPr>
          <a:xfrm>
            <a:off x="9355967" y="8400"/>
            <a:ext cx="2836033" cy="6849600"/>
          </a:xfrm>
          <a:prstGeom prst="rect">
            <a:avLst/>
          </a:prstGeom>
          <a:solidFill>
            <a:schemeClr val="bg1"/>
          </a:solidFill>
        </p:spPr>
        <p:txBody>
          <a:bodyPr anchor="ctr"/>
          <a:lstStyle>
            <a:lvl1pPr>
              <a:lnSpc>
                <a:spcPct val="150000"/>
              </a:lnSpc>
              <a:defRPr sz="2400"/>
            </a:lvl1pPr>
          </a:lstStyle>
          <a:p>
            <a:r>
              <a:rPr lang="es-ES" dirty="0" smtClean="0"/>
              <a:t>Haga clic para modificar el estilo de título del patrón</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2000">
        <p14:prism/>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4D4356FB-8689-4A03-BE5C-F1A0C3076A14}"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39021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21092AD0-3EBB-4075-8384-8E1BB8B0A30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33079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690D15D6-8BF7-4D0C-9973-3FEEEE0C9A0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52296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lvl1pPr>
              <a:defRPr/>
            </a:lvl1pPr>
          </a:lstStyle>
          <a:p>
            <a:endParaRPr lang="es-ES_tradn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endParaRPr lang="es-ES_tradn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fld id="{D66D2D63-FA46-4704-8132-95146418235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83003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lvl1pPr>
              <a:defRPr/>
            </a:lvl1pPr>
          </a:lstStyle>
          <a:p>
            <a:endParaRPr lang="es-ES_tradnl">
              <a:solidFill>
                <a:srgbClr val="000000"/>
              </a:solidFill>
            </a:endParaRPr>
          </a:p>
        </p:txBody>
      </p:sp>
      <p:sp>
        <p:nvSpPr>
          <p:cNvPr id="8" name="Marcador de pie de página 7"/>
          <p:cNvSpPr>
            <a:spLocks noGrp="1"/>
          </p:cNvSpPr>
          <p:nvPr>
            <p:ph type="ftr" sz="quarter" idx="11"/>
          </p:nvPr>
        </p:nvSpPr>
        <p:spPr/>
        <p:txBody>
          <a:bodyPr/>
          <a:lstStyle>
            <a:lvl1pPr>
              <a:defRPr/>
            </a:lvl1pPr>
          </a:lstStyle>
          <a:p>
            <a:endParaRPr lang="es-ES_tradnl">
              <a:solidFill>
                <a:srgbClr val="000000"/>
              </a:solidFill>
            </a:endParaRPr>
          </a:p>
        </p:txBody>
      </p:sp>
      <p:sp>
        <p:nvSpPr>
          <p:cNvPr id="9" name="Marcador de número de diapositiva 8"/>
          <p:cNvSpPr>
            <a:spLocks noGrp="1"/>
          </p:cNvSpPr>
          <p:nvPr>
            <p:ph type="sldNum" sz="quarter" idx="12"/>
          </p:nvPr>
        </p:nvSpPr>
        <p:spPr/>
        <p:txBody>
          <a:bodyPr/>
          <a:lstStyle>
            <a:lvl1pPr>
              <a:defRPr/>
            </a:lvl1pPr>
          </a:lstStyle>
          <a:p>
            <a:fld id="{116B22AD-1A11-4D9A-85FD-7D387A7D0B5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042973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lvl1pPr>
              <a:defRPr/>
            </a:lvl1pPr>
          </a:lstStyle>
          <a:p>
            <a:endParaRPr lang="es-ES_tradnl">
              <a:solidFill>
                <a:srgbClr val="000000"/>
              </a:solidFill>
            </a:endParaRPr>
          </a:p>
        </p:txBody>
      </p:sp>
      <p:sp>
        <p:nvSpPr>
          <p:cNvPr id="4" name="Marcador de pie de página 3"/>
          <p:cNvSpPr>
            <a:spLocks noGrp="1"/>
          </p:cNvSpPr>
          <p:nvPr>
            <p:ph type="ftr" sz="quarter" idx="11"/>
          </p:nvPr>
        </p:nvSpPr>
        <p:spPr/>
        <p:txBody>
          <a:bodyPr/>
          <a:lstStyle>
            <a:lvl1pPr>
              <a:defRPr/>
            </a:lvl1pPr>
          </a:lstStyle>
          <a:p>
            <a:endParaRPr lang="es-ES_tradnl">
              <a:solidFill>
                <a:srgbClr val="000000"/>
              </a:solidFill>
            </a:endParaRPr>
          </a:p>
        </p:txBody>
      </p:sp>
      <p:sp>
        <p:nvSpPr>
          <p:cNvPr id="5" name="Marcador de número de diapositiva 4"/>
          <p:cNvSpPr>
            <a:spLocks noGrp="1"/>
          </p:cNvSpPr>
          <p:nvPr>
            <p:ph type="sldNum" sz="quarter" idx="12"/>
          </p:nvPr>
        </p:nvSpPr>
        <p:spPr/>
        <p:txBody>
          <a:bodyPr/>
          <a:lstStyle>
            <a:lvl1pPr>
              <a:defRPr/>
            </a:lvl1pPr>
          </a:lstStyle>
          <a:p>
            <a:fld id="{6EB4B2F0-52C4-4236-9950-3F8D6CEE020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05673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s-ES_tradnl">
              <a:solidFill>
                <a:srgbClr val="000000"/>
              </a:solidFill>
            </a:endParaRPr>
          </a:p>
        </p:txBody>
      </p:sp>
      <p:sp>
        <p:nvSpPr>
          <p:cNvPr id="3" name="Marcador de pie de página 2"/>
          <p:cNvSpPr>
            <a:spLocks noGrp="1"/>
          </p:cNvSpPr>
          <p:nvPr>
            <p:ph type="ftr" sz="quarter" idx="11"/>
          </p:nvPr>
        </p:nvSpPr>
        <p:spPr/>
        <p:txBody>
          <a:bodyPr/>
          <a:lstStyle>
            <a:lvl1pPr>
              <a:defRPr/>
            </a:lvl1pPr>
          </a:lstStyle>
          <a:p>
            <a:endParaRPr lang="es-ES_tradnl">
              <a:solidFill>
                <a:srgbClr val="000000"/>
              </a:solidFill>
            </a:endParaRPr>
          </a:p>
        </p:txBody>
      </p:sp>
      <p:sp>
        <p:nvSpPr>
          <p:cNvPr id="4" name="Marcador de número de diapositiva 3"/>
          <p:cNvSpPr>
            <a:spLocks noGrp="1"/>
          </p:cNvSpPr>
          <p:nvPr>
            <p:ph type="sldNum" sz="quarter" idx="12"/>
          </p:nvPr>
        </p:nvSpPr>
        <p:spPr/>
        <p:txBody>
          <a:bodyPr/>
          <a:lstStyle>
            <a:lvl1pPr>
              <a:defRPr/>
            </a:lvl1pPr>
          </a:lstStyle>
          <a:p>
            <a:fld id="{AD34DD77-B657-4605-88A5-A6C85D9881B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781191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_tradn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endParaRPr lang="es-ES_tradn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fld id="{8816234A-8E3B-421D-841A-B3DCE1BE23F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767542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_tradn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endParaRPr lang="es-ES_tradn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fld id="{B0ECDBB3-B481-48FB-8F31-DC162F31140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633584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69BBE32B-855E-4AD2-921D-28444CBA5A8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01728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0139CE0D-B9BA-49ED-9611-F6FB1F51070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8762119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5" r:id="rId1"/>
  </p:sldLayoutIdLst>
  <mc:AlternateContent xmlns:mc="http://schemas.openxmlformats.org/markup-compatibility/2006" xmlns:p14="http://schemas.microsoft.com/office/powerpoint/2010/main">
    <mc:Choice Requires="p14">
      <p:transition spd="slow" p14:dur="1300" advTm="12000">
        <p14:prism/>
      </p:transition>
    </mc:Choice>
    <mc:Fallback xmlns="">
      <p:transition spd="slow" advTm="12000">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latin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latin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7E17156-2D8C-412F-A87D-170438026AEE}" type="slidenum">
              <a:rPr lang="es-ES_tradnl">
                <a:solidFill>
                  <a:srgbClr val="000000"/>
                </a:solidFill>
                <a:latin typeface="Arial" panose="020B0604020202020204" pitchFamily="34" charset="0"/>
              </a:rPr>
              <a:pPr/>
              <a:t>‹Nº›</a:t>
            </a:fld>
            <a:endParaRPr lang="es-ES_tradnl">
              <a:solidFill>
                <a:srgbClr val="000000"/>
              </a:solidFill>
              <a:latin typeface="Arial" panose="020B0604020202020204" pitchFamily="34" charset="0"/>
            </a:endParaRPr>
          </a:p>
        </p:txBody>
      </p:sp>
    </p:spTree>
    <p:extLst>
      <p:ext uri="{BB962C8B-B14F-4D97-AF65-F5344CB8AC3E}">
        <p14:creationId xmlns:p14="http://schemas.microsoft.com/office/powerpoint/2010/main" val="3601836075"/>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2.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p3"/><Relationship Id="rId1" Type="http://schemas.microsoft.com/office/2007/relationships/media" Target="../media/media4.mp3"/><Relationship Id="rId5" Type="http://schemas.openxmlformats.org/officeDocument/2006/relationships/image" Target="../media/image2.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p3"/><Relationship Id="rId1" Type="http://schemas.microsoft.com/office/2007/relationships/media" Target="../media/media5.mp3"/><Relationship Id="rId5" Type="http://schemas.openxmlformats.org/officeDocument/2006/relationships/image" Target="../media/image2.png"/><Relationship Id="rId4" Type="http://schemas.openxmlformats.org/officeDocument/2006/relationships/image" Target="../media/image18.emf"/></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png"/><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p3"/><Relationship Id="rId1" Type="http://schemas.microsoft.com/office/2007/relationships/media" Target="../media/media7.mp3"/><Relationship Id="rId5" Type="http://schemas.openxmlformats.org/officeDocument/2006/relationships/image" Target="../media/image2.pn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2.png"/><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AMINO LUZ viñas peq"/>
          <p:cNvPicPr>
            <a:picLocks noChangeAspect="1" noChangeArrowheads="1"/>
          </p:cNvPicPr>
          <p:nvPr/>
        </p:nvPicPr>
        <p:blipFill>
          <a:blip r:embed="rId4"/>
          <a:srcRect/>
          <a:stretch>
            <a:fillRect/>
          </a:stretch>
        </p:blipFill>
        <p:spPr bwMode="auto">
          <a:xfrm>
            <a:off x="14673" y="8401"/>
            <a:ext cx="9324975" cy="6849600"/>
          </a:xfrm>
          <a:prstGeom prst="rect">
            <a:avLst/>
          </a:prstGeom>
          <a:solidFill>
            <a:srgbClr val="B2B2B2">
              <a:alpha val="50195"/>
            </a:srgbClr>
          </a:solidFill>
          <a:ln w="9525">
            <a:noFill/>
            <a:miter lim="800000"/>
            <a:headEnd/>
            <a:tailEnd/>
          </a:ln>
        </p:spPr>
      </p:pic>
      <p:sp>
        <p:nvSpPr>
          <p:cNvPr id="51205" name="Rectangle 5"/>
          <p:cNvSpPr>
            <a:spLocks noChangeArrowheads="1"/>
          </p:cNvSpPr>
          <p:nvPr/>
        </p:nvSpPr>
        <p:spPr bwMode="auto">
          <a:xfrm>
            <a:off x="2208213" y="-171450"/>
            <a:ext cx="7772400" cy="1470025"/>
          </a:xfrm>
          <a:prstGeom prst="rect">
            <a:avLst/>
          </a:prstGeom>
          <a:noFill/>
          <a:ln w="9525">
            <a:noFill/>
            <a:miter lim="800000"/>
            <a:headEnd/>
            <a:tailEnd/>
          </a:ln>
        </p:spPr>
        <p:txBody>
          <a:bodyPr anchor="ctr"/>
          <a:lstStyle/>
          <a:p>
            <a:pPr algn="ctr"/>
            <a:r>
              <a:rPr lang="es-ES" sz="4400" dirty="0">
                <a:solidFill>
                  <a:srgbClr val="0099FF"/>
                </a:solidFill>
                <a:latin typeface="Alfredo's Dance" pitchFamily="2" charset="0"/>
              </a:rPr>
              <a:t>“Si por un instante ...”</a:t>
            </a:r>
          </a:p>
        </p:txBody>
      </p:sp>
      <p:sp>
        <p:nvSpPr>
          <p:cNvPr id="51206" name="Rectangle 6"/>
          <p:cNvSpPr>
            <a:spLocks noChangeArrowheads="1"/>
          </p:cNvSpPr>
          <p:nvPr/>
        </p:nvSpPr>
        <p:spPr bwMode="auto">
          <a:xfrm>
            <a:off x="1703388" y="1268413"/>
            <a:ext cx="8964612" cy="1752600"/>
          </a:xfrm>
          <a:prstGeom prst="rect">
            <a:avLst/>
          </a:prstGeom>
          <a:noFill/>
          <a:ln w="9525">
            <a:noFill/>
            <a:miter lim="800000"/>
            <a:headEnd/>
            <a:tailEnd/>
          </a:ln>
        </p:spPr>
        <p:txBody>
          <a:bodyPr/>
          <a:lstStyle/>
          <a:p>
            <a:pPr marL="342900" indent="-342900" algn="ctr">
              <a:spcBef>
                <a:spcPct val="20000"/>
              </a:spcBef>
            </a:pPr>
            <a:endParaRPr lang="es-ES" sz="3200">
              <a:solidFill>
                <a:schemeClr val="bg1"/>
              </a:solidFill>
            </a:endParaRPr>
          </a:p>
        </p:txBody>
      </p:sp>
      <p:sp>
        <p:nvSpPr>
          <p:cNvPr id="3" name="Título 2"/>
          <p:cNvSpPr>
            <a:spLocks noGrp="1"/>
          </p:cNvSpPr>
          <p:nvPr>
            <p:ph type="title"/>
          </p:nvPr>
        </p:nvSpPr>
        <p:spPr/>
        <p:txBody>
          <a:bodyPr/>
          <a:lstStyle/>
          <a:p>
            <a:r>
              <a:rPr lang="es-ES" sz="2300">
                <a:solidFill>
                  <a:schemeClr val="accent2"/>
                </a:solidFill>
              </a:rPr>
              <a:t>Composición basada en el poema de Gabriel Garcia Márquez, "Si por un instante Dios se olvidara de que soy una marioneta ..</a:t>
            </a:r>
            <a:br>
              <a:rPr lang="es-ES" sz="2300">
                <a:solidFill>
                  <a:schemeClr val="accent2"/>
                </a:solidFill>
              </a:rPr>
            </a:br>
            <a:r>
              <a:rPr lang="es-ES" dirty="0" smtClean="0">
                <a:solidFill>
                  <a:srgbClr val="FF0000"/>
                </a:solidFill>
              </a:rPr>
              <a:t/>
            </a:r>
            <a:br>
              <a:rPr lang="es-ES" dirty="0" smtClean="0">
                <a:solidFill>
                  <a:srgbClr val="FF0000"/>
                </a:solidFill>
              </a:rPr>
            </a:br>
            <a:r>
              <a:rPr lang="es-ES" sz="2300" dirty="0" smtClean="0">
                <a:solidFill>
                  <a:srgbClr val="FF0000"/>
                </a:solidFill>
              </a:rPr>
              <a:t>No </a:t>
            </a:r>
            <a:r>
              <a:rPr lang="es-ES" sz="2300" dirty="0">
                <a:solidFill>
                  <a:srgbClr val="FF0000"/>
                </a:solidFill>
              </a:rPr>
              <a:t>uses el ratón, </a:t>
            </a:r>
            <a:r>
              <a:rPr lang="es-ES" sz="2300" dirty="0" smtClean="0">
                <a:solidFill>
                  <a:srgbClr val="FF0000"/>
                </a:solidFill>
              </a:rPr>
              <a:t>deja que discurra a su ritmo, si tienes prisa, déjatelo para otro momento</a:t>
            </a:r>
            <a:endParaRPr lang="es-ES" sz="2300" dirty="0">
              <a:solidFill>
                <a:srgbClr val="FF0000"/>
              </a:solidFill>
            </a:endParaRPr>
          </a:p>
        </p:txBody>
      </p:sp>
      <p:sp>
        <p:nvSpPr>
          <p:cNvPr id="2" name="CuadroTexto 1"/>
          <p:cNvSpPr txBox="1"/>
          <p:nvPr/>
        </p:nvSpPr>
        <p:spPr>
          <a:xfrm>
            <a:off x="164918" y="6497932"/>
            <a:ext cx="765572" cy="369332"/>
          </a:xfrm>
          <a:prstGeom prst="rect">
            <a:avLst/>
          </a:prstGeom>
          <a:noFill/>
        </p:spPr>
        <p:txBody>
          <a:bodyPr wrap="square" rtlCol="0">
            <a:spAutoFit/>
          </a:bodyPr>
          <a:lstStyle/>
          <a:p>
            <a:r>
              <a:rPr lang="es-ES" i="1" dirty="0" smtClean="0">
                <a:latin typeface="Calibri" panose="020F0502020204030204" pitchFamily="34" charset="0"/>
              </a:rPr>
              <a:t>JAB</a:t>
            </a:r>
            <a:endParaRPr lang="es-ES" i="1" dirty="0">
              <a:latin typeface="Calibri" panose="020F0502020204030204" pitchFamily="34" charset="0"/>
            </a:endParaRPr>
          </a:p>
        </p:txBody>
      </p:sp>
      <p:pic>
        <p:nvPicPr>
          <p:cNvPr id="6" name="Imagine (John Lennon)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20890" y="258762"/>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26" presetClass="entr" presetSubtype="0" fill="hold" grpId="0" nodeType="withEffect">
                                  <p:stCondLst>
                                    <p:cond delay="0"/>
                                  </p:stCondLst>
                                  <p:iterate type="lt">
                                    <p:tmPct val="10000"/>
                                  </p:iterate>
                                  <p:childTnLst>
                                    <p:set>
                                      <p:cBhvr>
                                        <p:cTn id="8" dur="1" fill="hold">
                                          <p:stCondLst>
                                            <p:cond delay="0"/>
                                          </p:stCondLst>
                                        </p:cTn>
                                        <p:tgtEl>
                                          <p:spTgt spid="51205"/>
                                        </p:tgtEl>
                                        <p:attrNameLst>
                                          <p:attrName>style.visibility</p:attrName>
                                        </p:attrNameLst>
                                      </p:cBhvr>
                                      <p:to>
                                        <p:strVal val="visible"/>
                                      </p:to>
                                    </p:set>
                                    <p:animEffect transition="in" filter="wipe(down)">
                                      <p:cBhvr>
                                        <p:cTn id="9" dur="580">
                                          <p:stCondLst>
                                            <p:cond delay="0"/>
                                          </p:stCondLst>
                                        </p:cTn>
                                        <p:tgtEl>
                                          <p:spTgt spid="51205"/>
                                        </p:tgtEl>
                                      </p:cBhvr>
                                    </p:animEffect>
                                    <p:anim calcmode="lin" valueType="num">
                                      <p:cBhvr>
                                        <p:cTn id="10" dur="1822" tmFilter="0,0; 0.14,0.36; 0.43,0.73; 0.71,0.91; 1.0,1.0">
                                          <p:stCondLst>
                                            <p:cond delay="0"/>
                                          </p:stCondLst>
                                        </p:cTn>
                                        <p:tgtEl>
                                          <p:spTgt spid="51205"/>
                                        </p:tgtEl>
                                        <p:attrNameLst>
                                          <p:attrName>ppt_x</p:attrName>
                                        </p:attrNameLst>
                                      </p:cBhvr>
                                      <p:tavLst>
                                        <p:tav tm="0">
                                          <p:val>
                                            <p:strVal val="#ppt_x-0.25"/>
                                          </p:val>
                                        </p:tav>
                                        <p:tav tm="100000">
                                          <p:val>
                                            <p:strVal val="#ppt_x"/>
                                          </p:val>
                                        </p:tav>
                                      </p:tavLst>
                                    </p:anim>
                                    <p:anim calcmode="lin" valueType="num">
                                      <p:cBhvr>
                                        <p:cTn id="11" dur="664" tmFilter="0.0,0.0; 0.25,0.07; 0.50,0.2; 0.75,0.467; 1.0,1.0">
                                          <p:stCondLst>
                                            <p:cond delay="0"/>
                                          </p:stCondLst>
                                        </p:cTn>
                                        <p:tgtEl>
                                          <p:spTgt spid="51205"/>
                                        </p:tgtEl>
                                        <p:attrNameLst>
                                          <p:attrName>ppt_y</p:attrName>
                                        </p:attrNameLst>
                                      </p:cBhvr>
                                      <p:tavLst>
                                        <p:tav tm="0" fmla="#ppt_y-sin(pi*$)/3">
                                          <p:val>
                                            <p:fltVal val="0.5"/>
                                          </p:val>
                                        </p:tav>
                                        <p:tav tm="100000">
                                          <p:val>
                                            <p:fltVal val="1"/>
                                          </p:val>
                                        </p:tav>
                                      </p:tavLst>
                                    </p:anim>
                                    <p:anim calcmode="lin" valueType="num">
                                      <p:cBhvr>
                                        <p:cTn id="12" dur="664" tmFilter="0, 0; 0.125,0.2665; 0.25,0.4; 0.375,0.465; 0.5,0.5;  0.625,0.535; 0.75,0.6; 0.875,0.7335; 1,1">
                                          <p:stCondLst>
                                            <p:cond delay="664"/>
                                          </p:stCondLst>
                                        </p:cTn>
                                        <p:tgtEl>
                                          <p:spTgt spid="51205"/>
                                        </p:tgtEl>
                                        <p:attrNameLst>
                                          <p:attrName>ppt_y</p:attrName>
                                        </p:attrNameLst>
                                      </p:cBhvr>
                                      <p:tavLst>
                                        <p:tav tm="0" fmla="#ppt_y-sin(pi*$)/9">
                                          <p:val>
                                            <p:fltVal val="0"/>
                                          </p:val>
                                        </p:tav>
                                        <p:tav tm="100000">
                                          <p:val>
                                            <p:fltVal val="1"/>
                                          </p:val>
                                        </p:tav>
                                      </p:tavLst>
                                    </p:anim>
                                    <p:anim calcmode="lin" valueType="num">
                                      <p:cBhvr>
                                        <p:cTn id="13" dur="332" tmFilter="0, 0; 0.125,0.2665; 0.25,0.4; 0.375,0.465; 0.5,0.5;  0.625,0.535; 0.75,0.6; 0.875,0.7335; 1,1">
                                          <p:stCondLst>
                                            <p:cond delay="1324"/>
                                          </p:stCondLst>
                                        </p:cTn>
                                        <p:tgtEl>
                                          <p:spTgt spid="51205"/>
                                        </p:tgtEl>
                                        <p:attrNameLst>
                                          <p:attrName>ppt_y</p:attrName>
                                        </p:attrNameLst>
                                      </p:cBhvr>
                                      <p:tavLst>
                                        <p:tav tm="0" fmla="#ppt_y-sin(pi*$)/27">
                                          <p:val>
                                            <p:fltVal val="0"/>
                                          </p:val>
                                        </p:tav>
                                        <p:tav tm="100000">
                                          <p:val>
                                            <p:fltVal val="1"/>
                                          </p:val>
                                        </p:tav>
                                      </p:tavLst>
                                    </p:anim>
                                    <p:anim calcmode="lin" valueType="num">
                                      <p:cBhvr>
                                        <p:cTn id="14" dur="164" tmFilter="0, 0; 0.125,0.2665; 0.25,0.4; 0.375,0.465; 0.5,0.5;  0.625,0.535; 0.75,0.6; 0.875,0.7335; 1,1">
                                          <p:stCondLst>
                                            <p:cond delay="1656"/>
                                          </p:stCondLst>
                                        </p:cTn>
                                        <p:tgtEl>
                                          <p:spTgt spid="51205"/>
                                        </p:tgtEl>
                                        <p:attrNameLst>
                                          <p:attrName>ppt_y</p:attrName>
                                        </p:attrNameLst>
                                      </p:cBhvr>
                                      <p:tavLst>
                                        <p:tav tm="0" fmla="#ppt_y-sin(pi*$)/81">
                                          <p:val>
                                            <p:fltVal val="0"/>
                                          </p:val>
                                        </p:tav>
                                        <p:tav tm="100000">
                                          <p:val>
                                            <p:fltVal val="1"/>
                                          </p:val>
                                        </p:tav>
                                      </p:tavLst>
                                    </p:anim>
                                    <p:animScale>
                                      <p:cBhvr>
                                        <p:cTn id="15" dur="26">
                                          <p:stCondLst>
                                            <p:cond delay="650"/>
                                          </p:stCondLst>
                                        </p:cTn>
                                        <p:tgtEl>
                                          <p:spTgt spid="51205"/>
                                        </p:tgtEl>
                                      </p:cBhvr>
                                      <p:to x="100000" y="60000"/>
                                    </p:animScale>
                                    <p:animScale>
                                      <p:cBhvr>
                                        <p:cTn id="16" dur="166" decel="50000">
                                          <p:stCondLst>
                                            <p:cond delay="676"/>
                                          </p:stCondLst>
                                        </p:cTn>
                                        <p:tgtEl>
                                          <p:spTgt spid="51205"/>
                                        </p:tgtEl>
                                      </p:cBhvr>
                                      <p:to x="100000" y="100000"/>
                                    </p:animScale>
                                    <p:animScale>
                                      <p:cBhvr>
                                        <p:cTn id="17" dur="26">
                                          <p:stCondLst>
                                            <p:cond delay="1312"/>
                                          </p:stCondLst>
                                        </p:cTn>
                                        <p:tgtEl>
                                          <p:spTgt spid="51205"/>
                                        </p:tgtEl>
                                      </p:cBhvr>
                                      <p:to x="100000" y="80000"/>
                                    </p:animScale>
                                    <p:animScale>
                                      <p:cBhvr>
                                        <p:cTn id="18" dur="166" decel="50000">
                                          <p:stCondLst>
                                            <p:cond delay="1338"/>
                                          </p:stCondLst>
                                        </p:cTn>
                                        <p:tgtEl>
                                          <p:spTgt spid="51205"/>
                                        </p:tgtEl>
                                      </p:cBhvr>
                                      <p:to x="100000" y="100000"/>
                                    </p:animScale>
                                    <p:animScale>
                                      <p:cBhvr>
                                        <p:cTn id="19" dur="26">
                                          <p:stCondLst>
                                            <p:cond delay="1642"/>
                                          </p:stCondLst>
                                        </p:cTn>
                                        <p:tgtEl>
                                          <p:spTgt spid="51205"/>
                                        </p:tgtEl>
                                      </p:cBhvr>
                                      <p:to x="100000" y="90000"/>
                                    </p:animScale>
                                    <p:animScale>
                                      <p:cBhvr>
                                        <p:cTn id="20" dur="166" decel="50000">
                                          <p:stCondLst>
                                            <p:cond delay="1668"/>
                                          </p:stCondLst>
                                        </p:cTn>
                                        <p:tgtEl>
                                          <p:spTgt spid="51205"/>
                                        </p:tgtEl>
                                      </p:cBhvr>
                                      <p:to x="100000" y="100000"/>
                                    </p:animScale>
                                    <p:animScale>
                                      <p:cBhvr>
                                        <p:cTn id="21" dur="26">
                                          <p:stCondLst>
                                            <p:cond delay="1808"/>
                                          </p:stCondLst>
                                        </p:cTn>
                                        <p:tgtEl>
                                          <p:spTgt spid="51205"/>
                                        </p:tgtEl>
                                      </p:cBhvr>
                                      <p:to x="100000" y="95000"/>
                                    </p:animScale>
                                    <p:animScale>
                                      <p:cBhvr>
                                        <p:cTn id="22" dur="166" decel="50000">
                                          <p:stCondLst>
                                            <p:cond delay="1834"/>
                                          </p:stCondLst>
                                        </p:cTn>
                                        <p:tgtEl>
                                          <p:spTgt spid="51205"/>
                                        </p:tgtEl>
                                      </p:cBhvr>
                                      <p:to x="100000" y="100000"/>
                                    </p:animScale>
                                  </p:childTnLst>
                                </p:cTn>
                              </p:par>
                            </p:childTnLst>
                          </p:cTn>
                        </p:par>
                        <p:par>
                          <p:cTn id="23" fill="hold">
                            <p:stCondLst>
                              <p:cond delay="5800"/>
                            </p:stCondLst>
                            <p:childTnLst>
                              <p:par>
                                <p:cTn id="24" presetID="2" presetClass="entr" presetSubtype="4"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8" fill="hold" display="0">
                  <p:stCondLst>
                    <p:cond delay="indefinite"/>
                  </p:stCondLst>
                  <p:endCondLst>
                    <p:cond evt="onStopAudio" delay="0">
                      <p:tgtEl>
                        <p:sldTgt/>
                      </p:tgtEl>
                    </p:cond>
                  </p:endCondLst>
                </p:cTn>
                <p:tgtEl>
                  <p:spTgt spid="6"/>
                </p:tgtEl>
              </p:cMediaNode>
            </p:audio>
          </p:childTnLst>
        </p:cTn>
      </p:par>
    </p:tnLst>
    <p:bldLst>
      <p:bldP spid="51205" grpId="0"/>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PAREJA él fregando"/>
          <p:cNvPicPr>
            <a:picLocks noChangeAspect="1" noChangeArrowheads="1"/>
          </p:cNvPicPr>
          <p:nvPr/>
        </p:nvPicPr>
        <p:blipFill>
          <a:blip r:embed="rId2"/>
          <a:srcRect/>
          <a:stretch>
            <a:fillRect/>
          </a:stretch>
        </p:blipFill>
        <p:spPr bwMode="auto">
          <a:xfrm>
            <a:off x="-40446" y="8400"/>
            <a:ext cx="9396413" cy="6870700"/>
          </a:xfrm>
          <a:prstGeom prst="rect">
            <a:avLst/>
          </a:prstGeom>
          <a:noFill/>
          <a:ln w="9525">
            <a:noFill/>
            <a:miter lim="800000"/>
            <a:headEnd/>
            <a:tailEnd/>
          </a:ln>
        </p:spPr>
      </p:pic>
      <p:sp>
        <p:nvSpPr>
          <p:cNvPr id="2" name="Título 1"/>
          <p:cNvSpPr>
            <a:spLocks noGrp="1"/>
          </p:cNvSpPr>
          <p:nvPr>
            <p:ph type="title"/>
          </p:nvPr>
        </p:nvSpPr>
        <p:spPr>
          <a:solidFill>
            <a:schemeClr val="bg1"/>
          </a:solidFill>
        </p:spPr>
        <p:txBody>
          <a:bodyPr anchor="ctr"/>
          <a:lstStyle/>
          <a:p>
            <a:r>
              <a:rPr lang="es-ES" dirty="0"/>
              <a:t>Si por un instante DIOS se olvidara de que soy una marioneta de trapo y me regalara un trozo de vida, posiblemente no diría todo lo que pienso, pero en definitiva pensaría todo lo que </a:t>
            </a:r>
            <a:r>
              <a:rPr lang="es-ES" dirty="0" smtClean="0"/>
              <a:t>digo ... </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0"/>
          <p:cNvPicPr>
            <a:picLocks noChangeAspect="1" noChangeArrowheads="1"/>
          </p:cNvPicPr>
          <p:nvPr/>
        </p:nvPicPr>
        <p:blipFill>
          <a:blip r:embed="rId2"/>
          <a:srcRect/>
          <a:stretch>
            <a:fillRect/>
          </a:stretch>
        </p:blipFill>
        <p:spPr bwMode="auto">
          <a:xfrm>
            <a:off x="15765" y="0"/>
            <a:ext cx="9340201" cy="6858000"/>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Daría valor a las cosas, no por lo que valen, sino por lo que significan.</a:t>
            </a:r>
            <a:br>
              <a:rPr lang="es-ES" dirty="0"/>
            </a:br>
            <a:r>
              <a:rPr lang="es-ES" dirty="0"/>
              <a:t>Dormiría poco, soñaría más, entiendo que por cada minuto que cerramos los ojos, perdemos sesenta segundos de </a:t>
            </a:r>
            <a:r>
              <a:rPr lang="es-ES" dirty="0" smtClean="0"/>
              <a:t>luz ... </a:t>
            </a:r>
            <a:r>
              <a:rPr lang="es-ES" dirty="0"/>
              <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4">
            <a:lum bright="-6000"/>
          </a:blip>
          <a:srcRect/>
          <a:stretch>
            <a:fillRect/>
          </a:stretch>
        </p:blipFill>
        <p:spPr bwMode="auto">
          <a:xfrm>
            <a:off x="19533" y="8400"/>
            <a:ext cx="9144000" cy="6858000"/>
          </a:xfrm>
          <a:prstGeom prst="rect">
            <a:avLst/>
          </a:prstGeom>
          <a:noFill/>
          <a:ln w="9525">
            <a:noFill/>
            <a:miter lim="800000"/>
            <a:headEnd/>
            <a:tailEnd/>
          </a:ln>
        </p:spPr>
      </p:pic>
      <p:sp>
        <p:nvSpPr>
          <p:cNvPr id="5" name="Título 4"/>
          <p:cNvSpPr>
            <a:spLocks noGrp="1"/>
          </p:cNvSpPr>
          <p:nvPr>
            <p:ph type="title"/>
          </p:nvPr>
        </p:nvSpPr>
        <p:spPr>
          <a:xfrm>
            <a:off x="9381873" y="-21580"/>
            <a:ext cx="2836033" cy="6849600"/>
          </a:xfrm>
        </p:spPr>
        <p:txBody>
          <a:bodyPr/>
          <a:lstStyle/>
          <a:p>
            <a:r>
              <a:rPr lang="es-ES" sz="2500" dirty="0"/>
              <a:t>Andaría cuando los demás duermen, escucharía cuando los demás hablan …..</a:t>
            </a:r>
            <a:br>
              <a:rPr lang="es-ES" sz="2500" dirty="0"/>
            </a:br>
            <a:endParaRPr lang="es-ES" sz="2500" dirty="0"/>
          </a:p>
        </p:txBody>
      </p:sp>
      <p:pic>
        <p:nvPicPr>
          <p:cNvPr id="4" name="Acoustic (Theme from Local Hero) (Mark Knopfler)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9376" y="260648"/>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3000">
        <p14:prism/>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4"/>
                </p:tgtEl>
              </p:cMediaNode>
            </p:audio>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Si Dios me obsequiara un trozo de vida, vestiría sencillo, me tiraría de bruces al sol, dejando descubierto no solamente mi cuerpo, sino mi </a:t>
            </a:r>
            <a:r>
              <a:rPr lang="es-ES" dirty="0" smtClean="0"/>
              <a:t>alma ... </a:t>
            </a:r>
            <a:endParaRPr lang="es-ES" dirty="0"/>
          </a:p>
        </p:txBody>
      </p:sp>
      <p:pic>
        <p:nvPicPr>
          <p:cNvPr id="5124" name="Picture 4" descr="celia SILUETA chica CIMA"/>
          <p:cNvPicPr>
            <a:picLocks noChangeAspect="1" noChangeArrowheads="1"/>
          </p:cNvPicPr>
          <p:nvPr/>
        </p:nvPicPr>
        <p:blipFill>
          <a:blip r:embed="rId2"/>
          <a:srcRect/>
          <a:stretch>
            <a:fillRect/>
          </a:stretch>
        </p:blipFill>
        <p:spPr bwMode="auto">
          <a:xfrm>
            <a:off x="19973" y="18849"/>
            <a:ext cx="9335994"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300" advTm="13000">
        <p14:prism/>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Imagen1"/>
          <p:cNvPicPr>
            <a:picLocks noChangeAspect="1" noChangeArrowheads="1"/>
          </p:cNvPicPr>
          <p:nvPr/>
        </p:nvPicPr>
        <p:blipFill>
          <a:blip r:embed="rId2"/>
          <a:srcRect/>
          <a:stretch>
            <a:fillRect/>
          </a:stretch>
        </p:blipFill>
        <p:spPr bwMode="auto">
          <a:xfrm>
            <a:off x="-1" y="-11618"/>
            <a:ext cx="9355967" cy="6858000"/>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Dios mío, si yo tuviera un corazón, escribiría mi odio sobre el hielo y esperaría a que saliera el sol...</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2000">
        <p14:prism/>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rosa roja"/>
          <p:cNvPicPr>
            <a:picLocks noChangeAspect="1" noChangeArrowheads="1"/>
          </p:cNvPicPr>
          <p:nvPr/>
        </p:nvPicPr>
        <p:blipFill>
          <a:blip r:embed="rId2"/>
          <a:srcRect/>
          <a:stretch>
            <a:fillRect/>
          </a:stretch>
        </p:blipFill>
        <p:spPr bwMode="auto">
          <a:xfrm>
            <a:off x="47328" y="0"/>
            <a:ext cx="9144000" cy="6858000"/>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Regaría con mis lágrimas las rosas, para sentir el dolor de sus espinas y el encarnado beso de sus </a:t>
            </a:r>
            <a:r>
              <a:rPr lang="es-ES" dirty="0" smtClean="0"/>
              <a:t>pétalos ...</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2000">
        <p14:prism/>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sz="2300" dirty="0"/>
              <a:t>Dios mío, si yo tuviera un trozo de vida... No dejaría pasar un solo día sin decirle a la gente que quiero, que la quiero, </a:t>
            </a:r>
          </a:p>
        </p:txBody>
      </p:sp>
      <p:pic>
        <p:nvPicPr>
          <p:cNvPr id="9220" name="Picture 4" descr="gaza09"/>
          <p:cNvPicPr>
            <a:picLocks noChangeAspect="1" noChangeArrowheads="1"/>
          </p:cNvPicPr>
          <p:nvPr/>
        </p:nvPicPr>
        <p:blipFill>
          <a:blip r:embed="rId4"/>
          <a:srcRect/>
          <a:stretch>
            <a:fillRect/>
          </a:stretch>
        </p:blipFill>
        <p:spPr bwMode="auto">
          <a:xfrm>
            <a:off x="0" y="-4177"/>
            <a:ext cx="9355967" cy="6858000"/>
          </a:xfrm>
          <a:prstGeom prst="rect">
            <a:avLst/>
          </a:prstGeom>
          <a:noFill/>
          <a:ln w="9525">
            <a:noFill/>
            <a:miter lim="800000"/>
            <a:headEnd/>
            <a:tailEnd/>
          </a:ln>
        </p:spPr>
      </p:pic>
      <p:pic>
        <p:nvPicPr>
          <p:cNvPr id="4" name="Bso - Noviembre Dulce - Wherever You Are - Celeste Prince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7408" y="404664"/>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4"/>
                </p:tgtEl>
              </p:cMediaNode>
            </p:audio>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casal2"/>
          <p:cNvPicPr>
            <a:picLocks noChangeAspect="1" noChangeArrowheads="1"/>
          </p:cNvPicPr>
          <p:nvPr/>
        </p:nvPicPr>
        <p:blipFill>
          <a:blip r:embed="rId2"/>
          <a:srcRect/>
          <a:stretch>
            <a:fillRect/>
          </a:stretch>
        </p:blipFill>
        <p:spPr bwMode="auto">
          <a:xfrm>
            <a:off x="2137" y="8401"/>
            <a:ext cx="9353830" cy="6849600"/>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smtClean="0"/>
              <a:t>Qué equivocados </a:t>
            </a:r>
            <a:r>
              <a:rPr lang="es-ES" dirty="0" err="1" smtClean="0"/>
              <a:t>estan</a:t>
            </a:r>
            <a:r>
              <a:rPr lang="es-ES" dirty="0" smtClean="0"/>
              <a:t> </a:t>
            </a:r>
            <a:r>
              <a:rPr lang="es-ES" dirty="0"/>
              <a:t>al pensar que dejan de enamorarse cuando envejecen, sin saber que envejecen cuando dejan de enamorarse!!!</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200323612-001"/>
          <p:cNvPicPr>
            <a:picLocks noChangeAspect="1" noChangeArrowheads="1"/>
          </p:cNvPicPr>
          <p:nvPr/>
        </p:nvPicPr>
        <p:blipFill>
          <a:blip r:embed="rId2"/>
          <a:srcRect/>
          <a:stretch>
            <a:fillRect/>
          </a:stretch>
        </p:blipFill>
        <p:spPr bwMode="auto">
          <a:xfrm>
            <a:off x="0" y="882"/>
            <a:ext cx="9355967" cy="6857118"/>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A un niño le daría alas pero dejaría que </a:t>
            </a:r>
            <a:r>
              <a:rPr lang="es-ES" dirty="0" smtClean="0"/>
              <a:t>él sólo </a:t>
            </a:r>
            <a:r>
              <a:rPr lang="es-ES" dirty="0"/>
              <a:t>aprendiera a volar...</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sz="2300" dirty="0"/>
              <a:t>Tantas cosas he </a:t>
            </a:r>
            <a:r>
              <a:rPr lang="es-ES" sz="2300"/>
              <a:t>aprendido </a:t>
            </a:r>
            <a:r>
              <a:rPr lang="es-ES" sz="2300" smtClean="0"/>
              <a:t>…,</a:t>
            </a:r>
            <a:r>
              <a:rPr lang="es-ES" sz="2300" dirty="0"/>
              <a:t/>
            </a:r>
            <a:br>
              <a:rPr lang="es-ES" sz="2300" dirty="0"/>
            </a:br>
            <a:r>
              <a:rPr lang="es-ES" sz="2300" dirty="0"/>
              <a:t>He aprendido que todo el mundo quiere vivir en la cima de la montaña, sin saber que la verdadera felicidad esta en la forma de subir la escarpada</a:t>
            </a:r>
            <a:r>
              <a:rPr lang="es-ES" sz="2300" dirty="0" smtClean="0"/>
              <a:t>...</a:t>
            </a:r>
            <a:endParaRPr lang="es-ES" sz="2300" dirty="0"/>
          </a:p>
        </p:txBody>
      </p:sp>
      <p:pic>
        <p:nvPicPr>
          <p:cNvPr id="13316" name="Picture 4" descr="hiking8"/>
          <p:cNvPicPr>
            <a:picLocks noChangeAspect="1" noChangeArrowheads="1"/>
          </p:cNvPicPr>
          <p:nvPr/>
        </p:nvPicPr>
        <p:blipFill>
          <a:blip r:embed="rId4"/>
          <a:srcRect/>
          <a:stretch>
            <a:fillRect/>
          </a:stretch>
        </p:blipFill>
        <p:spPr bwMode="auto">
          <a:xfrm>
            <a:off x="-1" y="8400"/>
            <a:ext cx="9355967" cy="6849600"/>
          </a:xfrm>
          <a:prstGeom prst="rect">
            <a:avLst/>
          </a:prstGeom>
          <a:noFill/>
          <a:ln w="9525">
            <a:noFill/>
            <a:miter lim="800000"/>
            <a:headEnd/>
            <a:tailEnd/>
          </a:ln>
        </p:spPr>
      </p:pic>
      <p:pic>
        <p:nvPicPr>
          <p:cNvPr id="2" name="My One True Friend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07368" y="18864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200430737-001"/>
          <p:cNvPicPr>
            <a:picLocks noChangeAspect="1" noChangeArrowheads="1"/>
          </p:cNvPicPr>
          <p:nvPr/>
        </p:nvPicPr>
        <p:blipFill>
          <a:blip r:embed="rId2"/>
          <a:srcRect/>
          <a:stretch>
            <a:fillRect/>
          </a:stretch>
        </p:blipFill>
        <p:spPr bwMode="auto">
          <a:xfrm>
            <a:off x="0" y="1"/>
            <a:ext cx="10714038" cy="6892925"/>
          </a:xfrm>
          <a:prstGeom prst="rect">
            <a:avLst/>
          </a:prstGeom>
          <a:noFill/>
          <a:ln w="9525">
            <a:noFill/>
            <a:miter lim="800000"/>
            <a:headEnd/>
            <a:tailEnd/>
          </a:ln>
        </p:spPr>
      </p:pic>
      <p:pic>
        <p:nvPicPr>
          <p:cNvPr id="4" name="Picture 5" descr="200402090016_2_0"/>
          <p:cNvPicPr>
            <a:picLocks noChangeAspect="1" noChangeArrowheads="1"/>
          </p:cNvPicPr>
          <p:nvPr/>
        </p:nvPicPr>
        <p:blipFill>
          <a:blip r:embed="rId3"/>
          <a:srcRect/>
          <a:stretch>
            <a:fillRect/>
          </a:stretch>
        </p:blipFill>
        <p:spPr bwMode="auto">
          <a:xfrm>
            <a:off x="0" y="29223"/>
            <a:ext cx="3215680" cy="4854441"/>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He aprendido que cuando un recién nacido aprieta, con su pequeño puño, por primera vez, el dedo de su padre, lo tiene atrapado por siempre...</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ajudar"/>
          <p:cNvPicPr>
            <a:picLocks noChangeAspect="1" noChangeArrowheads="1"/>
          </p:cNvPicPr>
          <p:nvPr/>
        </p:nvPicPr>
        <p:blipFill>
          <a:blip r:embed="rId2"/>
          <a:srcRect/>
          <a:stretch>
            <a:fillRect/>
          </a:stretch>
        </p:blipFill>
        <p:spPr bwMode="auto">
          <a:xfrm>
            <a:off x="21735" y="11618"/>
            <a:ext cx="9334231" cy="6830616"/>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He aprendido que un hombre sólo tiene derecho de mirar a otro hacia abajo, cuando ha de ayudarle a levantarse.</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viejitos"/>
          <p:cNvPicPr>
            <a:picLocks noChangeAspect="1" noChangeArrowheads="1"/>
          </p:cNvPicPr>
          <p:nvPr/>
        </p:nvPicPr>
        <p:blipFill>
          <a:blip r:embed="rId2"/>
          <a:srcRect/>
          <a:stretch>
            <a:fillRect/>
          </a:stretch>
        </p:blipFill>
        <p:spPr bwMode="auto">
          <a:xfrm>
            <a:off x="-24680" y="0"/>
            <a:ext cx="4819910" cy="6858000"/>
          </a:xfrm>
          <a:prstGeom prst="rect">
            <a:avLst/>
          </a:prstGeom>
          <a:noFill/>
          <a:ln w="9525">
            <a:noFill/>
            <a:miter lim="800000"/>
            <a:headEnd/>
            <a:tailEnd/>
          </a:ln>
        </p:spPr>
      </p:pic>
      <p:pic>
        <p:nvPicPr>
          <p:cNvPr id="12291" name="Picture 7" descr="2186"/>
          <p:cNvPicPr>
            <a:picLocks noChangeAspect="1" noChangeArrowheads="1"/>
          </p:cNvPicPr>
          <p:nvPr/>
        </p:nvPicPr>
        <p:blipFill>
          <a:blip r:embed="rId3"/>
          <a:srcRect/>
          <a:stretch>
            <a:fillRect/>
          </a:stretch>
        </p:blipFill>
        <p:spPr bwMode="auto">
          <a:xfrm>
            <a:off x="4193309" y="17463"/>
            <a:ext cx="5162658" cy="6837514"/>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A los viejos les enseñaría que la muerte no llega con la vejez, sino con el olvido...</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Son tantas las cosas que he podido aprender …, pero realmente de mucho no habrán de servir, porque cuando me guarden dentro de esa maleta, infelizmente me estaré muriendo</a:t>
            </a:r>
            <a:br>
              <a:rPr lang="es-ES" smtClean="0"/>
            </a:br>
            <a:endParaRPr lang="es-ES" dirty="0"/>
          </a:p>
        </p:txBody>
      </p:sp>
      <p:pic>
        <p:nvPicPr>
          <p:cNvPr id="3" name="Imagen 2"/>
          <p:cNvPicPr>
            <a:picLocks noChangeAspect="1"/>
          </p:cNvPicPr>
          <p:nvPr/>
        </p:nvPicPr>
        <p:blipFill>
          <a:blip r:embed="rId4"/>
          <a:stretch>
            <a:fillRect/>
          </a:stretch>
        </p:blipFill>
        <p:spPr>
          <a:xfrm>
            <a:off x="6210" y="18038"/>
            <a:ext cx="9350568" cy="6830323"/>
          </a:xfrm>
          <a:prstGeom prst="rect">
            <a:avLst/>
          </a:prstGeom>
        </p:spPr>
      </p:pic>
      <p:pic>
        <p:nvPicPr>
          <p:cNvPr id="7" name="Lisa Gerrard - Now We Are Free - Gladiator (part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35360" y="18864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3000">
        <p14:prism/>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ppt_x"/>
                                          </p:val>
                                        </p:tav>
                                        <p:tav tm="100000">
                                          <p:val>
                                            <p:strVal val="#ppt_x"/>
                                          </p:val>
                                        </p:tav>
                                      </p:tavLst>
                                    </p:anim>
                                    <p:anim calcmode="lin" valueType="num">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7"/>
                </p:tgtEl>
              </p:cMediaNode>
            </p:audio>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jesus"/>
          <p:cNvPicPr>
            <a:picLocks noChangeAspect="1" noChangeArrowheads="1"/>
          </p:cNvPicPr>
          <p:nvPr/>
        </p:nvPicPr>
        <p:blipFill>
          <a:blip r:embed="rId2"/>
          <a:srcRect/>
          <a:stretch>
            <a:fillRect/>
          </a:stretch>
        </p:blipFill>
        <p:spPr bwMode="auto">
          <a:xfrm>
            <a:off x="-8915" y="-19050"/>
            <a:ext cx="9364881" cy="6877050"/>
          </a:xfrm>
          <a:prstGeom prst="rect">
            <a:avLst/>
          </a:prstGeom>
          <a:noFill/>
          <a:ln w="9525">
            <a:noFill/>
            <a:miter lim="800000"/>
            <a:headEnd/>
            <a:tailEnd/>
          </a:ln>
        </p:spPr>
      </p:pic>
      <p:sp>
        <p:nvSpPr>
          <p:cNvPr id="2" name="Título 1"/>
          <p:cNvSpPr>
            <a:spLocks noGrp="1"/>
          </p:cNvSpPr>
          <p:nvPr>
            <p:ph type="title"/>
          </p:nvPr>
        </p:nvSpPr>
        <p:spPr/>
        <p:txBody>
          <a:bodyPr/>
          <a:lstStyle/>
          <a:p>
            <a:r>
              <a:rPr lang="es-ES" sz="2300" dirty="0"/>
              <a:t>Siempre di lo que sientes y haz lo que pienses, si supiera que hoy fuera la última vez que te voy a ver dormir, te abrazaría fuertemente y rezaría al señor para poder ser el guardián de tu alma </a:t>
            </a:r>
            <a:br>
              <a:rPr lang="es-ES" sz="2300" dirty="0"/>
            </a:br>
            <a:endParaRPr lang="es-ES" sz="2300" dirty="0"/>
          </a:p>
        </p:txBody>
      </p:sp>
      <p:pic>
        <p:nvPicPr>
          <p:cNvPr id="3" name="Imagen 2"/>
          <p:cNvPicPr>
            <a:picLocks noChangeAspect="1"/>
          </p:cNvPicPr>
          <p:nvPr/>
        </p:nvPicPr>
        <p:blipFill>
          <a:blip r:embed="rId3"/>
          <a:stretch>
            <a:fillRect/>
          </a:stretch>
        </p:blipFill>
        <p:spPr>
          <a:xfrm>
            <a:off x="79167" y="682825"/>
            <a:ext cx="3840828" cy="2804458"/>
          </a:xfrm>
          <a:prstGeom prst="rect">
            <a:avLst/>
          </a:prstGeom>
        </p:spPr>
      </p:pic>
      <p:pic>
        <p:nvPicPr>
          <p:cNvPr id="4" name="Imagen 3"/>
          <p:cNvPicPr>
            <a:picLocks noChangeAspect="1"/>
          </p:cNvPicPr>
          <p:nvPr/>
        </p:nvPicPr>
        <p:blipFill>
          <a:blip r:embed="rId4"/>
          <a:stretch>
            <a:fillRect/>
          </a:stretch>
        </p:blipFill>
        <p:spPr>
          <a:xfrm>
            <a:off x="3935760" y="3501008"/>
            <a:ext cx="3205214" cy="2671012"/>
          </a:xfrm>
          <a:prstGeom prst="rect">
            <a:avLst/>
          </a:prstGeom>
        </p:spPr>
      </p:pic>
      <p:pic>
        <p:nvPicPr>
          <p:cNvPr id="5" name="Imagen 4"/>
          <p:cNvPicPr>
            <a:picLocks noChangeAspect="1"/>
          </p:cNvPicPr>
          <p:nvPr/>
        </p:nvPicPr>
        <p:blipFill>
          <a:blip r:embed="rId5"/>
          <a:stretch>
            <a:fillRect/>
          </a:stretch>
        </p:blipFill>
        <p:spPr>
          <a:xfrm>
            <a:off x="122313" y="3491137"/>
            <a:ext cx="3797682" cy="2520280"/>
          </a:xfrm>
          <a:prstGeom prst="rect">
            <a:avLst/>
          </a:prstGeom>
        </p:spPr>
      </p:pic>
      <p:pic>
        <p:nvPicPr>
          <p:cNvPr id="7" name="Imagen 6"/>
          <p:cNvPicPr>
            <a:picLocks noChangeAspect="1"/>
          </p:cNvPicPr>
          <p:nvPr/>
        </p:nvPicPr>
        <p:blipFill>
          <a:blip r:embed="rId6"/>
          <a:stretch>
            <a:fillRect/>
          </a:stretch>
        </p:blipFill>
        <p:spPr>
          <a:xfrm>
            <a:off x="3935762" y="682722"/>
            <a:ext cx="3205212" cy="28045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13111_86_05"/>
          <p:cNvPicPr>
            <a:picLocks noChangeAspect="1" noChangeArrowheads="1"/>
          </p:cNvPicPr>
          <p:nvPr/>
        </p:nvPicPr>
        <p:blipFill>
          <a:blip r:embed="rId2"/>
          <a:srcRect/>
          <a:stretch>
            <a:fillRect/>
          </a:stretch>
        </p:blipFill>
        <p:spPr bwMode="auto">
          <a:xfrm>
            <a:off x="-24681" y="1"/>
            <a:ext cx="9380647" cy="6857999"/>
          </a:xfrm>
          <a:prstGeom prst="rect">
            <a:avLst/>
          </a:prstGeom>
          <a:noFill/>
          <a:ln w="9525">
            <a:noFill/>
            <a:miter lim="800000"/>
            <a:headEnd/>
            <a:tailEnd/>
          </a:ln>
        </p:spPr>
      </p:pic>
      <p:sp>
        <p:nvSpPr>
          <p:cNvPr id="2" name="Título 1"/>
          <p:cNvSpPr>
            <a:spLocks noGrp="1"/>
          </p:cNvSpPr>
          <p:nvPr>
            <p:ph type="title"/>
          </p:nvPr>
        </p:nvSpPr>
        <p:spPr/>
        <p:txBody>
          <a:bodyPr/>
          <a:lstStyle/>
          <a:p>
            <a:r>
              <a:rPr lang="es-ES" dirty="0"/>
              <a:t>Si supiera que esta fuera la última vez que te vea salir por la puerta, te daría un abrazo, un beso y te llamaría de nuevo para darte más</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D:\_Mis documentos\Mis ClipArts\DVD_ART36\Artwork_Imagery\Brand Photos\Scenarios\FY09 Windows Consumer\US\man sitting working laptop.png"/>
          <p:cNvPicPr>
            <a:picLocks noChangeAspect="1" noChangeArrowheads="1"/>
          </p:cNvPicPr>
          <p:nvPr/>
        </p:nvPicPr>
        <p:blipFill>
          <a:blip r:embed="rId2"/>
          <a:srcRect/>
          <a:stretch>
            <a:fillRect/>
          </a:stretch>
        </p:blipFill>
        <p:spPr bwMode="auto">
          <a:xfrm>
            <a:off x="15796" y="0"/>
            <a:ext cx="9775695" cy="6858000"/>
          </a:xfrm>
          <a:prstGeom prst="rect">
            <a:avLst/>
          </a:prstGeom>
          <a:noFill/>
        </p:spPr>
      </p:pic>
      <p:sp>
        <p:nvSpPr>
          <p:cNvPr id="2" name="Título 1"/>
          <p:cNvSpPr>
            <a:spLocks noGrp="1"/>
          </p:cNvSpPr>
          <p:nvPr>
            <p:ph type="title"/>
          </p:nvPr>
        </p:nvSpPr>
        <p:spPr/>
        <p:txBody>
          <a:bodyPr/>
          <a:lstStyle/>
          <a:p>
            <a:r>
              <a:rPr lang="es-ES" dirty="0"/>
              <a:t>Si supiera que esta fuera la última vez que voy a oír tu voz, grabaría cada una de tus palabras para poder oírlas una y otra vez, indefinidamente.</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p:cNvPicPr>
            <a:picLocks noChangeAspect="1" noChangeArrowheads="1"/>
          </p:cNvPicPr>
          <p:nvPr/>
        </p:nvPicPr>
        <p:blipFill>
          <a:blip r:embed="rId2"/>
          <a:srcRect/>
          <a:stretch>
            <a:fillRect/>
          </a:stretch>
        </p:blipFill>
        <p:spPr bwMode="auto">
          <a:xfrm>
            <a:off x="15795" y="15766"/>
            <a:ext cx="9340171" cy="6858000"/>
          </a:xfrm>
          <a:prstGeom prst="rect">
            <a:avLst/>
          </a:prstGeom>
          <a:noFill/>
          <a:ln w="9525">
            <a:noFill/>
            <a:miter lim="800000"/>
            <a:headEnd/>
            <a:tailEnd/>
          </a:ln>
          <a:effectLst/>
        </p:spPr>
      </p:pic>
      <p:sp>
        <p:nvSpPr>
          <p:cNvPr id="2" name="Título 1"/>
          <p:cNvSpPr>
            <a:spLocks noGrp="1"/>
          </p:cNvSpPr>
          <p:nvPr>
            <p:ph type="title"/>
          </p:nvPr>
        </p:nvSpPr>
        <p:spPr/>
        <p:txBody>
          <a:bodyPr/>
          <a:lstStyle/>
          <a:p>
            <a:r>
              <a:rPr lang="es-ES" dirty="0"/>
              <a:t>Si supiera que estos son los últimos minutos que te veo diría “te quiero” y no asumiría </a:t>
            </a:r>
            <a:r>
              <a:rPr lang="es-ES" dirty="0" smtClean="0"/>
              <a:t>tontamente </a:t>
            </a:r>
            <a:r>
              <a:rPr lang="es-ES" dirty="0"/>
              <a:t>que ya lo sabes…</a:t>
            </a:r>
            <a:br>
              <a:rPr lang="es-ES" dirty="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300" advTm="13000">
        <p14:prism/>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2" y="1"/>
            <a:ext cx="9144000" cy="3800475"/>
          </a:xfrm>
          <a:prstGeom prst="rect">
            <a:avLst/>
          </a:prstGeom>
        </p:spPr>
      </p:pic>
      <p:sp>
        <p:nvSpPr>
          <p:cNvPr id="6" name="Título 5"/>
          <p:cNvSpPr>
            <a:spLocks noGrp="1"/>
          </p:cNvSpPr>
          <p:nvPr>
            <p:ph type="title"/>
          </p:nvPr>
        </p:nvSpPr>
        <p:spPr>
          <a:xfrm>
            <a:off x="9149243" y="8400"/>
            <a:ext cx="3042758" cy="6849600"/>
          </a:xfrm>
        </p:spPr>
        <p:txBody>
          <a:bodyPr/>
          <a:lstStyle/>
          <a:p>
            <a:r>
              <a:rPr lang="es-ES" sz="2200" dirty="0"/>
              <a:t>Siempre hay un mañana y la vida nos da una oportunidad para hacer las cosas bien, pero por si me equivoco y hoy es todo lo que nos queda, me gustaría decirte cuánto te quiero, que nunca te olvidaré, el mañana no le está asegurado a nadie, joven o viejo…</a:t>
            </a:r>
            <a:br>
              <a:rPr lang="es-ES" sz="2200" dirty="0"/>
            </a:br>
            <a:endParaRPr lang="es-ES" sz="2200" dirty="0"/>
          </a:p>
        </p:txBody>
      </p:sp>
      <p:pic>
        <p:nvPicPr>
          <p:cNvPr id="4" name="Marcador de contenido 3"/>
          <p:cNvPicPr>
            <a:picLocks noGrp="1" noChangeAspect="1"/>
          </p:cNvPicPr>
          <p:nvPr>
            <p:ph idx="4294967295"/>
          </p:nvPr>
        </p:nvPicPr>
        <p:blipFill>
          <a:blip r:embed="rId5">
            <a:extLst>
              <a:ext uri="{28A0092B-C50C-407E-A947-70E740481C1C}">
                <a14:useLocalDpi xmlns:a14="http://schemas.microsoft.com/office/drawing/2010/main" val="0"/>
              </a:ext>
            </a:extLst>
          </a:blip>
          <a:stretch>
            <a:fillRect/>
          </a:stretch>
        </p:blipFill>
        <p:spPr>
          <a:xfrm>
            <a:off x="6830" y="2974975"/>
            <a:ext cx="9142412" cy="3883025"/>
          </a:xfrm>
          <a:prstGeom prst="rect">
            <a:avLst/>
          </a:prstGeom>
        </p:spPr>
      </p:pic>
      <p:pic>
        <p:nvPicPr>
          <p:cNvPr id="2" name="Holocene (Bon Iver)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3352" y="116632"/>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2"/>
                </p:tgtEl>
              </p:cMediaNode>
            </p:audio>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A_new_beginning"/>
          <p:cNvSpPr>
            <a:spLocks noGrp="1" noChangeAspect="1" noChangeArrowheads="1"/>
          </p:cNvSpPr>
          <p:nvPr/>
        </p:nvSpPr>
        <p:spPr bwMode="auto">
          <a:xfrm>
            <a:off x="-24681" y="0"/>
            <a:ext cx="9380647" cy="6858000"/>
          </a:xfrm>
          <a:prstGeom prst="rect">
            <a:avLst/>
          </a:prstGeom>
          <a:blipFill dpi="0" rotWithShape="1">
            <a:blip r:embed="rId2"/>
            <a:srcRect/>
            <a:stretch>
              <a:fillRect/>
            </a:stretch>
          </a:blipFill>
          <a:ln w="9525">
            <a:solidFill>
              <a:schemeClr val="tx1"/>
            </a:solidFill>
            <a:miter lim="800000"/>
            <a:headEnd/>
            <a:tailEnd/>
          </a:ln>
          <a:effectLst/>
        </p:spPr>
        <p:txBody>
          <a:bodyPr/>
          <a:lstStyle/>
          <a:p>
            <a:endParaRPr lang="es-ES"/>
          </a:p>
        </p:txBody>
      </p:sp>
      <p:sp>
        <p:nvSpPr>
          <p:cNvPr id="2" name="Título 1"/>
          <p:cNvSpPr>
            <a:spLocks noGrp="1"/>
          </p:cNvSpPr>
          <p:nvPr>
            <p:ph type="title"/>
          </p:nvPr>
        </p:nvSpPr>
        <p:spPr/>
        <p:txBody>
          <a:bodyPr/>
          <a:lstStyle/>
          <a:p>
            <a:r>
              <a:rPr lang="es-ES" sz="2000" dirty="0"/>
              <a:t>Hoy puede ser la última vez que veas a los que amas. Por eso no esperes mas, hazlo hoy, ya que el mañana nunca llega, seguramente lamentarás el día que no tomaste tiempo para una sonrisa, un abrazo, y que estuviste muy ocupado para concederles un último deseo.</a:t>
            </a:r>
            <a:br>
              <a:rPr lang="es-ES" sz="2000" dirty="0"/>
            </a:br>
            <a:endParaRPr lang="es-ES" sz="2000" dirty="0"/>
          </a:p>
        </p:txBody>
      </p:sp>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jesus"/>
          <p:cNvPicPr>
            <a:picLocks noChangeAspect="1" noChangeArrowheads="1"/>
          </p:cNvPicPr>
          <p:nvPr/>
        </p:nvPicPr>
        <p:blipFill>
          <a:blip r:embed="rId2"/>
          <a:srcRect/>
          <a:stretch>
            <a:fillRect/>
          </a:stretch>
        </p:blipFill>
        <p:spPr bwMode="auto">
          <a:xfrm>
            <a:off x="-8915" y="-19050"/>
            <a:ext cx="9364881" cy="6877050"/>
          </a:xfrm>
          <a:prstGeom prst="rect">
            <a:avLst/>
          </a:prstGeom>
          <a:noFill/>
          <a:ln w="9525">
            <a:noFill/>
            <a:miter lim="800000"/>
            <a:headEnd/>
            <a:tailEnd/>
          </a:ln>
        </p:spPr>
      </p:pic>
      <p:sp>
        <p:nvSpPr>
          <p:cNvPr id="2" name="Título 1"/>
          <p:cNvSpPr>
            <a:spLocks noGrp="1"/>
          </p:cNvSpPr>
          <p:nvPr>
            <p:ph type="title"/>
          </p:nvPr>
        </p:nvSpPr>
        <p:spPr/>
        <p:txBody>
          <a:bodyPr/>
          <a:lstStyle/>
          <a:p>
            <a:r>
              <a:rPr lang="es-ES" sz="2300" dirty="0"/>
              <a:t>Mantén a los que amas cerca de ti, diles al oído lo mucho que los necesitas, quiérelos y trátalos bien, toma tiempo para decir “lo siento”, “perdóname”, “por Favor”, “gracias” y todas las palabras de amor que conoces</a:t>
            </a:r>
            <a:r>
              <a:rPr lang="es-ES" sz="2300" dirty="0" smtClean="0"/>
              <a:t>.</a:t>
            </a:r>
            <a:endParaRPr lang="es-ES" sz="2300" dirty="0"/>
          </a:p>
        </p:txBody>
      </p:sp>
      <p:pic>
        <p:nvPicPr>
          <p:cNvPr id="3" name="Picture 10" descr="087036c_p"/>
          <p:cNvPicPr>
            <a:picLocks noGrp="1" noChangeAspect="1" noChangeArrowheads="1"/>
          </p:cNvPicPr>
          <p:nvPr>
            <p:ph sz="half" idx="4294967295"/>
          </p:nvPr>
        </p:nvPicPr>
        <p:blipFill>
          <a:blip r:embed="rId3"/>
          <a:srcRect/>
          <a:stretch>
            <a:fillRect/>
          </a:stretch>
        </p:blipFill>
        <p:spPr>
          <a:xfrm>
            <a:off x="0" y="0"/>
            <a:ext cx="3305175" cy="3333750"/>
          </a:xfrm>
          <a:prstGeom prst="rect">
            <a:avLst/>
          </a:prstGeom>
          <a:noFill/>
          <a:ln/>
        </p:spPr>
      </p:pic>
      <p:pic>
        <p:nvPicPr>
          <p:cNvPr id="4" name="Picture 13" descr="1963_p"/>
          <p:cNvPicPr>
            <a:picLocks noGrp="1" noChangeAspect="1" noChangeArrowheads="1"/>
          </p:cNvPicPr>
          <p:nvPr>
            <p:ph sz="half" idx="4294967295"/>
          </p:nvPr>
        </p:nvPicPr>
        <p:blipFill>
          <a:blip r:embed="rId4"/>
          <a:srcRect/>
          <a:stretch>
            <a:fillRect/>
          </a:stretch>
        </p:blipFill>
        <p:spPr>
          <a:xfrm>
            <a:off x="5665030" y="23977"/>
            <a:ext cx="3690937" cy="2500312"/>
          </a:xfrm>
          <a:prstGeom prst="rect">
            <a:avLst/>
          </a:prstGeom>
          <a:noFill/>
          <a:ln/>
        </p:spPr>
      </p:pic>
      <p:pic>
        <p:nvPicPr>
          <p:cNvPr id="6" name="Picture 13" descr="BW0035_017"/>
          <p:cNvPicPr>
            <a:picLocks noChangeAspect="1" noChangeArrowheads="1"/>
          </p:cNvPicPr>
          <p:nvPr/>
        </p:nvPicPr>
        <p:blipFill>
          <a:blip r:embed="rId5"/>
          <a:srcRect t="12209" b="15579"/>
          <a:stretch>
            <a:fillRect/>
          </a:stretch>
        </p:blipFill>
        <p:spPr>
          <a:xfrm>
            <a:off x="6498479" y="3774083"/>
            <a:ext cx="2857488" cy="3091379"/>
          </a:xfrm>
          <a:prstGeom prst="rect">
            <a:avLst/>
          </a:prstGeom>
          <a:noFill/>
          <a:ln/>
        </p:spPr>
      </p:pic>
      <p:pic>
        <p:nvPicPr>
          <p:cNvPr id="7" name="Picture 11" descr="e16-600112_p"/>
          <p:cNvPicPr>
            <a:picLocks noChangeAspect="1" noChangeArrowheads="1"/>
          </p:cNvPicPr>
          <p:nvPr/>
        </p:nvPicPr>
        <p:blipFill>
          <a:blip r:embed="rId6"/>
          <a:srcRect b="21539"/>
          <a:stretch>
            <a:fillRect/>
          </a:stretch>
        </p:blipFill>
        <p:spPr bwMode="auto">
          <a:xfrm>
            <a:off x="3305175" y="919430"/>
            <a:ext cx="2662922" cy="3214686"/>
          </a:xfrm>
          <a:prstGeom prst="rect">
            <a:avLst/>
          </a:prstGeom>
          <a:noFill/>
        </p:spPr>
      </p:pic>
      <p:pic>
        <p:nvPicPr>
          <p:cNvPr id="8" name="Picture 10" descr="130278_p"/>
          <p:cNvPicPr>
            <a:picLocks noChangeAspect="1" noChangeArrowheads="1"/>
          </p:cNvPicPr>
          <p:nvPr/>
        </p:nvPicPr>
        <p:blipFill>
          <a:blip r:embed="rId7"/>
          <a:srcRect/>
          <a:stretch>
            <a:fillRect/>
          </a:stretch>
        </p:blipFill>
        <p:spPr>
          <a:xfrm>
            <a:off x="0" y="3357563"/>
            <a:ext cx="2321870" cy="3492133"/>
          </a:xfrm>
          <a:prstGeom prst="rect">
            <a:avLst/>
          </a:prstGeom>
          <a:noFill/>
          <a:ln/>
        </p:spPr>
      </p:pic>
      <p:pic>
        <p:nvPicPr>
          <p:cNvPr id="12" name="Picture 5" descr="02"/>
          <p:cNvPicPr>
            <a:picLocks noChangeAspect="1" noChangeArrowheads="1"/>
          </p:cNvPicPr>
          <p:nvPr/>
        </p:nvPicPr>
        <p:blipFill>
          <a:blip r:embed="rId8"/>
          <a:srcRect/>
          <a:stretch>
            <a:fillRect/>
          </a:stretch>
        </p:blipFill>
        <p:spPr bwMode="auto">
          <a:xfrm>
            <a:off x="2878946" y="4934481"/>
            <a:ext cx="2643206" cy="194256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3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011"/>
          <p:cNvPicPr>
            <a:picLocks noChangeAspect="1" noChangeArrowheads="1"/>
          </p:cNvPicPr>
          <p:nvPr/>
        </p:nvPicPr>
        <p:blipFill>
          <a:blip r:embed="rId4"/>
          <a:srcRect/>
          <a:stretch>
            <a:fillRect/>
          </a:stretch>
        </p:blipFill>
        <p:spPr bwMode="auto">
          <a:xfrm>
            <a:off x="-24681" y="0"/>
            <a:ext cx="9380647" cy="6858000"/>
          </a:xfrm>
          <a:prstGeom prst="rect">
            <a:avLst/>
          </a:prstGeom>
          <a:noFill/>
          <a:ln w="9525">
            <a:noFill/>
            <a:miter lim="800000"/>
            <a:headEnd/>
            <a:tailEnd/>
          </a:ln>
        </p:spPr>
      </p:pic>
      <p:sp>
        <p:nvSpPr>
          <p:cNvPr id="3" name="Título 2"/>
          <p:cNvSpPr>
            <a:spLocks noGrp="1"/>
          </p:cNvSpPr>
          <p:nvPr>
            <p:ph type="title"/>
          </p:nvPr>
        </p:nvSpPr>
        <p:spPr/>
        <p:txBody>
          <a:bodyPr/>
          <a:lstStyle/>
          <a:p>
            <a:r>
              <a:rPr lang="es-ES" dirty="0"/>
              <a:t>PONLE ACCIÓN A TUS SUEÑOS ...</a:t>
            </a:r>
            <a:br>
              <a:rPr lang="es-ES" dirty="0"/>
            </a:br>
            <a:r>
              <a:rPr lang="es-ES" dirty="0"/>
              <a:t>Si no lo haces hoy mañana será igual que ayer, si no lo haces nunca tampoco importa…</a:t>
            </a:r>
            <a:br>
              <a:rPr lang="es-ES" dirty="0"/>
            </a:br>
            <a:endParaRPr lang="es-ES" dirty="0"/>
          </a:p>
        </p:txBody>
      </p:sp>
      <p:pic>
        <p:nvPicPr>
          <p:cNvPr id="2" name="Jueves - A las cinco en el Astoria - (La Oreja de Van Gogh) (Fragment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63352" y="84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00" advTm="30000">
        <p14:prism/>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
            </a:r>
            <a:br>
              <a:rPr lang="es-ES" dirty="0"/>
            </a:br>
            <a:r>
              <a:rPr lang="es-ES" sz="2200" dirty="0"/>
              <a:t>Me tengo que marchar, </a:t>
            </a:r>
            <a:br>
              <a:rPr lang="es-ES" sz="2200" dirty="0"/>
            </a:br>
            <a:r>
              <a:rPr lang="es-ES" sz="2200" dirty="0" smtClean="0"/>
              <a:t>aunque </a:t>
            </a:r>
            <a:r>
              <a:rPr lang="es-ES" sz="2200" dirty="0"/>
              <a:t>no quiera, </a:t>
            </a:r>
            <a:br>
              <a:rPr lang="es-ES" sz="2200" dirty="0"/>
            </a:br>
            <a:r>
              <a:rPr lang="es-ES" sz="2200" dirty="0"/>
              <a:t/>
            </a:r>
            <a:br>
              <a:rPr lang="es-ES" sz="2200" dirty="0"/>
            </a:br>
            <a:r>
              <a:rPr lang="es-ES" sz="2200" dirty="0" smtClean="0"/>
              <a:t>Tendría </a:t>
            </a:r>
            <a:r>
              <a:rPr lang="es-ES" sz="2200" dirty="0"/>
              <a:t>que inventar palabras nuevas, </a:t>
            </a:r>
            <a:br>
              <a:rPr lang="es-ES" sz="2200" dirty="0"/>
            </a:br>
            <a:r>
              <a:rPr lang="es-ES" sz="2200" dirty="0" smtClean="0"/>
              <a:t>y </a:t>
            </a:r>
            <a:r>
              <a:rPr lang="es-ES" sz="2200" dirty="0"/>
              <a:t>así explicarle al mundo, </a:t>
            </a:r>
            <a:br>
              <a:rPr lang="es-ES" sz="2200" dirty="0"/>
            </a:br>
            <a:r>
              <a:rPr lang="es-ES" sz="2200" dirty="0" smtClean="0"/>
              <a:t>que </a:t>
            </a:r>
            <a:r>
              <a:rPr lang="es-ES" sz="2200" dirty="0"/>
              <a:t>un dolor y un nudo en la garganta, </a:t>
            </a:r>
            <a:br>
              <a:rPr lang="es-ES" sz="2200" dirty="0"/>
            </a:br>
            <a:r>
              <a:rPr lang="es-ES" sz="2200" dirty="0" smtClean="0"/>
              <a:t>no </a:t>
            </a:r>
            <a:r>
              <a:rPr lang="es-ES" sz="2200" dirty="0"/>
              <a:t>me deja decir que </a:t>
            </a:r>
            <a:r>
              <a:rPr lang="es-ES" sz="2200" dirty="0" smtClean="0"/>
              <a:t>no os olvidaré ….</a:t>
            </a:r>
            <a:r>
              <a:rPr lang="es-ES" dirty="0" smtClean="0"/>
              <a:t/>
            </a:r>
            <a:br>
              <a:rPr lang="es-ES" dirty="0" smtClean="0"/>
            </a:br>
            <a:endParaRPr lang="es-ES" dirty="0"/>
          </a:p>
        </p:txBody>
      </p:sp>
      <p:pic>
        <p:nvPicPr>
          <p:cNvPr id="5" name="Imagen 4"/>
          <p:cNvPicPr>
            <a:picLocks noChangeAspect="1"/>
          </p:cNvPicPr>
          <p:nvPr/>
        </p:nvPicPr>
        <p:blipFill>
          <a:blip r:embed="rId4"/>
          <a:stretch>
            <a:fillRect/>
          </a:stretch>
        </p:blipFill>
        <p:spPr>
          <a:xfrm>
            <a:off x="22903" y="25998"/>
            <a:ext cx="9333063" cy="6814293"/>
          </a:xfrm>
          <a:prstGeom prst="rect">
            <a:avLst/>
          </a:prstGeom>
        </p:spPr>
      </p:pic>
      <p:pic>
        <p:nvPicPr>
          <p:cNvPr id="2" name="La hora del adiós-Con Dyango (Fragmento reduci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35360" y="188640"/>
            <a:ext cx="609600" cy="609600"/>
          </a:xfrm>
          <a:prstGeom prst="rect">
            <a:avLst/>
          </a:prstGeom>
        </p:spPr>
      </p:pic>
    </p:spTree>
    <p:extLst>
      <p:ext uri="{BB962C8B-B14F-4D97-AF65-F5344CB8AC3E}">
        <p14:creationId xmlns:p14="http://schemas.microsoft.com/office/powerpoint/2010/main" val="2186522736"/>
      </p:ext>
    </p:extLst>
  </p:cSld>
  <p:clrMapOvr>
    <a:masterClrMapping/>
  </p:clrMapOvr>
  <mc:AlternateContent xmlns:mc="http://schemas.openxmlformats.org/markup-compatibility/2006" xmlns:p14="http://schemas.microsoft.com/office/powerpoint/2010/main">
    <mc:Choice Requires="p14">
      <p:transition spd="slow" p14:dur="1300" advTm="44000">
        <p14:prism/>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panose="020B0604020202020204" pitchFamily="34" charset="0"/>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panose="020B0604020202020204" pitchFamily="34" charset="0"/>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panose="020B0604020202020204" pitchFamily="34" charset="0"/>
            </a:endParaRPr>
          </a:p>
        </p:txBody>
      </p:sp>
      <p:sp>
        <p:nvSpPr>
          <p:cNvPr id="11270" name="AutoShape 6"/>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solidFill>
                <a:srgbClr val="000000"/>
              </a:solidFill>
              <a:latin typeface="Arial" panose="020B0604020202020204" pitchFamily="34" charset="0"/>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solidFill>
                <a:srgbClr val="000000"/>
              </a:solidFill>
              <a:latin typeface="Arial" panose="020B0604020202020204" pitchFamily="34" charset="0"/>
            </a:endParaRPr>
          </a:p>
        </p:txBody>
      </p:sp>
      <p:graphicFrame>
        <p:nvGraphicFramePr>
          <p:cNvPr id="11701" name="Group 437"/>
          <p:cNvGraphicFramePr>
            <a:graphicFrameLocks noGrp="1"/>
          </p:cNvGraphicFramePr>
          <p:nvPr/>
        </p:nvGraphicFramePr>
        <p:xfrm>
          <a:off x="6553200" y="3352801"/>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4265C"/>
                </a:solidFill>
                <a:latin typeface="Berlin Sans FB Demi" panose="020E0802020502020306" pitchFamily="34" charset="0"/>
              </a:rPr>
              <a:t>Accede a la sección que desees desde aquí:</a:t>
            </a:r>
          </a:p>
        </p:txBody>
      </p:sp>
    </p:spTree>
    <p:extLst>
      <p:ext uri="{BB962C8B-B14F-4D97-AF65-F5344CB8AC3E}">
        <p14:creationId xmlns:p14="http://schemas.microsoft.com/office/powerpoint/2010/main" val="3075304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1767</TotalTime>
  <Words>702</Words>
  <Application>Microsoft Office PowerPoint</Application>
  <PresentationFormat>Panorámica</PresentationFormat>
  <Paragraphs>54</Paragraphs>
  <Slides>25</Slides>
  <Notes>0</Notes>
  <HiddenSlides>0</HiddenSlides>
  <MMClips>8</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25</vt:i4>
      </vt:variant>
    </vt:vector>
  </HeadingPairs>
  <TitlesOfParts>
    <vt:vector size="31" baseType="lpstr">
      <vt:lpstr>Alfredo's Dance</vt:lpstr>
      <vt:lpstr>Arial</vt:lpstr>
      <vt:lpstr>Berlin Sans FB Demi</vt:lpstr>
      <vt:lpstr>Calibri</vt:lpstr>
      <vt:lpstr>Diseño predeterminado</vt:lpstr>
      <vt:lpstr>1_Diseño predeterminado</vt:lpstr>
      <vt:lpstr>Composición basada en el poema de Gabriel Garcia Márquez, "Si por un instante Dios se olvidara de que soy una marioneta ..  No uses el ratón, deja que discurra a su ritmo, si tienes prisa, déjatelo para otro momento</vt:lpstr>
      <vt:lpstr>Si por un instante DIOS se olvidara de que soy una marioneta de trapo y me regalara un trozo de vida, posiblemente no diría todo lo que pienso, pero en definitiva pensaría todo lo que digo ... </vt:lpstr>
      <vt:lpstr>Daría valor a las cosas, no por lo que valen, sino por lo que significan. Dormiría poco, soñaría más, entiendo que por cada minuto que cerramos los ojos, perdemos sesenta segundos de luz ...  </vt:lpstr>
      <vt:lpstr>Andaría cuando los demás duermen, escucharía cuando los demás hablan ….. </vt:lpstr>
      <vt:lpstr>Si Dios me obsequiara un trozo de vida, vestiría sencillo, me tiraría de bruces al sol, dejando descubierto no solamente mi cuerpo, sino mi alma ... </vt:lpstr>
      <vt:lpstr>Dios mío, si yo tuviera un corazón, escribiría mi odio sobre el hielo y esperaría a que saliera el sol... </vt:lpstr>
      <vt:lpstr>Regaría con mis lágrimas las rosas, para sentir el dolor de sus espinas y el encarnado beso de sus pétalos ...</vt:lpstr>
      <vt:lpstr>Dios mío, si yo tuviera un trozo de vida... No dejaría pasar un solo día sin decirle a la gente que quiero, que la quiero, </vt:lpstr>
      <vt:lpstr>Qué equivocados estan al pensar que dejan de enamorarse cuando envejecen, sin saber que envejecen cuando dejan de enamorarse!!! </vt:lpstr>
      <vt:lpstr>A un niño le daría alas pero dejaría que él sólo aprendiera a volar... </vt:lpstr>
      <vt:lpstr>Tantas cosas he aprendido …, He aprendido que todo el mundo quiere vivir en la cima de la montaña, sin saber que la verdadera felicidad esta en la forma de subir la escarpada...</vt:lpstr>
      <vt:lpstr>He aprendido que cuando un recién nacido aprieta, con su pequeño puño, por primera vez, el dedo de su padre, lo tiene atrapado por siempre... </vt:lpstr>
      <vt:lpstr>He aprendido que un hombre sólo tiene derecho de mirar a otro hacia abajo, cuando ha de ayudarle a levantarse. </vt:lpstr>
      <vt:lpstr>A los viejos les enseñaría que la muerte no llega con la vejez, sino con el olvido... </vt:lpstr>
      <vt:lpstr>Son tantas las cosas que he podido aprender …, pero realmente de mucho no habrán de servir, porque cuando me guarden dentro de esa maleta, infelizmente me estaré muriendo </vt:lpstr>
      <vt:lpstr>Siempre di lo que sientes y haz lo que pienses, si supiera que hoy fuera la última vez que te voy a ver dormir, te abrazaría fuertemente y rezaría al señor para poder ser el guardián de tu alma  </vt:lpstr>
      <vt:lpstr>Si supiera que esta fuera la última vez que te vea salir por la puerta, te daría un abrazo, un beso y te llamaría de nuevo para darte más </vt:lpstr>
      <vt:lpstr>Si supiera que esta fuera la última vez que voy a oír tu voz, grabaría cada una de tus palabras para poder oírlas una y otra vez, indefinidamente. </vt:lpstr>
      <vt:lpstr>Si supiera que estos son los últimos minutos que te veo diría “te quiero” y no asumiría tontamente que ya lo sabes… </vt:lpstr>
      <vt:lpstr>Siempre hay un mañana y la vida nos da una oportunidad para hacer las cosas bien, pero por si me equivoco y hoy es todo lo que nos queda, me gustaría decirte cuánto te quiero, que nunca te olvidaré, el mañana no le está asegurado a nadie, joven o viejo… </vt:lpstr>
      <vt:lpstr>Hoy puede ser la última vez que veas a los que amas. Por eso no esperes mas, hazlo hoy, ya que el mañana nunca llega, seguramente lamentarás el día que no tomaste tiempo para una sonrisa, un abrazo, y que estuviste muy ocupado para concederles un último deseo. </vt:lpstr>
      <vt:lpstr>Mantén a los que amas cerca de ti, diles al oído lo mucho que los necesitas, quiérelos y trátalos bien, toma tiempo para decir “lo siento”, “perdóname”, “por Favor”, “gracias” y todas las palabras de amor que conoces.</vt:lpstr>
      <vt:lpstr>PONLE ACCIÓN A TUS SUEÑOS ... Si no lo haces hoy mañana será igual que ayer, si no lo haces nunca tampoco importa… </vt:lpstr>
      <vt:lpstr> Me tengo que marchar,  aunque no quiera,   Tendría que inventar palabras nuevas,  y así explicarle al mundo,  que un dolor y un nudo en la garganta,  no me deja decir que no os olvidaré …. </vt:lpstr>
      <vt:lpstr>Presentación de PowerPoint</vt:lpstr>
    </vt:vector>
  </TitlesOfParts>
  <Company>Dark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 por un instante</dc:title>
  <dc:creator>JAntonio.Ballarin@tecnocom.es</dc:creator>
  <cp:lastModifiedBy>Jose Antonio Ballarin Ballarin</cp:lastModifiedBy>
  <cp:revision>96</cp:revision>
  <dcterms:created xsi:type="dcterms:W3CDTF">2007-11-11T12:41:45Z</dcterms:created>
  <dcterms:modified xsi:type="dcterms:W3CDTF">2012-12-08T12:49:35Z</dcterms:modified>
</cp:coreProperties>
</file>