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402" r:id="rId3"/>
    <p:sldId id="413" r:id="rId4"/>
    <p:sldId id="412" r:id="rId5"/>
    <p:sldId id="414" r:id="rId6"/>
    <p:sldId id="415" r:id="rId7"/>
    <p:sldId id="418" r:id="rId8"/>
    <p:sldId id="416" r:id="rId9"/>
    <p:sldId id="420" r:id="rId10"/>
    <p:sldId id="419" r:id="rId11"/>
    <p:sldId id="417" r:id="rId12"/>
    <p:sldId id="421" r:id="rId13"/>
    <p:sldId id="422" r:id="rId14"/>
    <p:sldId id="423" r:id="rId15"/>
    <p:sldId id="424" r:id="rId16"/>
    <p:sldId id="425" r:id="rId17"/>
    <p:sldId id="427" r:id="rId18"/>
    <p:sldId id="428" r:id="rId19"/>
    <p:sldId id="429" r:id="rId20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fAvyNOvMRgDS2NdN7JCTQ==" hashData="C6rctfAGLGcT7ky2zdoWx8bb0w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663300"/>
    <a:srgbClr val="FFCC00"/>
    <a:srgbClr val="006699"/>
    <a:srgbClr val="008D8A"/>
    <a:srgbClr val="FF99FF"/>
    <a:srgbClr val="D2E1B5"/>
    <a:srgbClr val="F8A764"/>
    <a:srgbClr val="FFB547"/>
    <a:srgbClr val="B5CD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5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23/10/2015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23/10/2015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23/10/2015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23/10/2015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23/10/2015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23/10/2015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23/10/2015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23/10/2015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23/10/2015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23/10/2015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23/10/2015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23/10/2015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175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23/10/2015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8" b="1598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1403560" y="592814"/>
            <a:ext cx="5095875" cy="1042806"/>
            <a:chOff x="1403560" y="592814"/>
            <a:chExt cx="5095875" cy="1042806"/>
          </a:xfrm>
        </p:grpSpPr>
        <p:pic>
          <p:nvPicPr>
            <p:cNvPr id="5" name="Picture 4" descr="http://es.bloggif.com/tmp/b60650c8dad9d675f2efcc6e15911d53/text.gif?1445617054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560" y="592814"/>
              <a:ext cx="5095875" cy="4667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6" descr="http://es.bloggif.com/tmp/b60650c8dad9d675f2efcc6e15911d53/text.gif?1445617134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18022" y="1254619"/>
              <a:ext cx="2266950" cy="381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" name="Bond - Big love adagio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92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97" b="1598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41980" y="195420"/>
            <a:ext cx="5742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effectLst>
                  <a:outerShdw blurRad="38100" dist="38100" dir="2700000" algn="tl">
                    <a:schemeClr val="bg1">
                      <a:alpha val="43000"/>
                    </a:schemeClr>
                  </a:outerShdw>
                </a:effectLst>
                <a:latin typeface="+mj-lt"/>
              </a:rPr>
              <a:t>Cuando confíes en ti mismo aunque todos duden de ti y dejes de preocuparte por el qué dirán.</a:t>
            </a:r>
          </a:p>
        </p:txBody>
      </p:sp>
    </p:spTree>
    <p:extLst>
      <p:ext uri="{BB962C8B-B14F-4D97-AF65-F5344CB8AC3E}">
        <p14:creationId xmlns:p14="http://schemas.microsoft.com/office/powerpoint/2010/main" val="3647578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7" b="1598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63610" y="279644"/>
            <a:ext cx="66969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effectLst>
                  <a:outerShdw blurRad="38100" dist="38100" dir="2700000" algn="tl">
                    <a:schemeClr val="bg1">
                      <a:alpha val="43000"/>
                    </a:schemeClr>
                  </a:outerShdw>
                </a:effectLst>
                <a:latin typeface="+mj-lt"/>
              </a:rPr>
              <a:t>Cuando sepas distinguir una sonrisa de una burla, y prefieras la eterna lucha que la compra de la falsa victoria.</a:t>
            </a:r>
          </a:p>
        </p:txBody>
      </p:sp>
    </p:spTree>
    <p:extLst>
      <p:ext uri="{BB962C8B-B14F-4D97-AF65-F5344CB8AC3E}">
        <p14:creationId xmlns:p14="http://schemas.microsoft.com/office/powerpoint/2010/main" val="276848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9" b="1410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95670" y="267430"/>
            <a:ext cx="58865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Cuando el egoísmo no limite tu capacidad de amar.</a:t>
            </a:r>
          </a:p>
        </p:txBody>
      </p:sp>
    </p:spTree>
    <p:extLst>
      <p:ext uri="{BB962C8B-B14F-4D97-AF65-F5344CB8AC3E}">
        <p14:creationId xmlns:p14="http://schemas.microsoft.com/office/powerpoint/2010/main" val="13139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9" b="1410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63610" y="1131550"/>
            <a:ext cx="655291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rgbClr val="663300"/>
                  </a:glow>
                </a:effectLst>
                <a:latin typeface="+mn-lt"/>
              </a:rPr>
              <a:t>Cuando puedas caminar junto al pobre sin olvidar que es un hombre, y junto al rico sin pensar que es un dios.</a:t>
            </a:r>
          </a:p>
        </p:txBody>
      </p:sp>
    </p:spTree>
    <p:extLst>
      <p:ext uri="{BB962C8B-B14F-4D97-AF65-F5344CB8AC3E}">
        <p14:creationId xmlns:p14="http://schemas.microsoft.com/office/powerpoint/2010/main" val="2454397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0" b="1716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15520" y="483460"/>
            <a:ext cx="78490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Cuando ya no debas sufrir por conocer la felicidad y no seas capaz de cambiar tus sentimientos o tus metas por el placer.</a:t>
            </a:r>
          </a:p>
        </p:txBody>
      </p:sp>
    </p:spTree>
    <p:extLst>
      <p:ext uri="{BB962C8B-B14F-4D97-AF65-F5344CB8AC3E}">
        <p14:creationId xmlns:p14="http://schemas.microsoft.com/office/powerpoint/2010/main" val="371890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9" b="1530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23660" y="267430"/>
            <a:ext cx="59048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chemeClr val="tx1"/>
                  </a:outerShdw>
                </a:effectLst>
                <a:latin typeface="+mj-lt"/>
              </a:rPr>
              <a:t>Cuando actúes por convicción y no por adulación. </a:t>
            </a:r>
          </a:p>
        </p:txBody>
      </p:sp>
    </p:spTree>
    <p:extLst>
      <p:ext uri="{BB962C8B-B14F-4D97-AF65-F5344CB8AC3E}">
        <p14:creationId xmlns:p14="http://schemas.microsoft.com/office/powerpoint/2010/main" val="276848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8" b="1598"/>
          <a:stretch/>
        </p:blipFill>
        <p:spPr bwMode="auto">
          <a:xfrm>
            <a:off x="-3175" y="0"/>
            <a:ext cx="91503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115520" y="351654"/>
            <a:ext cx="78490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Cuando no trates de hallar las respuestas en las cosas que te rodean, sino en Dios y en tu propia persona.</a:t>
            </a:r>
          </a:p>
        </p:txBody>
      </p:sp>
    </p:spTree>
    <p:extLst>
      <p:ext uri="{BB962C8B-B14F-4D97-AF65-F5344CB8AC3E}">
        <p14:creationId xmlns:p14="http://schemas.microsoft.com/office/powerpoint/2010/main" val="179362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9" b="850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995920" y="783714"/>
            <a:ext cx="307811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Cuando halles satisfacción compartiendo tu riqueza. </a:t>
            </a:r>
          </a:p>
        </p:txBody>
      </p:sp>
    </p:spTree>
    <p:extLst>
      <p:ext uri="{BB962C8B-B14F-4D97-AF65-F5344CB8AC3E}">
        <p14:creationId xmlns:p14="http://schemas.microsoft.com/office/powerpoint/2010/main" val="404760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9" b="1410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267680" y="699490"/>
            <a:ext cx="5760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Cuando sepas obsequiar tu silencio a quien no te pide palabras, y tu ausencia a quien no te aprecia.</a:t>
            </a:r>
          </a:p>
        </p:txBody>
      </p:sp>
    </p:spTree>
    <p:extLst>
      <p:ext uri="{BB962C8B-B14F-4D97-AF65-F5344CB8AC3E}">
        <p14:creationId xmlns:p14="http://schemas.microsoft.com/office/powerpoint/2010/main" val="308653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9" b="1410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528490" y="12341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03300"/>
                  </a:glow>
                </a:effectLst>
                <a:latin typeface="+mj-lt"/>
              </a:rPr>
              <a:t>Cuando sepas perdonar tan fácilmente como ahora te disculpas.</a:t>
            </a:r>
          </a:p>
        </p:txBody>
      </p:sp>
    </p:spTree>
    <p:extLst>
      <p:ext uri="{BB962C8B-B14F-4D97-AF65-F5344CB8AC3E}">
        <p14:creationId xmlns:p14="http://schemas.microsoft.com/office/powerpoint/2010/main" val="63582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8" b="1598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736380" y="639694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n-lt"/>
              </a:rPr>
              <a:t>Cuando tus acciones sean tan concisas en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n-lt"/>
              </a:rPr>
              <a:t>duración,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n-lt"/>
              </a:rPr>
              <a:t>como largas en resultados.</a:t>
            </a:r>
          </a:p>
        </p:txBody>
      </p:sp>
    </p:spTree>
    <p:extLst>
      <p:ext uri="{BB962C8B-B14F-4D97-AF65-F5344CB8AC3E}">
        <p14:creationId xmlns:p14="http://schemas.microsoft.com/office/powerpoint/2010/main" val="1932936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C:\01 Mis docu. Backup\Mis imágenes\00 Para el mensaje haciendo\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9" b="1471"/>
          <a:stretch/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880400" y="33944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Cuando puedas renunciar a la rutina, sin que ello altere el metabolismo de tu vida.</a:t>
            </a:r>
          </a:p>
        </p:txBody>
      </p:sp>
    </p:spTree>
    <p:extLst>
      <p:ext uri="{BB962C8B-B14F-4D97-AF65-F5344CB8AC3E}">
        <p14:creationId xmlns:p14="http://schemas.microsoft.com/office/powerpoint/2010/main" val="308653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C:\01 Mis docu. Backup\Mis imágenes\00 Para el mensaje haciendo\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3" b="1785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771750" y="639694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Cuando sepas enfrentar tus errores tan fácil y positivamente como tus aciertos. </a:t>
            </a:r>
          </a:p>
        </p:txBody>
      </p:sp>
    </p:spTree>
    <p:extLst>
      <p:ext uri="{BB962C8B-B14F-4D97-AF65-F5344CB8AC3E}">
        <p14:creationId xmlns:p14="http://schemas.microsoft.com/office/powerpoint/2010/main" val="371890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C:\01 Mis docu. Backup\Mis imágenes\00 Para el mensaje haciendo\1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8" b="1410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808390" y="41145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accent4">
                      <a:lumMod val="75000"/>
                    </a:schemeClr>
                  </a:glow>
                </a:effectLst>
                <a:latin typeface="+mj-lt"/>
              </a:rPr>
              <a:t>Cuando puedas ser pobre sin perder tu riqueza y rico sin perder tu humildad.</a:t>
            </a:r>
          </a:p>
        </p:txBody>
      </p:sp>
    </p:spTree>
    <p:extLst>
      <p:ext uri="{BB962C8B-B14F-4D97-AF65-F5344CB8AC3E}">
        <p14:creationId xmlns:p14="http://schemas.microsoft.com/office/powerpoint/2010/main" val="404760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C:\01 Mis docu. Backup\Mis imágenes\00 Para el mensaje haciendo\1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3" b="1598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03560" y="915520"/>
            <a:ext cx="7201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200" b="1" dirty="0">
                <a:solidFill>
                  <a:schemeClr val="bg1"/>
                </a:solidFill>
                <a:effectLst>
                  <a:glow rad="127000">
                    <a:schemeClr val="accent5">
                      <a:lumMod val="50000"/>
                    </a:schemeClr>
                  </a:glow>
                </a:effectLst>
                <a:latin typeface="+mj-lt"/>
              </a:rPr>
              <a:t>Cuando aceptes los errores, cuando no pierdas la calma, entonces y sólo entonces, serás... ¡UN TRIUNFADOR!</a:t>
            </a:r>
          </a:p>
        </p:txBody>
      </p:sp>
    </p:spTree>
    <p:extLst>
      <p:ext uri="{BB962C8B-B14F-4D97-AF65-F5344CB8AC3E}">
        <p14:creationId xmlns:p14="http://schemas.microsoft.com/office/powerpoint/2010/main" val="63582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C:\01 Mis docu. Backup\Mis imágenes\00 Para el mensaje haciendo\1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8" b="1410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897082" y="411450"/>
            <a:ext cx="210923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Texto: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Autor desconocido</a:t>
            </a:r>
          </a:p>
          <a:p>
            <a:pPr algn="ctr"/>
            <a:endParaRPr lang="es-CO" sz="1400" b="1" dirty="0">
              <a:solidFill>
                <a:schemeClr val="bg1"/>
              </a:solidFill>
              <a:effectLst>
                <a:outerShdw blurRad="63500" dist="38100" dir="2700000" algn="tl">
                  <a:srgbClr val="000000"/>
                </a:outerShd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Música:</a:t>
            </a:r>
          </a:p>
          <a:p>
            <a:pPr algn="ctr"/>
            <a:r>
              <a:rPr lang="es-CO" sz="14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Big </a:t>
            </a:r>
            <a:r>
              <a:rPr lang="es-CO" sz="1400" b="1" dirty="0" err="1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love</a:t>
            </a:r>
            <a:r>
              <a:rPr lang="es-CO" sz="14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 </a:t>
            </a:r>
            <a:r>
              <a:rPr lang="es-CO" sz="14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adagio -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Bond</a:t>
            </a:r>
          </a:p>
          <a:p>
            <a:pPr algn="ctr"/>
            <a:endParaRPr lang="es-CO" sz="1400" b="1" dirty="0">
              <a:solidFill>
                <a:schemeClr val="bg1"/>
              </a:solidFill>
              <a:effectLst>
                <a:outerShdw blurRad="63500" dist="38100" dir="2700000" algn="tl">
                  <a:srgbClr val="000000"/>
                </a:outerShd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effectLst>
                <a:outerShdw blurRad="63500" dist="38100" dir="2700000" algn="tl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32936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4859</TotalTime>
  <Words>290</Words>
  <Application>Microsoft Office PowerPoint</Application>
  <PresentationFormat>Presentación en pantalla (16:9)</PresentationFormat>
  <Paragraphs>32</Paragraphs>
  <Slides>18</Slides>
  <Notes>6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282</cp:revision>
  <dcterms:created xsi:type="dcterms:W3CDTF">2013-05-29T02:56:16Z</dcterms:created>
  <dcterms:modified xsi:type="dcterms:W3CDTF">2015-10-23T18:57:55Z</dcterms:modified>
</cp:coreProperties>
</file>