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6" r:id="rId3"/>
    <p:sldId id="292" r:id="rId4"/>
    <p:sldId id="257" r:id="rId5"/>
    <p:sldId id="258" r:id="rId6"/>
    <p:sldId id="260" r:id="rId7"/>
    <p:sldId id="273" r:id="rId8"/>
    <p:sldId id="261" r:id="rId9"/>
    <p:sldId id="281" r:id="rId10"/>
    <p:sldId id="267" r:id="rId11"/>
    <p:sldId id="265" r:id="rId12"/>
    <p:sldId id="270" r:id="rId13"/>
    <p:sldId id="271" r:id="rId14"/>
    <p:sldId id="262" r:id="rId15"/>
    <p:sldId id="263" r:id="rId16"/>
    <p:sldId id="259" r:id="rId17"/>
    <p:sldId id="266" r:id="rId18"/>
    <p:sldId id="269" r:id="rId19"/>
    <p:sldId id="282" r:id="rId20"/>
    <p:sldId id="283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7" r:id="rId29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ih64fmGQVFpruMB8ZsNhg" hashData="yBRVwmeMKidKZgMgPPO+uGPw/4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FF00"/>
    <a:srgbClr val="CC3300"/>
    <a:srgbClr val="CC0000"/>
    <a:srgbClr val="FFFF66"/>
    <a:srgbClr val="FF9900"/>
    <a:srgbClr val="FF9933"/>
    <a:srgbClr val="0033CC"/>
    <a:srgbClr val="0000FF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098" autoAdjust="0"/>
    <p:restoredTop sz="94660"/>
  </p:normalViewPr>
  <p:slideViewPr>
    <p:cSldViewPr>
      <p:cViewPr varScale="1">
        <p:scale>
          <a:sx n="51" d="100"/>
          <a:sy n="51" d="100"/>
        </p:scale>
        <p:origin x="-5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E37AE2-443B-4EB5-BED9-0E253365490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806DA-F65F-4444-85B1-E5072D3A3A2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040E4C-19E3-456B-903A-77DEA6FD5FA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BF805E-B38A-4047-A2E5-3BA124BFB0B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C0323F-36E0-481E-BACE-0226BFF5AB0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00F777-EB14-4BEE-AA78-27935DE72A4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609900-65D9-46B7-AF13-EB298BA1EF5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6986F-7873-4B53-960E-7971E4CC0EF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2A080-43B9-44C2-98D8-6EBDD2F2207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BEF6A-C47E-461C-9760-40D1CB37314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19883D-99B2-4DBC-8B57-E2B99C28AFD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0759E-C115-4D09-BE7E-AB7A38EE2EC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A6683119-F9C1-4EB3-8E33-AE1E47C357E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7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216E1B9-F46C-40CA-B872-DDA3BEB0B6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0" y="0"/>
            <a:ext cx="4643438" cy="3357562"/>
          </a:xfrm>
          <a:prstGeom prst="triangle">
            <a:avLst>
              <a:gd name="adj" fmla="val 50000"/>
            </a:avLst>
          </a:prstGeom>
          <a:solidFill>
            <a:srgbClr val="FF00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6 Triángulo isósceles"/>
          <p:cNvSpPr/>
          <p:nvPr/>
        </p:nvSpPr>
        <p:spPr>
          <a:xfrm flipV="1">
            <a:off x="2285984" y="0"/>
            <a:ext cx="4643438" cy="3357562"/>
          </a:xfrm>
          <a:prstGeom prst="triangle">
            <a:avLst>
              <a:gd name="adj" fmla="val 50468"/>
            </a:avLst>
          </a:prstGeom>
          <a:solidFill>
            <a:srgbClr val="FF00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7 Triángulo isósceles"/>
          <p:cNvSpPr/>
          <p:nvPr/>
        </p:nvSpPr>
        <p:spPr>
          <a:xfrm>
            <a:off x="4643438" y="0"/>
            <a:ext cx="4500562" cy="3357562"/>
          </a:xfrm>
          <a:prstGeom prst="triangle">
            <a:avLst>
              <a:gd name="adj" fmla="val 50000"/>
            </a:avLst>
          </a:prstGeom>
          <a:solidFill>
            <a:srgbClr val="FF00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8 Triángulo isósceles"/>
          <p:cNvSpPr/>
          <p:nvPr/>
        </p:nvSpPr>
        <p:spPr>
          <a:xfrm flipV="1">
            <a:off x="-311727" y="3357562"/>
            <a:ext cx="4955165" cy="3500438"/>
          </a:xfrm>
          <a:prstGeom prst="triangle">
            <a:avLst/>
          </a:prstGeom>
          <a:solidFill>
            <a:srgbClr val="FF00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9 Triángulo isósceles"/>
          <p:cNvSpPr/>
          <p:nvPr/>
        </p:nvSpPr>
        <p:spPr>
          <a:xfrm>
            <a:off x="2143108" y="3357562"/>
            <a:ext cx="5000660" cy="3500438"/>
          </a:xfrm>
          <a:prstGeom prst="triangle">
            <a:avLst/>
          </a:prstGeom>
          <a:solidFill>
            <a:srgbClr val="FF00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4643438" y="3357562"/>
            <a:ext cx="4857784" cy="3500438"/>
          </a:xfrm>
          <a:prstGeom prst="triangle">
            <a:avLst>
              <a:gd name="adj" fmla="val 50896"/>
            </a:avLst>
          </a:prstGeom>
          <a:solidFill>
            <a:srgbClr val="FF00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" descr="C:\Documents and Settings\Administrador\Escritorio\segunda venida de Cristo 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28" name="Picture 2" descr="C:\Documents and Settings\Administrador\Escritorio\segunda venida de Cristo 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29" name="Picture 2" descr="C:\Documents and Settings\Administrador\Escritorio\segunda venida de Cristo 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</p:spPr>
      </p:pic>
      <p:pic>
        <p:nvPicPr>
          <p:cNvPr id="30" name="Picture 2" descr="C:\Documents and Settings\Administrador\Escritorio\segunda venida de Cristo 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8" name="1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500"/>
            </a:avLst>
          </a:prstGeom>
          <a:blipFill>
            <a:blip r:embed="rId3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1206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31" name="Picture 2" descr="C:\Documents and Settings\Administrador\Escritorio\Monti-BlingSwir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480" y="928669"/>
            <a:ext cx="1643074" cy="1643074"/>
          </a:xfrm>
          <a:prstGeom prst="rect">
            <a:avLst/>
          </a:prstGeom>
          <a:noFill/>
        </p:spPr>
      </p:pic>
      <p:pic>
        <p:nvPicPr>
          <p:cNvPr id="32" name="Picture 4" descr="C:\Documents and Settings\Administrador\Escritorio\Monti-BlingHeart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4" y="3786190"/>
            <a:ext cx="841283" cy="857256"/>
          </a:xfrm>
          <a:prstGeom prst="rect">
            <a:avLst/>
          </a:prstGeom>
          <a:noFill/>
        </p:spPr>
      </p:pic>
      <p:pic>
        <p:nvPicPr>
          <p:cNvPr id="33" name="Picture 4" descr="C:\Documents and Settings\Administrador\Escritorio\Monti-BlingHeart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4942" y="714356"/>
            <a:ext cx="1173117" cy="1195391"/>
          </a:xfrm>
          <a:prstGeom prst="rect">
            <a:avLst/>
          </a:prstGeom>
          <a:noFill/>
        </p:spPr>
      </p:pic>
      <p:pic>
        <p:nvPicPr>
          <p:cNvPr id="34" name="Picture 4" descr="C:\Documents and Settings\Administrador\Escritorio\Monti-BlingHeart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28795" y="3213330"/>
            <a:ext cx="1143008" cy="1164711"/>
          </a:xfrm>
          <a:prstGeom prst="rect">
            <a:avLst/>
          </a:prstGeom>
          <a:noFill/>
        </p:spPr>
      </p:pic>
      <p:pic>
        <p:nvPicPr>
          <p:cNvPr id="35" name="Picture 2" descr="C:\Documents and Settings\Administrador\Escritorio\Monti-BlingSwir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785794"/>
            <a:ext cx="1643074" cy="1643074"/>
          </a:xfrm>
          <a:prstGeom prst="rect">
            <a:avLst/>
          </a:prstGeom>
          <a:noFill/>
        </p:spPr>
      </p:pic>
      <p:pic>
        <p:nvPicPr>
          <p:cNvPr id="36" name="Picture 2" descr="C:\Documents and Settings\Administrador\Escritorio\Monti-BlingSwir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-1"/>
            <a:ext cx="1214446" cy="1214446"/>
          </a:xfrm>
          <a:prstGeom prst="rect">
            <a:avLst/>
          </a:prstGeom>
          <a:noFill/>
        </p:spPr>
      </p:pic>
      <p:pic>
        <p:nvPicPr>
          <p:cNvPr id="37" name="Picture 2" descr="C:\Documents and Settings\Administrador\Escritorio\Monti-BlingSwir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1785925"/>
            <a:ext cx="1214446" cy="1214446"/>
          </a:xfrm>
          <a:prstGeom prst="rect">
            <a:avLst/>
          </a:prstGeom>
          <a:noFill/>
        </p:spPr>
      </p:pic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4572000" y="1773238"/>
            <a:ext cx="39608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dirty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Presentaciones Musicales</a:t>
            </a:r>
          </a:p>
        </p:txBody>
      </p:sp>
      <p:sp>
        <p:nvSpPr>
          <p:cNvPr id="39" name="Text Box 4"/>
          <p:cNvSpPr txBox="1">
            <a:spLocks noChangeArrowheads="1"/>
          </p:cNvSpPr>
          <p:nvPr/>
        </p:nvSpPr>
        <p:spPr bwMode="auto">
          <a:xfrm>
            <a:off x="4857752" y="2500306"/>
            <a:ext cx="331311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b="1" dirty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Cristo </a:t>
            </a:r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Viene    por Segunda Vez</a:t>
            </a:r>
            <a:endParaRPr lang="es-ES" sz="3600" b="1" dirty="0">
              <a:solidFill>
                <a:srgbClr val="FF0000"/>
              </a:solidFill>
              <a:effectLst>
                <a:glow rad="101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Script MT Bold" pitchFamily="66" charset="0"/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571472" y="4214818"/>
            <a:ext cx="1571636" cy="276999"/>
          </a:xfrm>
          <a:prstGeom prst="rect">
            <a:avLst/>
          </a:prstGeom>
          <a:solidFill>
            <a:srgbClr val="CC33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Cita Bíblica de Hoy</a:t>
            </a:r>
            <a:endParaRPr lang="en-US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571472" y="4572008"/>
            <a:ext cx="4176713" cy="1200329"/>
          </a:xfrm>
          <a:prstGeom prst="rect">
            <a:avLst/>
          </a:prstGeom>
          <a:solidFill>
            <a:srgbClr val="CC3300">
              <a:alpha val="2470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1200" b="1" i="1" dirty="0" smtClean="0">
                <a:solidFill>
                  <a:srgbClr val="FFFFFF"/>
                </a:solidFill>
                <a:effectLst/>
                <a:latin typeface="Arial" charset="0"/>
              </a:rPr>
              <a:t>“Y </a:t>
            </a:r>
            <a:r>
              <a:rPr lang="es-ES" sz="1200" b="1" i="1" dirty="0">
                <a:solidFill>
                  <a:srgbClr val="FFFFFF"/>
                </a:solidFill>
                <a:effectLst/>
                <a:latin typeface="Arial" charset="0"/>
              </a:rPr>
              <a:t>de la manera que está establecido para los hombres que mueran una sola vez, y después de esto el juicio, así también Cristo fue ofrecido una sola vez para llevar los pecados de muchos; y aparecerá por segunda vez, sin relación con el pecado, para salvar a los que le </a:t>
            </a:r>
            <a:r>
              <a:rPr lang="es-ES" sz="1200" b="1" i="1" dirty="0" smtClean="0">
                <a:solidFill>
                  <a:srgbClr val="FFFFFF"/>
                </a:solidFill>
                <a:effectLst/>
                <a:latin typeface="Arial" charset="0"/>
              </a:rPr>
              <a:t>esperan”. </a:t>
            </a:r>
            <a:r>
              <a:rPr lang="es-ES" sz="1200" b="1" i="1" dirty="0">
                <a:solidFill>
                  <a:srgbClr val="FFFFFF"/>
                </a:solidFill>
                <a:effectLst/>
                <a:latin typeface="Arial" charset="0"/>
              </a:rPr>
              <a:t>(Hebreos 9: </a:t>
            </a:r>
            <a:r>
              <a:rPr lang="es-ES" sz="1200" b="1" i="1" dirty="0" smtClean="0">
                <a:solidFill>
                  <a:srgbClr val="FFFFFF"/>
                </a:solidFill>
                <a:effectLst/>
                <a:latin typeface="Arial" charset="0"/>
              </a:rPr>
              <a:t>27-28)</a:t>
            </a:r>
            <a:endParaRPr lang="es-ES" sz="1200" b="1" i="1" dirty="0">
              <a:solidFill>
                <a:srgbClr val="FFFFFF"/>
              </a:solidFill>
              <a:effectLst/>
              <a:latin typeface="Arial" charset="0"/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7715272" y="5929330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47 CuadroTexto"/>
          <p:cNvSpPr txBox="1"/>
          <p:nvPr/>
        </p:nvSpPr>
        <p:spPr>
          <a:xfrm>
            <a:off x="7572396" y="6143644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9" name="Picture 8" descr="PkRU.gif (9741 bytes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15206" y="6143644"/>
            <a:ext cx="460362" cy="287727"/>
          </a:xfrm>
          <a:prstGeom prst="rect">
            <a:avLst/>
          </a:prstGeom>
          <a:noFill/>
        </p:spPr>
      </p:pic>
      <p:sp>
        <p:nvSpPr>
          <p:cNvPr id="50" name="Rectangle 5"/>
          <p:cNvSpPr>
            <a:spLocks noChangeArrowheads="1"/>
          </p:cNvSpPr>
          <p:nvPr/>
        </p:nvSpPr>
        <p:spPr bwMode="auto">
          <a:xfrm>
            <a:off x="3786182" y="6215082"/>
            <a:ext cx="1857388" cy="215899"/>
          </a:xfrm>
          <a:prstGeom prst="rect">
            <a:avLst/>
          </a:prstGeom>
          <a:solidFill>
            <a:srgbClr val="FFFF00">
              <a:alpha val="50000"/>
            </a:srgbClr>
          </a:soli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0000FF"/>
                </a:solidFill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0"/>
                            </p:stCondLst>
                            <p:childTnLst>
                              <p:par>
                                <p:cTn id="6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0"/>
                            </p:stCondLst>
                            <p:childTnLst>
                              <p:par>
                                <p:cTn id="74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2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6000"/>
                            </p:stCondLst>
                            <p:childTnLst>
                              <p:par>
                                <p:cTn id="1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12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38" grpId="0"/>
      <p:bldP spid="39" grpId="0"/>
      <p:bldP spid="40" grpId="0" animBg="1"/>
      <p:bldP spid="41" grpId="0" animBg="1"/>
      <p:bldP spid="47" grpId="0"/>
      <p:bldP spid="48" grpId="0"/>
      <p:bldP spid="5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9" name="Text Box 13"/>
          <p:cNvSpPr txBox="1">
            <a:spLocks noChangeArrowheads="1"/>
          </p:cNvSpPr>
          <p:nvPr/>
        </p:nvSpPr>
        <p:spPr bwMode="auto">
          <a:xfrm>
            <a:off x="3924300" y="6165850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AVANCE AUTOMATICO</a:t>
            </a:r>
          </a:p>
        </p:txBody>
      </p:sp>
      <p:sp>
        <p:nvSpPr>
          <p:cNvPr id="6" name="5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1026" name="Picture 2" descr="C:\Documents and Settings\Administrador\Escritorio\141139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141139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1411393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3300">
              <a:alpha val="24706"/>
            </a:srgbClr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12" name="11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3300">
              <a:alpha val="24706"/>
            </a:srgbClr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3300">
              <a:alpha val="24706"/>
            </a:srgbClr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14" name="WordArt 15"/>
          <p:cNvSpPr>
            <a:spLocks noChangeArrowheads="1" noChangeShapeType="1" noTextEdit="1"/>
          </p:cNvSpPr>
          <p:nvPr/>
        </p:nvSpPr>
        <p:spPr bwMode="auto">
          <a:xfrm>
            <a:off x="1979613" y="2060575"/>
            <a:ext cx="5105400" cy="9525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r>
              <a:rPr lang="en-US" sz="5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8200"/>
                    </a:gs>
                    <a:gs pos="5001">
                      <a:srgbClr val="FF0000"/>
                    </a:gs>
                    <a:gs pos="17501">
                      <a:srgbClr val="BA0066"/>
                    </a:gs>
                    <a:gs pos="35000">
                      <a:srgbClr val="66008F"/>
                    </a:gs>
                    <a:gs pos="50000">
                      <a:srgbClr val="000082"/>
                    </a:gs>
                    <a:gs pos="65000">
                      <a:srgbClr val="66008F"/>
                    </a:gs>
                    <a:gs pos="82500">
                      <a:srgbClr val="BA0066"/>
                    </a:gs>
                    <a:gs pos="95000">
                      <a:srgbClr val="FF0000"/>
                    </a:gs>
                    <a:gs pos="100000">
                      <a:srgbClr val="FF8200"/>
                    </a:gs>
                  </a:gsLst>
                  <a:lin ang="0" scaled="1"/>
                </a:gradFill>
                <a:effectLst/>
                <a:latin typeface="Arial Black"/>
              </a:rPr>
              <a:t>SENDAS DIOS HARÁ</a:t>
            </a:r>
          </a:p>
        </p:txBody>
      </p:sp>
      <p:pic>
        <p:nvPicPr>
          <p:cNvPr id="15" name="Picture 14" descr="solo 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0"/>
            <a:ext cx="2519363" cy="1862138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214282" y="6286520"/>
            <a:ext cx="2571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sz="1200" dirty="0" smtClean="0">
                <a:solidFill>
                  <a:srgbClr val="FFFF00"/>
                </a:solidFill>
                <a:latin typeface="+mj-lt"/>
              </a:rPr>
              <a:t>Canta. Juan Carlos Alvarado</a:t>
            </a:r>
            <a:endParaRPr lang="en-US" sz="1200" dirty="0">
              <a:solidFill>
                <a:srgbClr val="FFFF00"/>
              </a:solidFill>
              <a:latin typeface="+mj-lt"/>
            </a:endParaRPr>
          </a:p>
        </p:txBody>
      </p:sp>
    </p:spTree>
  </p:cSld>
  <p:clrMapOvr>
    <a:masterClrMapping/>
  </p:clrMapOvr>
  <p:transition advClick="0" advTm="19300">
    <p:sndAc>
      <p:stSnd>
        <p:snd r:embed="rId2" name="Sendas Dios hará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8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3" grpId="0" animBg="1"/>
      <p:bldP spid="14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827088" y="1557338"/>
            <a:ext cx="3168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Script MT Bold" pitchFamily="66" charset="0"/>
              </a:rPr>
              <a:t>Sendas Dios hará </a:t>
            </a: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1214414" y="2786058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Script MT Bold" pitchFamily="66" charset="0"/>
              </a:rPr>
              <a:t>donde piensas que no hay</a:t>
            </a:r>
            <a:r>
              <a:rPr lang="es-ES" sz="2400" dirty="0"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6" grpId="0"/>
      <p:bldP spid="30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Imagen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900113" y="765175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Él obra en maneras que 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4427538" y="1916113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No podemos entender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  <p:bldP spid="51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A_beautiful_prairie_lake_landscape_with_a_cross_Life_giving_wa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042988" y="836613"/>
            <a:ext cx="3168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Él me guiará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5219700" y="1844675"/>
            <a:ext cx="32400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a su lado estaré </a:t>
            </a:r>
          </a:p>
        </p:txBody>
      </p:sp>
    </p:spTree>
  </p:cSld>
  <p:clrMapOvr>
    <a:masterClrMapping/>
  </p:clrMapOvr>
  <p:transition advClick="0" advTm="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  <p:bldP spid="71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69647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2339975" y="476250"/>
            <a:ext cx="44640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Amor y fuerza me dará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45555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900113" y="1484313"/>
            <a:ext cx="30241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Un camino hará 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4500563" y="2133600"/>
            <a:ext cx="3384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donde no lo hay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10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  <p:bldP spid="81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643042" y="785794"/>
            <a:ext cx="27400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Sendas Dios hará 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4284663" y="1557338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donde piensas que no hay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 descr="calvario_102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900113" y="2997200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effectLst/>
                <a:latin typeface="Script MT Bold" pitchFamily="66" charset="0"/>
              </a:rPr>
              <a:t>Él obra en maneras que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4500563" y="4005263"/>
            <a:ext cx="43195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effectLst/>
                <a:latin typeface="Script MT Bold" pitchFamily="66" charset="0"/>
              </a:rPr>
              <a:t>No podemos entender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meditating-young-adult-on-the-stre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042988" y="836613"/>
            <a:ext cx="3168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Él me guiará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5364163" y="1844675"/>
            <a:ext cx="32400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a su lado estaré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339975" y="692150"/>
            <a:ext cx="44640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effectLst/>
                <a:latin typeface="Script MT Bold" pitchFamily="66" charset="0"/>
              </a:rPr>
              <a:t>Amor y fuerza me dará</a:t>
            </a:r>
            <a:r>
              <a:rPr lang="es-E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66749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1071538" y="1071546"/>
            <a:ext cx="3024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effectLst/>
                <a:latin typeface="Script MT Bold" pitchFamily="66" charset="0"/>
              </a:rPr>
              <a:t>Un camino hará 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4286248" y="2000240"/>
            <a:ext cx="3384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effectLst/>
                <a:latin typeface="Script MT Bold" pitchFamily="66" charset="0"/>
              </a:rPr>
              <a:t>Donde no lo hay 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  <p:bldP spid="184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1714480" y="857232"/>
            <a:ext cx="59039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effectLst/>
                <a:latin typeface="Script MT Bold" pitchFamily="66" charset="0"/>
              </a:rPr>
              <a:t>Por camino en la soledad me guiará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Escritorio\Imagen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2411413" y="765175"/>
            <a:ext cx="44640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Y agua en el desierto encontraré 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Imagen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051050" y="981075"/>
            <a:ext cx="51133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La tierra pasará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Christian wallpaper Opened Bib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827088" y="836613"/>
            <a:ext cx="331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Su palabra eterna es 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4787900" y="1268413"/>
            <a:ext cx="36718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Él hará algo nuevo hoy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verano10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827088" y="765175"/>
            <a:ext cx="3168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latin typeface="Script MT Bold" pitchFamily="66" charset="0"/>
              </a:rPr>
              <a:t>Sendas Dios hará</a:t>
            </a:r>
            <a:r>
              <a:rPr lang="es-ES" sz="2400" dirty="0">
                <a:solidFill>
                  <a:schemeClr val="bg1"/>
                </a:solidFill>
                <a:latin typeface="Script MT Bold" pitchFamily="66" charset="0"/>
              </a:rPr>
              <a:t> 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4140200" y="1700213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/>
                <a:latin typeface="Script MT Bold" pitchFamily="66" charset="0"/>
              </a:rPr>
              <a:t>donde piensas que no hay</a:t>
            </a:r>
            <a:r>
              <a:rPr lang="es-ES" sz="2400" b="0" dirty="0">
                <a:solidFill>
                  <a:srgbClr val="FF0000"/>
                </a:solidFill>
                <a:effectLst/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1639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cross-and-fire_491_1024x7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684213" y="549275"/>
            <a:ext cx="3527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effectLst/>
                <a:latin typeface="Script MT Bold" pitchFamily="66" charset="0"/>
              </a:rPr>
              <a:t>Él obra en maneras que </a:t>
            </a: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4716463" y="1628775"/>
            <a:ext cx="36004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effectLst/>
                <a:latin typeface="Script MT Bold" pitchFamily="66" charset="0"/>
              </a:rPr>
              <a:t>No podemos entender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  <p:bldP spid="2970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0" name="Picture 10" descr="ESPIRITU_0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403350" y="765175"/>
            <a:ext cx="3168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Él me guiará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4500563" y="1412875"/>
            <a:ext cx="32400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a su lado estaré 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307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82404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4071934" y="928670"/>
            <a:ext cx="33035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Amor y fuerza me dará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i-am-the-way-_527_1024x7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1187450" y="2060575"/>
            <a:ext cx="3024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Un camino hará </a:t>
            </a: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4500563" y="2781300"/>
            <a:ext cx="3384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Donde no lo hay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  <p:pic>
        <p:nvPicPr>
          <p:cNvPr id="1026" name="Picture 2" descr="C:\Documents and Settings\Administrador\Escritorio\635440-800x600-9281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635440-800x600-9281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Administrador\Escritorio\635440-800x600-9281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Escritorio\757488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4" descr="C:\Documents and Settings\Administrador\Escritorio\757488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4" descr="C:\Documents and Settings\Administrador\Escritorio\757488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Escritorio\608802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Escritorio\608802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8" descr="C:\Documents and Settings\Administrador\Escritorio\608802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Escritorio\345459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Escritorio\345459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10" descr="C:\Documents and Settings\Administrador\Escritorio\345459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14" presetClass="entr" presetSubtype="5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0"/>
                            </p:stCondLst>
                            <p:childTnLst>
                              <p:par>
                                <p:cTn id="42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79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Administrador\Escritorio\Imagen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331913" y="908050"/>
            <a:ext cx="3168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Script MT Bold" pitchFamily="66" charset="0"/>
              </a:rPr>
              <a:t>Sendas Dios hará </a:t>
            </a: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4356100" y="1557338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Script MT Bold" pitchFamily="66" charset="0"/>
              </a:rPr>
              <a:t>donde piensas que no hay</a:t>
            </a:r>
            <a:r>
              <a:rPr lang="es-ES" sz="2400" dirty="0"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  <p:bldP spid="348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window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900113" y="765175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Él obra en maneras que </a:t>
            </a: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4643438" y="1412875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No podemos entender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  <p:bldP spid="3584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Lo que no entiendas con la m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547813" y="908050"/>
            <a:ext cx="3168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Él me guiará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4211638" y="1557338"/>
            <a:ext cx="32400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a su lado estaré </a:t>
            </a:r>
          </a:p>
        </p:txBody>
      </p:sp>
    </p:spTree>
  </p:cSld>
  <p:clrMapOvr>
    <a:masterClrMapping/>
  </p:clrMapOvr>
  <p:transition advClick="0"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heartforgo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2339975" y="476250"/>
            <a:ext cx="44640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Amor y fuerza me dará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dministrador\Escritorio\Imagen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1763713" y="836613"/>
            <a:ext cx="30241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Un camino hará </a:t>
            </a: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4572000" y="1844675"/>
            <a:ext cx="3384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Donde no lo hay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6948488" y="6237288"/>
            <a:ext cx="219551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dirty="0">
                <a:effectLst/>
                <a:latin typeface="Arial" charset="0"/>
              </a:rPr>
              <a:t>                  </a:t>
            </a:r>
            <a:r>
              <a:rPr lang="es-ES" sz="1200" dirty="0">
                <a:solidFill>
                  <a:srgbClr val="00FF00"/>
                </a:solidFill>
                <a:effectLst/>
              </a:rPr>
              <a:t>Roberto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  <p:bldP spid="38919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1371</TotalTime>
  <Words>319</Words>
  <Application>Microsoft Office PowerPoint</Application>
  <PresentationFormat>Presentación en pantalla (4:3)</PresentationFormat>
  <Paragraphs>80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83</cp:revision>
  <dcterms:created xsi:type="dcterms:W3CDTF">2011-02-20T03:24:39Z</dcterms:created>
  <dcterms:modified xsi:type="dcterms:W3CDTF">2013-07-10T21:42:30Z</dcterms:modified>
</cp:coreProperties>
</file>