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sldIdLst>
    <p:sldId id="301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lDmbvE1E8QOD0gbKAk5DQ==" hashData="aww0L1uKYM6x/4Kgq57k4eSOVz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40689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69237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99803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9200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37509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29627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73452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85803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60810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94611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728096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3555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4831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5860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1743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8928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6483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2081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8059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2994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036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2752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237646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970268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68942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52387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335268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661399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896292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031612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374396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601338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702853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9000">
              <a:schemeClr val="bg1">
                <a:lumMod val="70000"/>
                <a:lumOff val="30000"/>
              </a:schemeClr>
            </a:gs>
            <a:gs pos="13000">
              <a:schemeClr val="accent6">
                <a:lumMod val="75000"/>
              </a:schemeClr>
            </a:gs>
            <a:gs pos="7000">
              <a:schemeClr val="accent6">
                <a:lumMod val="75000"/>
              </a:schemeClr>
            </a:gs>
            <a:gs pos="14000">
              <a:schemeClr val="accent6">
                <a:lumMod val="60000"/>
                <a:lumOff val="40000"/>
              </a:schemeClr>
            </a:gs>
            <a:gs pos="97000">
              <a:schemeClr val="tx1"/>
            </a:gs>
            <a:gs pos="95000">
              <a:schemeClr val="accent6">
                <a:lumMod val="75000"/>
              </a:schemeClr>
            </a:gs>
            <a:gs pos="90000">
              <a:schemeClr val="accent6">
                <a:lumMod val="40000"/>
                <a:lumOff val="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36624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9000">
              <a:schemeClr val="bg1">
                <a:lumMod val="70000"/>
                <a:lumOff val="30000"/>
              </a:schemeClr>
            </a:gs>
            <a:gs pos="13000">
              <a:schemeClr val="accent6">
                <a:lumMod val="75000"/>
              </a:schemeClr>
            </a:gs>
            <a:gs pos="7000">
              <a:schemeClr val="accent6">
                <a:lumMod val="75000"/>
              </a:schemeClr>
            </a:gs>
            <a:gs pos="14000">
              <a:schemeClr val="accent6">
                <a:lumMod val="60000"/>
                <a:lumOff val="40000"/>
              </a:schemeClr>
            </a:gs>
            <a:gs pos="97000">
              <a:schemeClr val="tx1"/>
            </a:gs>
            <a:gs pos="95000">
              <a:schemeClr val="accent6">
                <a:lumMod val="75000"/>
              </a:schemeClr>
            </a:gs>
            <a:gs pos="90000">
              <a:schemeClr val="accent6">
                <a:lumMod val="40000"/>
                <a:lumOff val="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267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jpeg"/><Relationship Id="rId11" Type="http://schemas.openxmlformats.org/officeDocument/2006/relationships/image" Target="../media/image18.pn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Comprimir\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57" y="908720"/>
            <a:ext cx="7949683" cy="4968552"/>
          </a:xfrm>
          <a:prstGeom prst="snip2DiagRect">
            <a:avLst>
              <a:gd name="adj1" fmla="val 16563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4 Rectángulo"/>
          <p:cNvSpPr/>
          <p:nvPr/>
        </p:nvSpPr>
        <p:spPr>
          <a:xfrm>
            <a:off x="2578502" y="1412776"/>
            <a:ext cx="39869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Selecciones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29047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9000">
        <p14:glitter pattern="hexagon"/>
        <p:sndAc>
          <p:stSnd loop="1">
            <p:snd r:embed="rId2" name="Ema - Minueto (Boccherini)gr 1 .wav"/>
          </p:stSnd>
        </p:sndAc>
      </p:transition>
    </mc:Choice>
    <mc:Fallback>
      <p:transition spd="slow" advTm="9000">
        <p:fade/>
        <p:sndAc>
          <p:stSnd loop="1">
            <p:snd r:embed="rId2" name="Ema - Minueto (Boccherini)gr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Comprimir\992973_556690374379247_66079853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48680"/>
            <a:ext cx="4223367" cy="5760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Comprimir\23872_349313741867405_840418671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2089"/>
            <a:ext cx="4248472" cy="31649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Comprimir\10156049_682998738416211_1132879770271692426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4248472" cy="3024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Comprimir\62991_633552870002840_97769197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3838"/>
            <a:ext cx="3096344" cy="4251696"/>
          </a:xfrm>
          <a:prstGeom prst="rect">
            <a:avLst/>
          </a:prstGeom>
          <a:ln w="31750" cap="rnd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E:\Comprimir\1000991_10151678826283189_40120946_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3838"/>
            <a:ext cx="4170239" cy="3086100"/>
          </a:xfrm>
          <a:prstGeom prst="rect">
            <a:avLst/>
          </a:prstGeom>
          <a:ln w="31750" cap="rnd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Comprimir\1378564_10201248285941434_314983715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429000"/>
            <a:ext cx="4170239" cy="3048000"/>
          </a:xfrm>
          <a:prstGeom prst="rect">
            <a:avLst/>
          </a:prstGeom>
          <a:ln w="31750" cap="rnd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E:\Comprimir\1970833_471436029625286_2039254554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32" y="4581128"/>
            <a:ext cx="3624436" cy="2088232"/>
          </a:xfrm>
          <a:prstGeom prst="rect">
            <a:avLst/>
          </a:prstGeom>
          <a:ln w="31750" cap="rnd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121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3000">
        <p:fade/>
      </p:transition>
    </mc:Choice>
    <mc:Fallback xmlns="">
      <p:transition spd="slow" advTm="6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xit" presetSubtype="6" fill="hold" nodeType="afterEffect">
                                  <p:stCondLst>
                                    <p:cond delay="2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8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3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000"/>
                            </p:stCondLst>
                            <p:childTnLst>
                              <p:par>
                                <p:cTn id="47" presetID="2" presetClass="exit" presetSubtype="4" fill="hold" nodeType="afterEffect">
                                  <p:stCondLst>
                                    <p:cond delay="2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Comprimir\563967_603852819658152_185057619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492896"/>
            <a:ext cx="3744416" cy="374441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1" name="Picture 5" descr="E:\Comprimir\1234958_607364342640333_1011673254_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873" y="232048"/>
            <a:ext cx="383857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E:\Comprimir\1452111_643647205678713_1232040686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6509"/>
            <a:ext cx="3821435" cy="303847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3" name="Picture 7" descr="E:\Comprimir\1491661_650269831683117_1494443617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503869"/>
            <a:ext cx="3821435" cy="305752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Picture 2" descr="E:\Comprimir\1622884_696628600380573_1599638721_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2875"/>
            <a:ext cx="4248472" cy="31421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E:\Comprimir\1743507_681470485229718_1145349196_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29471"/>
            <a:ext cx="4248472" cy="32398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E:\Comprimir\1897731_681960955180671_599429724_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9" y="3501008"/>
            <a:ext cx="4333278" cy="3024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E:\Comprimir\10156173_699855403391226_83216558_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42874"/>
            <a:ext cx="4333278" cy="31421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E:\Comprimir\10168087_702257929817640_886217830_n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174" y="692696"/>
            <a:ext cx="4205306" cy="48679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2700000" scaled="1"/>
              <a:tileRect/>
            </a:gra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11" name="Picture 2" descr="E:\Comprimir\10153795_698491840194249_978929271_n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65960"/>
            <a:ext cx="5040560" cy="33433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E:\Comprimir\1374312_616462031730564_660778039_n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536504" cy="25922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6302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2000"/>
    </mc:Choice>
    <mc:Fallback xmlns="">
      <p:transition advTm="10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xit" presetSubtype="8" fill="hold" nodeType="afterEffect">
                                  <p:stCondLst>
                                    <p:cond delay="3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8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8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2" presetClass="exit" presetSubtype="9" fill="hold" nodeType="afterEffect">
                                  <p:stCondLst>
                                    <p:cond delay="3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9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3000"/>
                            </p:stCondLst>
                            <p:childTnLst>
                              <p:par>
                                <p:cTn id="84" presetID="2" presetClass="exit" presetSubtype="6" fill="hold" nodeType="afterEffect">
                                  <p:stCondLst>
                                    <p:cond delay="2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Comprimir\1380529_544635995608178_184294706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4032448" cy="4968552"/>
          </a:xfrm>
          <a:prstGeom prst="snip2DiagRect">
            <a:avLst>
              <a:gd name="adj1" fmla="val 0"/>
              <a:gd name="adj2" fmla="val 8604"/>
            </a:avLst>
          </a:prstGeom>
          <a:solidFill>
            <a:srgbClr val="FFFFFF">
              <a:shade val="85000"/>
            </a:srgbClr>
          </a:solidFill>
          <a:ln w="127000" cap="sq"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2" descr="E:\Comprimir\75501_682503781774415_124536477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88640"/>
            <a:ext cx="4126607" cy="304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gradFill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3" descr="E:\Comprimir\1175649_645414605483333_40450321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645024"/>
            <a:ext cx="4126607" cy="26289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gradFill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27769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5000"/>
    </mc:Choice>
    <mc:Fallback xmlns="">
      <p:transition advTm="3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31" presetClass="exit" presetSubtype="0" fill="hold" nodeType="afterEffect">
                                  <p:stCondLst>
                                    <p:cond delay="2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1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1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Comprimir\534096_710462168975675_92049293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86" y="1340768"/>
            <a:ext cx="4327706" cy="5256584"/>
          </a:xfrm>
          <a:prstGeom prst="snip2DiagRect">
            <a:avLst>
              <a:gd name="adj1" fmla="val 16696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219" name="Picture 3" descr="E:\Comprimir\1075765_629004803790980_173522396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200" y="222382"/>
            <a:ext cx="3838575" cy="3095625"/>
          </a:xfrm>
          <a:prstGeom prst="snip2DiagRect">
            <a:avLst>
              <a:gd name="adj1" fmla="val 18379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220" name="Picture 4" descr="E:\Comprimir\1394026_591499947574017_109344158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200" y="3573016"/>
            <a:ext cx="3838575" cy="3024336"/>
          </a:xfrm>
          <a:prstGeom prst="snip2DiagRect">
            <a:avLst>
              <a:gd name="adj1" fmla="val 17133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2" descr="E:\Comprimir\1424527_327870344018675_83789579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08595"/>
            <a:ext cx="4762500" cy="5800725"/>
          </a:xfrm>
          <a:prstGeom prst="snip2DiagRect">
            <a:avLst>
              <a:gd name="adj1" fmla="val 16000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gradFill flip="none" rotWithShape="1"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13500000" scaled="1"/>
              <a:tileRect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27335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9000"/>
    </mc:Choice>
    <mc:Fallback xmlns="">
      <p:transition advTm="6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8" presetClass="exit" presetSubtype="16" fill="hold" nodeType="after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nodeType="with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nodeType="with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4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1000"/>
                            </p:stCondLst>
                            <p:childTnLst>
                              <p:par>
                                <p:cTn id="34" presetID="6" presetClass="exit" presetSubtype="16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09:58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24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Minueto de </a:t>
            </a: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bocherini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Paul </a:t>
            </a: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Muriat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05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17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  <a:endParaRPr lang="es-MX" sz="105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-1044624" y="764704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</a:rPr>
              <a:t>.</a:t>
            </a:r>
            <a:endParaRPr lang="es-MX" dirty="0">
              <a:solidFill>
                <a:prstClr val="white">
                  <a:lumMod val="8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82095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8000">
        <p:fade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7000"/>
                            </p:stCondLst>
                            <p:childTnLst>
                              <p:par>
                                <p:cTn id="7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51</Words>
  <Application>Microsoft Office PowerPoint</Application>
  <PresentationFormat>Presentación en pantalla (4:3)</PresentationFormat>
  <Paragraphs>26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7</vt:i4>
      </vt:variant>
    </vt:vector>
  </HeadingPairs>
  <TitlesOfParts>
    <vt:vector size="16" baseType="lpstr">
      <vt:lpstr>Arial</vt:lpstr>
      <vt:lpstr>Calibri</vt:lpstr>
      <vt:lpstr>Showcard Gothic</vt:lpstr>
      <vt:lpstr>Arial Black</vt:lpstr>
      <vt:lpstr>Arial Narrow</vt:lpstr>
      <vt:lpstr>Kristen ITC</vt:lpstr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Selecciones FACE</dc:title>
  <dc:creator>Eaglenest</dc:creator>
  <cp:lastModifiedBy>Eaglenest</cp:lastModifiedBy>
  <cp:revision>13</cp:revision>
  <dcterms:created xsi:type="dcterms:W3CDTF">2015-03-21T13:32:37Z</dcterms:created>
  <dcterms:modified xsi:type="dcterms:W3CDTF">2015-03-24T16:52:20Z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