
<file path=[Content_Types].xml><?xml version="1.0" encoding="utf-8"?>
<Types xmlns="http://schemas.openxmlformats.org/package/2006/content-types">
  <Default Extension="png" ContentType="image/png"/>
  <Default Extension="wma" ContentType="audio/x-ms-wma"/>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21"/>
  </p:notesMasterIdLst>
  <p:sldIdLst>
    <p:sldId id="450" r:id="rId3"/>
    <p:sldId id="444" r:id="rId4"/>
    <p:sldId id="431" r:id="rId5"/>
    <p:sldId id="432" r:id="rId6"/>
    <p:sldId id="433" r:id="rId7"/>
    <p:sldId id="435" r:id="rId8"/>
    <p:sldId id="434" r:id="rId9"/>
    <p:sldId id="436" r:id="rId10"/>
    <p:sldId id="437" r:id="rId11"/>
    <p:sldId id="438" r:id="rId12"/>
    <p:sldId id="439" r:id="rId13"/>
    <p:sldId id="440" r:id="rId14"/>
    <p:sldId id="441" r:id="rId15"/>
    <p:sldId id="442" r:id="rId16"/>
    <p:sldId id="445" r:id="rId17"/>
    <p:sldId id="446" r:id="rId18"/>
    <p:sldId id="448" r:id="rId19"/>
    <p:sldId id="451" r:id="rId20"/>
  </p:sldIdLst>
  <p:sldSz cx="9144000" cy="5143500" type="screen16x9"/>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100000" saltData="VF6KmULA18HwqH1xpj/uSQ==" hashData="ORxngx/9C4xtvNQav664QgU8svw="/>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C2600"/>
    <a:srgbClr val="663300"/>
    <a:srgbClr val="C08E00"/>
    <a:srgbClr val="996600"/>
    <a:srgbClr val="E6AA00"/>
    <a:srgbClr val="D2E1B5"/>
    <a:srgbClr val="F8A764"/>
    <a:srgbClr val="FFB547"/>
    <a:srgbClr val="B5CD85"/>
    <a:srgbClr val="9BC3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varScale="1">
        <p:scale>
          <a:sx n="71" d="100"/>
          <a:sy n="71" d="100"/>
        </p:scale>
        <p:origin x="-90" y="-492"/>
      </p:cViewPr>
      <p:guideLst>
        <p:guide orient="horz" pos="1620"/>
        <p:guide pos="2880"/>
      </p:guideLst>
    </p:cSldViewPr>
  </p:slideViewPr>
  <p:notesTextViewPr>
    <p:cViewPr>
      <p:scale>
        <a:sx n="100" d="100"/>
        <a:sy n="100" d="100"/>
      </p:scale>
      <p:origin x="0" y="0"/>
    </p:cViewPr>
  </p:notesTextViewPr>
  <p:sorterViewPr>
    <p:cViewPr>
      <p:scale>
        <a:sx n="100" d="100"/>
        <a:sy n="100" d="100"/>
      </p:scale>
      <p:origin x="0" y="0"/>
    </p:cViewPr>
  </p:sorterViewPr>
  <p:gridSpacing cx="72010" cy="7201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notesMaster" Target="notesMasters/notes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CO"/>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4D6E4B0-7E68-4060-BA97-C53B3C8C92FF}" type="datetimeFigureOut">
              <a:rPr lang="es-CO" smtClean="0"/>
              <a:t>19/02/2016</a:t>
            </a:fld>
            <a:endParaRPr lang="es-CO"/>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CO"/>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CO"/>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EFAB547-CD5D-47F8-B302-D2879222E2D3}" type="slidenum">
              <a:rPr lang="es-CO" smtClean="0"/>
              <a:t>‹Nº›</a:t>
            </a:fld>
            <a:endParaRPr lang="es-CO"/>
          </a:p>
        </p:txBody>
      </p:sp>
    </p:spTree>
    <p:extLst>
      <p:ext uri="{BB962C8B-B14F-4D97-AF65-F5344CB8AC3E}">
        <p14:creationId xmlns:p14="http://schemas.microsoft.com/office/powerpoint/2010/main" val="34140963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5</a:t>
            </a:fld>
            <a:endParaRPr lang="es-CO"/>
          </a:p>
        </p:txBody>
      </p:sp>
    </p:spTree>
    <p:extLst>
      <p:ext uri="{BB962C8B-B14F-4D97-AF65-F5344CB8AC3E}">
        <p14:creationId xmlns:p14="http://schemas.microsoft.com/office/powerpoint/2010/main" val="39395212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8</a:t>
            </a:fld>
            <a:endParaRPr lang="es-CO"/>
          </a:p>
        </p:txBody>
      </p:sp>
    </p:spTree>
    <p:extLst>
      <p:ext uri="{BB962C8B-B14F-4D97-AF65-F5344CB8AC3E}">
        <p14:creationId xmlns:p14="http://schemas.microsoft.com/office/powerpoint/2010/main" val="393952126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11</a:t>
            </a:fld>
            <a:endParaRPr lang="es-CO"/>
          </a:p>
        </p:txBody>
      </p:sp>
    </p:spTree>
    <p:extLst>
      <p:ext uri="{BB962C8B-B14F-4D97-AF65-F5344CB8AC3E}">
        <p14:creationId xmlns:p14="http://schemas.microsoft.com/office/powerpoint/2010/main" val="39395212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14</a:t>
            </a:fld>
            <a:endParaRPr lang="es-CO"/>
          </a:p>
        </p:txBody>
      </p:sp>
    </p:spTree>
    <p:extLst>
      <p:ext uri="{BB962C8B-B14F-4D97-AF65-F5344CB8AC3E}">
        <p14:creationId xmlns:p14="http://schemas.microsoft.com/office/powerpoint/2010/main" val="393952126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16</a:t>
            </a:fld>
            <a:endParaRPr lang="es-CO"/>
          </a:p>
        </p:txBody>
      </p:sp>
    </p:spTree>
    <p:extLst>
      <p:ext uri="{BB962C8B-B14F-4D97-AF65-F5344CB8AC3E}">
        <p14:creationId xmlns:p14="http://schemas.microsoft.com/office/powerpoint/2010/main" val="39395212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5ACBFA00-8A59-4A03-ADE8-3AC59A9970ED}" type="datetimeFigureOut">
              <a:rPr lang="es-ES"/>
              <a:pPr>
                <a:defRPr/>
              </a:pPr>
              <a:t>19/02/2016</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A1FA7AD2-9706-4EB5-A5C6-8D28C68FE8CA}" type="slidenum">
              <a:rPr lang="es-ES"/>
              <a:pPr>
                <a:defRPr/>
              </a:pPr>
              <a:t>‹Nº›</a:t>
            </a:fld>
            <a:endParaRPr lang="es-ES"/>
          </a:p>
        </p:txBody>
      </p:sp>
    </p:spTree>
    <p:extLst>
      <p:ext uri="{BB962C8B-B14F-4D97-AF65-F5344CB8AC3E}">
        <p14:creationId xmlns:p14="http://schemas.microsoft.com/office/powerpoint/2010/main" val="31086150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948A2F4E-4C4B-4370-B368-8292A59C85EE}" type="datetimeFigureOut">
              <a:rPr lang="es-ES"/>
              <a:pPr>
                <a:defRPr/>
              </a:pPr>
              <a:t>19/02/2016</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3A38952-8FB5-4CF7-A589-9E2A8E0B3093}" type="slidenum">
              <a:rPr lang="es-ES"/>
              <a:pPr>
                <a:defRPr/>
              </a:pPr>
              <a:t>‹Nº›</a:t>
            </a:fld>
            <a:endParaRPr lang="es-ES"/>
          </a:p>
        </p:txBody>
      </p:sp>
    </p:spTree>
    <p:extLst>
      <p:ext uri="{BB962C8B-B14F-4D97-AF65-F5344CB8AC3E}">
        <p14:creationId xmlns:p14="http://schemas.microsoft.com/office/powerpoint/2010/main" val="28845825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9219EF15-CEBB-456E-91E5-B64C6243AA25}" type="datetimeFigureOut">
              <a:rPr lang="es-ES"/>
              <a:pPr>
                <a:defRPr/>
              </a:pPr>
              <a:t>19/02/2016</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28C5ACE2-46D3-45CB-84E3-8D7C6B95A3A8}" type="slidenum">
              <a:rPr lang="es-ES"/>
              <a:pPr>
                <a:defRPr/>
              </a:pPr>
              <a:t>‹Nº›</a:t>
            </a:fld>
            <a:endParaRPr lang="es-ES"/>
          </a:p>
        </p:txBody>
      </p:sp>
    </p:spTree>
    <p:extLst>
      <p:ext uri="{BB962C8B-B14F-4D97-AF65-F5344CB8AC3E}">
        <p14:creationId xmlns:p14="http://schemas.microsoft.com/office/powerpoint/2010/main" val="16578667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F12F485A-ADAB-4CDE-A9C2-044A895BA4A8}" type="datetimeFigureOut">
              <a:rPr lang="es-ES"/>
              <a:pPr>
                <a:defRPr/>
              </a:pPr>
              <a:t>19/02/2016</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928BFFD1-D388-439A-A83E-91A6FEF2B9C5}" type="slidenum">
              <a:rPr lang="es-ES"/>
              <a:pPr>
                <a:defRPr/>
              </a:pPr>
              <a:t>‹Nº›</a:t>
            </a:fld>
            <a:endParaRPr lang="es-ES"/>
          </a:p>
        </p:txBody>
      </p:sp>
    </p:spTree>
    <p:extLst>
      <p:ext uri="{BB962C8B-B14F-4D97-AF65-F5344CB8AC3E}">
        <p14:creationId xmlns:p14="http://schemas.microsoft.com/office/powerpoint/2010/main" val="8166924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AFA7C32B-01A0-4AF5-A33F-3338F4A88963}" type="datetimeFigureOut">
              <a:rPr lang="es-ES"/>
              <a:pPr>
                <a:defRPr/>
              </a:pPr>
              <a:t>19/02/2016</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45A0A30A-2059-4B02-96A5-57AC574EC458}" type="slidenum">
              <a:rPr lang="es-ES"/>
              <a:pPr>
                <a:defRPr/>
              </a:pPr>
              <a:t>‹Nº›</a:t>
            </a:fld>
            <a:endParaRPr lang="es-ES"/>
          </a:p>
        </p:txBody>
      </p:sp>
    </p:spTree>
    <p:extLst>
      <p:ext uri="{BB962C8B-B14F-4D97-AF65-F5344CB8AC3E}">
        <p14:creationId xmlns:p14="http://schemas.microsoft.com/office/powerpoint/2010/main" val="42460955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C8116556-6E9A-4A2C-A942-2ABF2CB252B7}" type="datetimeFigureOut">
              <a:rPr lang="es-ES"/>
              <a:pPr>
                <a:defRPr/>
              </a:pPr>
              <a:t>19/02/2016</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D7127B03-0659-42C5-8E3B-30B7CDA40C55}" type="slidenum">
              <a:rPr lang="es-ES"/>
              <a:pPr>
                <a:defRPr/>
              </a:pPr>
              <a:t>‹Nº›</a:t>
            </a:fld>
            <a:endParaRPr lang="es-ES"/>
          </a:p>
        </p:txBody>
      </p:sp>
    </p:spTree>
    <p:extLst>
      <p:ext uri="{BB962C8B-B14F-4D97-AF65-F5344CB8AC3E}">
        <p14:creationId xmlns:p14="http://schemas.microsoft.com/office/powerpoint/2010/main" val="18068628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6140AEB2-90FF-4CE7-A536-159F6C1085BF}" type="datetimeFigureOut">
              <a:rPr lang="es-ES"/>
              <a:pPr>
                <a:defRPr/>
              </a:pPr>
              <a:t>19/02/2016</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77768790-4295-4575-BFE9-C2CE957B6ED0}" type="slidenum">
              <a:rPr lang="es-ES"/>
              <a:pPr>
                <a:defRPr/>
              </a:pPr>
              <a:t>‹Nº›</a:t>
            </a:fld>
            <a:endParaRPr lang="es-ES"/>
          </a:p>
        </p:txBody>
      </p:sp>
    </p:spTree>
    <p:extLst>
      <p:ext uri="{BB962C8B-B14F-4D97-AF65-F5344CB8AC3E}">
        <p14:creationId xmlns:p14="http://schemas.microsoft.com/office/powerpoint/2010/main" val="9462996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F5B7ED76-1AE7-4148-A28A-6F1558C7E200}" type="datetimeFigureOut">
              <a:rPr lang="es-ES"/>
              <a:pPr>
                <a:defRPr/>
              </a:pPr>
              <a:t>19/02/2016</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F980F65F-49AF-414C-B8B9-4380E94FDCED}" type="slidenum">
              <a:rPr lang="es-ES"/>
              <a:pPr>
                <a:defRPr/>
              </a:pPr>
              <a:t>‹Nº›</a:t>
            </a:fld>
            <a:endParaRPr lang="es-ES"/>
          </a:p>
        </p:txBody>
      </p:sp>
    </p:spTree>
    <p:extLst>
      <p:ext uri="{BB962C8B-B14F-4D97-AF65-F5344CB8AC3E}">
        <p14:creationId xmlns:p14="http://schemas.microsoft.com/office/powerpoint/2010/main" val="6541694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BFE4B085-B577-44B4-8BB9-BD1E78EF898A}" type="datetimeFigureOut">
              <a:rPr lang="es-ES"/>
              <a:pPr>
                <a:defRPr/>
              </a:pPr>
              <a:t>19/02/2016</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70019407-73D2-4E73-9674-F11D463EEA6A}" type="slidenum">
              <a:rPr lang="es-ES"/>
              <a:pPr>
                <a:defRPr/>
              </a:pPr>
              <a:t>‹Nº›</a:t>
            </a:fld>
            <a:endParaRPr lang="es-ES"/>
          </a:p>
        </p:txBody>
      </p:sp>
    </p:spTree>
    <p:extLst>
      <p:ext uri="{BB962C8B-B14F-4D97-AF65-F5344CB8AC3E}">
        <p14:creationId xmlns:p14="http://schemas.microsoft.com/office/powerpoint/2010/main" val="20464099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29E51D33-5820-4A2B-AE72-F4614BC43169}" type="datetimeFigureOut">
              <a:rPr lang="es-ES"/>
              <a:pPr>
                <a:defRPr/>
              </a:pPr>
              <a:t>19/02/2016</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68E4C497-5508-4345-82EE-488BE6F59603}" type="slidenum">
              <a:rPr lang="es-ES"/>
              <a:pPr>
                <a:defRPr/>
              </a:pPr>
              <a:t>‹Nº›</a:t>
            </a:fld>
            <a:endParaRPr lang="es-ES"/>
          </a:p>
        </p:txBody>
      </p:sp>
    </p:spTree>
    <p:extLst>
      <p:ext uri="{BB962C8B-B14F-4D97-AF65-F5344CB8AC3E}">
        <p14:creationId xmlns:p14="http://schemas.microsoft.com/office/powerpoint/2010/main" val="20324675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3B271A77-A686-4B45-8035-D9BF5B248EC5}" type="datetimeFigureOut">
              <a:rPr lang="es-ES"/>
              <a:pPr>
                <a:defRPr/>
              </a:pPr>
              <a:t>19/02/2016</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8E9D595-8E41-422E-A8AB-0D6C3FFD4A2D}" type="slidenum">
              <a:rPr lang="es-ES"/>
              <a:pPr>
                <a:defRPr/>
              </a:pPr>
              <a:t>‹Nº›</a:t>
            </a:fld>
            <a:endParaRPr lang="es-ES"/>
          </a:p>
        </p:txBody>
      </p:sp>
    </p:spTree>
    <p:extLst>
      <p:ext uri="{BB962C8B-B14F-4D97-AF65-F5344CB8AC3E}">
        <p14:creationId xmlns:p14="http://schemas.microsoft.com/office/powerpoint/2010/main" val="185825744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lvl1pPr>
              <a:defRPr/>
            </a:lvl1pPr>
          </a:lstStyle>
          <a:p>
            <a:endParaRPr lang="es-ES" altLang="es-CO">
              <a:solidFill>
                <a:srgbClr val="000000"/>
              </a:solidFill>
            </a:endParaRPr>
          </a:p>
        </p:txBody>
      </p:sp>
    </p:spTree>
    <p:extLst>
      <p:ext uri="{BB962C8B-B14F-4D97-AF65-F5344CB8AC3E}">
        <p14:creationId xmlns:p14="http://schemas.microsoft.com/office/powerpoint/2010/main" val="19036760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05979"/>
            <a:ext cx="82296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200151"/>
            <a:ext cx="8229600" cy="3394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2BC5CA8D-A7DD-419A-B4DD-4FD24D35BEFB}" type="datetimeFigureOut">
              <a:rPr lang="es-ES"/>
              <a:pPr>
                <a:defRPr/>
              </a:pPr>
              <a:t>19/02/2016</a:t>
            </a:fld>
            <a:endParaRPr lang="es-ES"/>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s-ES"/>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2EE753B4-E7C0-4559-A642-A2F16761DCCC}"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CO"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wma"/><Relationship Id="rId1" Type="http://schemas.microsoft.com/office/2007/relationships/media" Target="../media/media1.wma"/><Relationship Id="rId6" Type="http://schemas.openxmlformats.org/officeDocument/2006/relationships/image" Target="../media/image3.png"/><Relationship Id="rId5" Type="http://schemas.openxmlformats.org/officeDocument/2006/relationships/image" Target="../media/image2.jpg"/><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4" Type="http://schemas.microsoft.com/office/2007/relationships/hdphoto" Target="../media/hdphoto1.wdp"/></Relationships>
</file>

<file path=ppt/slides/_rels/slide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7.jpg"/></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jpeg"/><Relationship Id="rId1" Type="http://schemas.openxmlformats.org/officeDocument/2006/relationships/slideLayout" Target="../slideLayouts/slideLayout2.xml"/><Relationship Id="rId5" Type="http://schemas.openxmlformats.org/officeDocument/2006/relationships/image" Target="../media/image9.png"/><Relationship Id="rId4" Type="http://schemas.microsoft.com/office/2007/relationships/hdphoto" Target="../media/hdphoto2.wdp"/></Relationships>
</file>

<file path=ppt/slides/_rels/slide7.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11.jpg"/></Relationships>
</file>

<file path=ppt/slides/_rels/slide9.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14.jpg"/></Relationships>
</file>

<file path=ppt/slides/_rels/slide12.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17.jpg"/></Relationships>
</file>

<file path=ppt/slides/_rels/slide15.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19.jpg"/></Relationships>
</file>

<file path=ppt/slides/_rels/slide17.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8" Type="http://schemas.openxmlformats.org/officeDocument/2006/relationships/image" Target="../media/image24.png"/><Relationship Id="rId13" Type="http://schemas.openxmlformats.org/officeDocument/2006/relationships/hyperlink" Target="https://vk.com/mispps" TargetMode="External"/><Relationship Id="rId3" Type="http://schemas.openxmlformats.org/officeDocument/2006/relationships/image" Target="../media/image21.png"/><Relationship Id="rId7" Type="http://schemas.openxmlformats.org/officeDocument/2006/relationships/hyperlink" Target="https://www.facebook.com/mispps" TargetMode="External"/><Relationship Id="rId12" Type="http://schemas.openxmlformats.org/officeDocument/2006/relationships/image" Target="../media/image26.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23.png"/><Relationship Id="rId11" Type="http://schemas.openxmlformats.org/officeDocument/2006/relationships/hyperlink" Target="https://plus.google.com/+Mispps/" TargetMode="External"/><Relationship Id="rId5" Type="http://schemas.openxmlformats.org/officeDocument/2006/relationships/image" Target="../media/image22.png"/><Relationship Id="rId10" Type="http://schemas.openxmlformats.org/officeDocument/2006/relationships/image" Target="../media/image25.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2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descr="C:\01 Mis docu. Backup\Mis imágenes\00 Para el mensaje haciendo\00 bola jpg..jpg"/>
          <p:cNvPicPr>
            <a:picLocks noChangeAspect="1" noChangeArrowheads="1"/>
          </p:cNvPicPr>
          <p:nvPr/>
        </p:nvPicPr>
        <p:blipFill rotWithShape="1">
          <a:blip r:embed="rId4">
            <a:extLst>
              <a:ext uri="{28A0092B-C50C-407E-A947-70E740481C1C}">
                <a14:useLocalDpi xmlns:a14="http://schemas.microsoft.com/office/drawing/2010/main" val="0"/>
              </a:ext>
            </a:extLst>
          </a:blip>
          <a:srcRect l="829"/>
          <a:stretch/>
        </p:blipFill>
        <p:spPr bwMode="auto">
          <a:xfrm>
            <a:off x="-1" y="0"/>
            <a:ext cx="9144001" cy="5145088"/>
          </a:xfrm>
          <a:prstGeom prst="rect">
            <a:avLst/>
          </a:prstGeom>
          <a:noFill/>
          <a:extLst>
            <a:ext uri="{909E8E84-426E-40DD-AFC4-6F175D3DCCD1}">
              <a14:hiddenFill xmlns:a14="http://schemas.microsoft.com/office/drawing/2010/main">
                <a:solidFill>
                  <a:srgbClr val="FFFFFF"/>
                </a:solidFill>
              </a14:hiddenFill>
            </a:ext>
          </a:extLst>
        </p:spPr>
      </p:pic>
      <p:sp>
        <p:nvSpPr>
          <p:cNvPr id="6" name="5 Rectángulo redondeado"/>
          <p:cNvSpPr/>
          <p:nvPr/>
        </p:nvSpPr>
        <p:spPr>
          <a:xfrm>
            <a:off x="425564" y="421498"/>
            <a:ext cx="5799655" cy="4288782"/>
          </a:xfrm>
          <a:prstGeom prst="roundRect">
            <a:avLst>
              <a:gd name="adj" fmla="val 0"/>
            </a:avLst>
          </a:prstGeom>
          <a:blipFill dpi="0" rotWithShape="1">
            <a:blip r:embed="rId5">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7" name="6 Rectángulo"/>
          <p:cNvSpPr/>
          <p:nvPr/>
        </p:nvSpPr>
        <p:spPr>
          <a:xfrm>
            <a:off x="6312077" y="1439686"/>
            <a:ext cx="2751074" cy="2246769"/>
          </a:xfrm>
          <a:prstGeom prst="rect">
            <a:avLst/>
          </a:prstGeom>
          <a:noFill/>
        </p:spPr>
        <p:txBody>
          <a:bodyPr wrap="none" lIns="91440" tIns="45720" rIns="91440" bIns="45720">
            <a:spAutoFit/>
          </a:bodyPr>
          <a:lstStyle/>
          <a:p>
            <a:pPr algn="ctr"/>
            <a:r>
              <a:rPr lang="es-ES" sz="7000"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Autumn" pitchFamily="2" charset="0"/>
              </a:rPr>
              <a:t>Saque</a:t>
            </a:r>
          </a:p>
          <a:p>
            <a:pPr algn="ctr"/>
            <a:r>
              <a:rPr lang="es-ES" sz="7000" b="1"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Autumn" pitchFamily="2" charset="0"/>
              </a:rPr>
              <a:t>Tiempo</a:t>
            </a:r>
            <a:endParaRPr lang="es-ES" sz="7000" b="1" cap="none" spc="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Autumn" pitchFamily="2" charset="0"/>
            </a:endParaRPr>
          </a:p>
        </p:txBody>
      </p:sp>
      <p:pic>
        <p:nvPicPr>
          <p:cNvPr id="2" name="Vienna Symphonic Orchestra Project - One moment in time  wma.wma">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4267200" y="2266950"/>
            <a:ext cx="609600" cy="609600"/>
          </a:xfrm>
          <a:prstGeom prst="rect">
            <a:avLst/>
          </a:prstGeom>
        </p:spPr>
      </p:pic>
    </p:spTree>
    <p:extLst>
      <p:ext uri="{BB962C8B-B14F-4D97-AF65-F5344CB8AC3E}">
        <p14:creationId xmlns:p14="http://schemas.microsoft.com/office/powerpoint/2010/main" val="819169954"/>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2"/>
                                        </p:tgtEl>
                                      </p:cBhvr>
                                    </p:cmd>
                                  </p:childTnLst>
                                </p:cTn>
                              </p:par>
                              <p:par>
                                <p:cTn id="7" presetID="45" presetClass="entr" presetSubtype="0" fill="hold" grpId="0" nodeType="withEffect">
                                  <p:stCondLst>
                                    <p:cond delay="0"/>
                                  </p:stCondLst>
                                  <p:childTnLst>
                                    <p:set>
                                      <p:cBhvr>
                                        <p:cTn id="8" dur="1" fill="hold">
                                          <p:stCondLst>
                                            <p:cond delay="0"/>
                                          </p:stCondLst>
                                        </p:cTn>
                                        <p:tgtEl>
                                          <p:spTgt spid="6"/>
                                        </p:tgtEl>
                                        <p:attrNameLst>
                                          <p:attrName>style.visibility</p:attrName>
                                        </p:attrNameLst>
                                      </p:cBhvr>
                                      <p:to>
                                        <p:strVal val="visible"/>
                                      </p:to>
                                    </p:set>
                                    <p:animEffect transition="in" filter="fade">
                                      <p:cBhvr>
                                        <p:cTn id="9" dur="3000"/>
                                        <p:tgtEl>
                                          <p:spTgt spid="6"/>
                                        </p:tgtEl>
                                      </p:cBhvr>
                                    </p:animEffect>
                                    <p:anim calcmode="lin" valueType="num">
                                      <p:cBhvr>
                                        <p:cTn id="10" dur="3000" fill="hold"/>
                                        <p:tgtEl>
                                          <p:spTgt spid="6"/>
                                        </p:tgtEl>
                                        <p:attrNameLst>
                                          <p:attrName>ppt_w</p:attrName>
                                        </p:attrNameLst>
                                      </p:cBhvr>
                                      <p:tavLst>
                                        <p:tav tm="0" fmla="#ppt_w*sin(2.5*pi*$)">
                                          <p:val>
                                            <p:fltVal val="0"/>
                                          </p:val>
                                        </p:tav>
                                        <p:tav tm="100000">
                                          <p:val>
                                            <p:fltVal val="1"/>
                                          </p:val>
                                        </p:tav>
                                      </p:tavLst>
                                    </p:anim>
                                    <p:anim calcmode="lin" valueType="num">
                                      <p:cBhvr>
                                        <p:cTn id="11" dur="3000" fill="hold"/>
                                        <p:tgtEl>
                                          <p:spTgt spid="6"/>
                                        </p:tgtEl>
                                        <p:attrNameLst>
                                          <p:attrName>ppt_h</p:attrName>
                                        </p:attrNameLst>
                                      </p:cBhvr>
                                      <p:tavLst>
                                        <p:tav tm="0">
                                          <p:val>
                                            <p:strVal val="#ppt_h"/>
                                          </p:val>
                                        </p:tav>
                                        <p:tav tm="100000">
                                          <p:val>
                                            <p:strVal val="#ppt_h"/>
                                          </p:val>
                                        </p:tav>
                                      </p:tavLst>
                                    </p:anim>
                                  </p:childTnLst>
                                </p:cTn>
                              </p:par>
                            </p:childTnLst>
                          </p:cTn>
                        </p:par>
                      </p:childTnLst>
                    </p:cTn>
                  </p:par>
                  <p:par>
                    <p:cTn id="12" fill="hold">
                      <p:stCondLst>
                        <p:cond delay="indefinite"/>
                      </p:stCondLst>
                      <p:childTnLst>
                        <p:par>
                          <p:cTn id="13" fill="hold">
                            <p:stCondLst>
                              <p:cond delay="0"/>
                            </p:stCondLst>
                            <p:childTnLst>
                              <p:par>
                                <p:cTn id="14" presetID="53" presetClass="entr" presetSubtype="16" fill="hold" grpId="0" nodeType="click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3000" fill="hold"/>
                                        <p:tgtEl>
                                          <p:spTgt spid="7"/>
                                        </p:tgtEl>
                                        <p:attrNameLst>
                                          <p:attrName>ppt_w</p:attrName>
                                        </p:attrNameLst>
                                      </p:cBhvr>
                                      <p:tavLst>
                                        <p:tav tm="0">
                                          <p:val>
                                            <p:fltVal val="0"/>
                                          </p:val>
                                        </p:tav>
                                        <p:tav tm="100000">
                                          <p:val>
                                            <p:strVal val="#ppt_w"/>
                                          </p:val>
                                        </p:tav>
                                      </p:tavLst>
                                    </p:anim>
                                    <p:anim calcmode="lin" valueType="num">
                                      <p:cBhvr>
                                        <p:cTn id="17" dur="3000" fill="hold"/>
                                        <p:tgtEl>
                                          <p:spTgt spid="7"/>
                                        </p:tgtEl>
                                        <p:attrNameLst>
                                          <p:attrName>ppt_h</p:attrName>
                                        </p:attrNameLst>
                                      </p:cBhvr>
                                      <p:tavLst>
                                        <p:tav tm="0">
                                          <p:val>
                                            <p:fltVal val="0"/>
                                          </p:val>
                                        </p:tav>
                                        <p:tav tm="100000">
                                          <p:val>
                                            <p:strVal val="#ppt_h"/>
                                          </p:val>
                                        </p:tav>
                                      </p:tavLst>
                                    </p:anim>
                                    <p:animEffect transition="in" filter="fade">
                                      <p:cBhvr>
                                        <p:cTn id="18" dur="3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19" repeatCount="indefinite" fill="remove" display="0">
                  <p:stCondLst>
                    <p:cond delay="indefinite"/>
                  </p:stCondLst>
                  <p:endCondLst>
                    <p:cond evt="onStopAudio" delay="0">
                      <p:tgtEl>
                        <p:sldTgt/>
                      </p:tgtEl>
                    </p:cond>
                  </p:endCondLst>
                </p:cTn>
                <p:tgtEl>
                  <p:spTgt spid="2"/>
                </p:tgtEl>
              </p:cMediaNode>
            </p:audio>
          </p:childTnLst>
        </p:cTn>
      </p:par>
    </p:tnLst>
    <p:bldLst>
      <p:bldP spid="6" grpId="0" animBg="1"/>
      <p:bldP spid="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3" descr="C:\01 Mis docu. Backup\Mis imágenes\00 Para el mensaje haciendo\00 bola jpg..jpg"/>
          <p:cNvPicPr>
            <a:picLocks noChangeAspect="1" noChangeArrowheads="1"/>
          </p:cNvPicPr>
          <p:nvPr/>
        </p:nvPicPr>
        <p:blipFill rotWithShape="1">
          <a:blip r:embed="rId2">
            <a:extLst>
              <a:ext uri="{28A0092B-C50C-407E-A947-70E740481C1C}">
                <a14:useLocalDpi xmlns:a14="http://schemas.microsoft.com/office/drawing/2010/main" val="0"/>
              </a:ext>
            </a:extLst>
          </a:blip>
          <a:srcRect l="829"/>
          <a:stretch/>
        </p:blipFill>
        <p:spPr bwMode="auto">
          <a:xfrm>
            <a:off x="-1" y="0"/>
            <a:ext cx="9144001" cy="5145088"/>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redondeado"/>
          <p:cNvSpPr/>
          <p:nvPr/>
        </p:nvSpPr>
        <p:spPr>
          <a:xfrm>
            <a:off x="425564" y="421498"/>
            <a:ext cx="5799655" cy="4288782"/>
          </a:xfrm>
          <a:prstGeom prst="roundRect">
            <a:avLst>
              <a:gd name="adj" fmla="val 0"/>
            </a:avLst>
          </a:prstGeom>
          <a:blipFill dpi="0" rotWithShape="1">
            <a:blip r:embed="rId3">
              <a:extLst>
                <a:ext uri="{BEBA8EAE-BF5A-486C-A8C5-ECC9F3942E4B}">
                  <a14:imgProps xmlns:a14="http://schemas.microsoft.com/office/drawing/2010/main">
                    <a14:imgLayer r:embed="rId4">
                      <a14:imgEffect>
                        <a14:sharpenSoften amount="25000"/>
                      </a14:imgEffect>
                    </a14:imgLayer>
                  </a14:imgProps>
                </a:ex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4" name="3 Rectángulo"/>
          <p:cNvSpPr/>
          <p:nvPr/>
        </p:nvSpPr>
        <p:spPr>
          <a:xfrm>
            <a:off x="6309865" y="235612"/>
            <a:ext cx="2771750" cy="4662815"/>
          </a:xfrm>
          <a:prstGeom prst="rect">
            <a:avLst/>
          </a:prstGeom>
        </p:spPr>
        <p:txBody>
          <a:bodyPr wrap="square">
            <a:spAutoFit/>
          </a:bodyPr>
          <a:lstStyle/>
          <a:p>
            <a:pPr algn="ctr">
              <a:lnSpc>
                <a:spcPct val="150000"/>
              </a:lnSpc>
            </a:pPr>
            <a:r>
              <a:rPr lang="es-CO" sz="2200" b="1" dirty="0">
                <a:solidFill>
                  <a:schemeClr val="bg1"/>
                </a:solidFill>
                <a:latin typeface="+mj-lt"/>
              </a:rPr>
              <a:t>Saque tiempo para dar lo mejor de sí mismo, para Transformarse en esa persona que quiere ser, esa persona en la que está destinada a ser y por lo cual será recordado</a:t>
            </a:r>
            <a:r>
              <a:rPr lang="es-CO" sz="2200" b="1" dirty="0" smtClean="0">
                <a:solidFill>
                  <a:schemeClr val="bg1"/>
                </a:solidFill>
                <a:latin typeface="+mj-lt"/>
              </a:rPr>
              <a:t>.</a:t>
            </a:r>
            <a:endParaRPr lang="es-CO" sz="2200" b="1" dirty="0">
              <a:solidFill>
                <a:schemeClr val="bg1"/>
              </a:solidFill>
              <a:latin typeface="+mj-lt"/>
            </a:endParaRPr>
          </a:p>
        </p:txBody>
      </p:sp>
    </p:spTree>
    <p:extLst>
      <p:ext uri="{BB962C8B-B14F-4D97-AF65-F5344CB8AC3E}">
        <p14:creationId xmlns:p14="http://schemas.microsoft.com/office/powerpoint/2010/main" val="512679884"/>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1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3000" fill="hold"/>
                                        <p:tgtEl>
                                          <p:spTgt spid="3"/>
                                        </p:tgtEl>
                                        <p:attrNameLst>
                                          <p:attrName>ppt_w</p:attrName>
                                        </p:attrNameLst>
                                      </p:cBhvr>
                                      <p:tavLst>
                                        <p:tav tm="0" fmla="#ppt_w*sin(2.5*pi*$)">
                                          <p:val>
                                            <p:fltVal val="0"/>
                                          </p:val>
                                        </p:tav>
                                        <p:tav tm="100000">
                                          <p:val>
                                            <p:fltVal val="1"/>
                                          </p:val>
                                        </p:tav>
                                      </p:tavLst>
                                    </p:anim>
                                    <p:anim calcmode="lin" valueType="num">
                                      <p:cBhvr>
                                        <p:cTn id="8" dur="3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3" descr="C:\01 Mis docu. Backup\Mis imágenes\00 Para el mensaje haciendo\00 bola jpg..jpg"/>
          <p:cNvPicPr>
            <a:picLocks noChangeAspect="1" noChangeArrowheads="1"/>
          </p:cNvPicPr>
          <p:nvPr/>
        </p:nvPicPr>
        <p:blipFill rotWithShape="1">
          <a:blip r:embed="rId2">
            <a:extLst>
              <a:ext uri="{28A0092B-C50C-407E-A947-70E740481C1C}">
                <a14:useLocalDpi xmlns:a14="http://schemas.microsoft.com/office/drawing/2010/main" val="0"/>
              </a:ext>
            </a:extLst>
          </a:blip>
          <a:srcRect l="829"/>
          <a:stretch/>
        </p:blipFill>
        <p:spPr bwMode="auto">
          <a:xfrm>
            <a:off x="-1" y="0"/>
            <a:ext cx="9144001" cy="5145088"/>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redondeado"/>
          <p:cNvSpPr/>
          <p:nvPr/>
        </p:nvSpPr>
        <p:spPr>
          <a:xfrm>
            <a:off x="425564" y="421498"/>
            <a:ext cx="5799655" cy="4288782"/>
          </a:xfrm>
          <a:prstGeom prst="roundRect">
            <a:avLst>
              <a:gd name="adj" fmla="val 0"/>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2" name="1 Rectángulo"/>
          <p:cNvSpPr/>
          <p:nvPr/>
        </p:nvSpPr>
        <p:spPr>
          <a:xfrm>
            <a:off x="6300240" y="269104"/>
            <a:ext cx="2771750" cy="4610365"/>
          </a:xfrm>
          <a:prstGeom prst="rect">
            <a:avLst/>
          </a:prstGeom>
        </p:spPr>
        <p:txBody>
          <a:bodyPr wrap="square">
            <a:spAutoFit/>
          </a:bodyPr>
          <a:lstStyle/>
          <a:p>
            <a:pPr algn="ctr">
              <a:lnSpc>
                <a:spcPct val="150000"/>
              </a:lnSpc>
            </a:pPr>
            <a:r>
              <a:rPr lang="es-CO" sz="2200" b="1" dirty="0">
                <a:solidFill>
                  <a:schemeClr val="bg1"/>
                </a:solidFill>
                <a:latin typeface="+mj-lt"/>
              </a:rPr>
              <a:t>Saque tiempo para usted, para Invertir en usted, para trabajar en usted, de lo que haga en ese tiempo depende en gran medida el éxito de su desarrollo personal presente y futuro.</a:t>
            </a:r>
          </a:p>
        </p:txBody>
      </p:sp>
    </p:spTree>
    <p:extLst>
      <p:ext uri="{BB962C8B-B14F-4D97-AF65-F5344CB8AC3E}">
        <p14:creationId xmlns:p14="http://schemas.microsoft.com/office/powerpoint/2010/main" val="2207538322"/>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3000"/>
                                        <p:tgtEl>
                                          <p:spTgt spid="4"/>
                                        </p:tgtEl>
                                      </p:cBhvr>
                                    </p:animEffect>
                                    <p:anim calcmode="lin" valueType="num">
                                      <p:cBhvr>
                                        <p:cTn id="8" dur="3000" fill="hold"/>
                                        <p:tgtEl>
                                          <p:spTgt spid="4"/>
                                        </p:tgtEl>
                                        <p:attrNameLst>
                                          <p:attrName>ppt_w</p:attrName>
                                        </p:attrNameLst>
                                      </p:cBhvr>
                                      <p:tavLst>
                                        <p:tav tm="0" fmla="#ppt_w*sin(2.5*pi*$)">
                                          <p:val>
                                            <p:fltVal val="0"/>
                                          </p:val>
                                        </p:tav>
                                        <p:tav tm="100000">
                                          <p:val>
                                            <p:fltVal val="1"/>
                                          </p:val>
                                        </p:tav>
                                      </p:tavLst>
                                    </p:anim>
                                    <p:anim calcmode="lin" valueType="num">
                                      <p:cBhvr>
                                        <p:cTn id="9" dur="3000" fill="hold"/>
                                        <p:tgtEl>
                                          <p:spTgt spid="4"/>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C:\01 Mis docu. Backup\Mis imágenes\00 Para el mensaje haciendo\00 bola jpg..jpg"/>
          <p:cNvPicPr>
            <a:picLocks noChangeAspect="1" noChangeArrowheads="1"/>
          </p:cNvPicPr>
          <p:nvPr/>
        </p:nvPicPr>
        <p:blipFill rotWithShape="1">
          <a:blip r:embed="rId2">
            <a:extLst>
              <a:ext uri="{28A0092B-C50C-407E-A947-70E740481C1C}">
                <a14:useLocalDpi xmlns:a14="http://schemas.microsoft.com/office/drawing/2010/main" val="0"/>
              </a:ext>
            </a:extLst>
          </a:blip>
          <a:srcRect l="829"/>
          <a:stretch/>
        </p:blipFill>
        <p:spPr bwMode="auto">
          <a:xfrm>
            <a:off x="-1" y="0"/>
            <a:ext cx="9144001" cy="51450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redondeado"/>
          <p:cNvSpPr/>
          <p:nvPr/>
        </p:nvSpPr>
        <p:spPr>
          <a:xfrm>
            <a:off x="425564" y="421498"/>
            <a:ext cx="5799655" cy="4288782"/>
          </a:xfrm>
          <a:prstGeom prst="roundRect">
            <a:avLst>
              <a:gd name="adj" fmla="val 0"/>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4" name="3 Rectángulo"/>
          <p:cNvSpPr/>
          <p:nvPr/>
        </p:nvSpPr>
        <p:spPr>
          <a:xfrm>
            <a:off x="6261740" y="368738"/>
            <a:ext cx="2846890" cy="4401205"/>
          </a:xfrm>
          <a:prstGeom prst="rect">
            <a:avLst/>
          </a:prstGeom>
        </p:spPr>
        <p:txBody>
          <a:bodyPr wrap="square">
            <a:spAutoFit/>
          </a:bodyPr>
          <a:lstStyle/>
          <a:p>
            <a:pPr algn="ctr"/>
            <a:r>
              <a:rPr lang="es-CO" sz="2000" b="1" dirty="0">
                <a:solidFill>
                  <a:schemeClr val="bg1"/>
                </a:solidFill>
                <a:latin typeface="+mj-lt"/>
              </a:rPr>
              <a:t>Saque Tiempo para vivir plena e intensamente cada momento de su existencia, tiempo de calidad, tiempo productivo, tiempo para desarrollarse, tiempo para crecer: Dependiendo de lo que haga en ese espacio de su </a:t>
            </a:r>
            <a:r>
              <a:rPr lang="es-CO" sz="2000" b="1" dirty="0" smtClean="0">
                <a:solidFill>
                  <a:schemeClr val="bg1"/>
                </a:solidFill>
                <a:latin typeface="+mj-lt"/>
              </a:rPr>
              <a:t>tiempo, </a:t>
            </a:r>
            <a:r>
              <a:rPr lang="es-CO" sz="2000" b="1" dirty="0">
                <a:solidFill>
                  <a:schemeClr val="bg1"/>
                </a:solidFill>
                <a:latin typeface="+mj-lt"/>
              </a:rPr>
              <a:t>verá muy pronto lo lejos que puede llegar usted como persona.</a:t>
            </a:r>
          </a:p>
        </p:txBody>
      </p:sp>
    </p:spTree>
    <p:extLst>
      <p:ext uri="{BB962C8B-B14F-4D97-AF65-F5344CB8AC3E}">
        <p14:creationId xmlns:p14="http://schemas.microsoft.com/office/powerpoint/2010/main" val="2839385264"/>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3000"/>
                                        <p:tgtEl>
                                          <p:spTgt spid="2"/>
                                        </p:tgtEl>
                                      </p:cBhvr>
                                    </p:animEffect>
                                    <p:anim calcmode="lin" valueType="num">
                                      <p:cBhvr>
                                        <p:cTn id="8" dur="3000" fill="hold"/>
                                        <p:tgtEl>
                                          <p:spTgt spid="2"/>
                                        </p:tgtEl>
                                        <p:attrNameLst>
                                          <p:attrName>ppt_w</p:attrName>
                                        </p:attrNameLst>
                                      </p:cBhvr>
                                      <p:tavLst>
                                        <p:tav tm="0" fmla="#ppt_w*sin(2.5*pi*$)">
                                          <p:val>
                                            <p:fltVal val="0"/>
                                          </p:val>
                                        </p:tav>
                                        <p:tav tm="100000">
                                          <p:val>
                                            <p:fltVal val="1"/>
                                          </p:val>
                                        </p:tav>
                                      </p:tavLst>
                                    </p:anim>
                                    <p:anim calcmode="lin" valueType="num">
                                      <p:cBhvr>
                                        <p:cTn id="9" dur="3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C:\01 Mis docu. Backup\Mis imágenes\00 Para el mensaje haciendo\00 bola jpg..jpg"/>
          <p:cNvPicPr>
            <a:picLocks noChangeAspect="1" noChangeArrowheads="1"/>
          </p:cNvPicPr>
          <p:nvPr/>
        </p:nvPicPr>
        <p:blipFill rotWithShape="1">
          <a:blip r:embed="rId3">
            <a:extLst>
              <a:ext uri="{28A0092B-C50C-407E-A947-70E740481C1C}">
                <a14:useLocalDpi xmlns:a14="http://schemas.microsoft.com/office/drawing/2010/main" val="0"/>
              </a:ext>
            </a:extLst>
          </a:blip>
          <a:srcRect l="829"/>
          <a:stretch/>
        </p:blipFill>
        <p:spPr bwMode="auto">
          <a:xfrm>
            <a:off x="-1" y="0"/>
            <a:ext cx="9144001" cy="51450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redondeado"/>
          <p:cNvSpPr/>
          <p:nvPr/>
        </p:nvSpPr>
        <p:spPr>
          <a:xfrm>
            <a:off x="425564" y="421498"/>
            <a:ext cx="5799655" cy="4288782"/>
          </a:xfrm>
          <a:prstGeom prst="roundRect">
            <a:avLst>
              <a:gd name="adj" fmla="val 0"/>
            </a:avLst>
          </a:prstGeom>
          <a:blipFill dpi="0" rotWithShape="1">
            <a:blip r:embed="rId4">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4" name="3 Rectángulo"/>
          <p:cNvSpPr/>
          <p:nvPr/>
        </p:nvSpPr>
        <p:spPr>
          <a:xfrm>
            <a:off x="6280990" y="262863"/>
            <a:ext cx="2808390" cy="4610365"/>
          </a:xfrm>
          <a:prstGeom prst="rect">
            <a:avLst/>
          </a:prstGeom>
        </p:spPr>
        <p:txBody>
          <a:bodyPr wrap="square">
            <a:spAutoFit/>
          </a:bodyPr>
          <a:lstStyle/>
          <a:p>
            <a:pPr algn="ctr">
              <a:lnSpc>
                <a:spcPct val="150000"/>
              </a:lnSpc>
            </a:pPr>
            <a:r>
              <a:rPr lang="es-CO" sz="2200" b="1" dirty="0">
                <a:solidFill>
                  <a:schemeClr val="bg1"/>
                </a:solidFill>
                <a:latin typeface="+mj-lt"/>
              </a:rPr>
              <a:t>Saque tiempo para ser el mejor padre o madre, hijo, esposa, hermano, amigo. La calidad de las relaciones son un reflejo de la calidad de vida que lleva dentro suyo.</a:t>
            </a:r>
          </a:p>
        </p:txBody>
      </p:sp>
    </p:spTree>
    <p:extLst>
      <p:ext uri="{BB962C8B-B14F-4D97-AF65-F5344CB8AC3E}">
        <p14:creationId xmlns:p14="http://schemas.microsoft.com/office/powerpoint/2010/main" val="1088553238"/>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3000"/>
                                        <p:tgtEl>
                                          <p:spTgt spid="2"/>
                                        </p:tgtEl>
                                      </p:cBhvr>
                                    </p:animEffect>
                                    <p:anim calcmode="lin" valueType="num">
                                      <p:cBhvr>
                                        <p:cTn id="8" dur="3000" fill="hold"/>
                                        <p:tgtEl>
                                          <p:spTgt spid="2"/>
                                        </p:tgtEl>
                                        <p:attrNameLst>
                                          <p:attrName>ppt_w</p:attrName>
                                        </p:attrNameLst>
                                      </p:cBhvr>
                                      <p:tavLst>
                                        <p:tav tm="0" fmla="#ppt_w*sin(2.5*pi*$)">
                                          <p:val>
                                            <p:fltVal val="0"/>
                                          </p:val>
                                        </p:tav>
                                        <p:tav tm="100000">
                                          <p:val>
                                            <p:fltVal val="1"/>
                                          </p:val>
                                        </p:tav>
                                      </p:tavLst>
                                    </p:anim>
                                    <p:anim calcmode="lin" valueType="num">
                                      <p:cBhvr>
                                        <p:cTn id="9" dur="3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C:\01 Mis docu. Backup\Mis imágenes\00 Para el mensaje haciendo\00 bola jpg..jpg"/>
          <p:cNvPicPr>
            <a:picLocks noChangeAspect="1" noChangeArrowheads="1"/>
          </p:cNvPicPr>
          <p:nvPr/>
        </p:nvPicPr>
        <p:blipFill rotWithShape="1">
          <a:blip r:embed="rId2">
            <a:extLst>
              <a:ext uri="{28A0092B-C50C-407E-A947-70E740481C1C}">
                <a14:useLocalDpi xmlns:a14="http://schemas.microsoft.com/office/drawing/2010/main" val="0"/>
              </a:ext>
            </a:extLst>
          </a:blip>
          <a:srcRect l="829"/>
          <a:stretch/>
        </p:blipFill>
        <p:spPr bwMode="auto">
          <a:xfrm>
            <a:off x="-1" y="0"/>
            <a:ext cx="9144001" cy="51450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redondeado"/>
          <p:cNvSpPr/>
          <p:nvPr/>
        </p:nvSpPr>
        <p:spPr>
          <a:xfrm>
            <a:off x="425564" y="421498"/>
            <a:ext cx="5799655" cy="4288782"/>
          </a:xfrm>
          <a:prstGeom prst="roundRect">
            <a:avLst>
              <a:gd name="adj" fmla="val 0"/>
            </a:avLst>
          </a:prstGeom>
          <a:blipFill dpi="0" rotWithShape="1">
            <a:blip r:embed="rId3">
              <a:extLst>
                <a:ext uri="{BEBA8EAE-BF5A-486C-A8C5-ECC9F3942E4B}">
                  <a14:imgProps xmlns:a14="http://schemas.microsoft.com/office/drawing/2010/main">
                    <a14:imgLayer r:embed="rId4">
                      <a14:imgEffect>
                        <a14:sharpenSoften amount="25000"/>
                      </a14:imgEffect>
                      <a14:imgEffect>
                        <a14:colorTemperature colorTemp="5900"/>
                      </a14:imgEffect>
                    </a14:imgLayer>
                  </a14:imgProps>
                </a:ex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pic>
        <p:nvPicPr>
          <p:cNvPr id="3076" name="Picture 4" descr="C:\01 Mis docu. Backup\Mis imágenes\00 Para el mensaje haciendo\00 Texto.png"/>
          <p:cNvPicPr>
            <a:picLocks noChangeAspect="1" noChangeArrowheads="1"/>
          </p:cNvPicPr>
          <p:nvPr/>
        </p:nvPicPr>
        <p:blipFill rotWithShape="1">
          <a:blip r:embed="rId5">
            <a:extLst>
              <a:ext uri="{28A0092B-C50C-407E-A947-70E740481C1C}">
                <a14:useLocalDpi xmlns:a14="http://schemas.microsoft.com/office/drawing/2010/main" val="0"/>
              </a:ext>
            </a:extLst>
          </a:blip>
          <a:srcRect r="4994"/>
          <a:stretch/>
        </p:blipFill>
        <p:spPr bwMode="auto">
          <a:xfrm>
            <a:off x="6184867" y="123410"/>
            <a:ext cx="2959133" cy="48982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39385264"/>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3000"/>
                                        <p:tgtEl>
                                          <p:spTgt spid="2"/>
                                        </p:tgtEl>
                                      </p:cBhvr>
                                    </p:animEffect>
                                    <p:anim calcmode="lin" valueType="num">
                                      <p:cBhvr>
                                        <p:cTn id="8" dur="3000" fill="hold"/>
                                        <p:tgtEl>
                                          <p:spTgt spid="2"/>
                                        </p:tgtEl>
                                        <p:attrNameLst>
                                          <p:attrName>ppt_w</p:attrName>
                                        </p:attrNameLst>
                                      </p:cBhvr>
                                      <p:tavLst>
                                        <p:tav tm="0" fmla="#ppt_w*sin(2.5*pi*$)">
                                          <p:val>
                                            <p:fltVal val="0"/>
                                          </p:val>
                                        </p:tav>
                                        <p:tav tm="100000">
                                          <p:val>
                                            <p:fltVal val="1"/>
                                          </p:val>
                                        </p:tav>
                                      </p:tavLst>
                                    </p:anim>
                                    <p:anim calcmode="lin" valueType="num">
                                      <p:cBhvr>
                                        <p:cTn id="9" dur="3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3076"/>
                                        </p:tgtEl>
                                        <p:attrNameLst>
                                          <p:attrName>style.visibility</p:attrName>
                                        </p:attrNameLst>
                                      </p:cBhvr>
                                      <p:to>
                                        <p:strVal val="visible"/>
                                      </p:to>
                                    </p:set>
                                    <p:animEffect transition="in" filter="fade">
                                      <p:cBhvr>
                                        <p:cTn id="14" dur="1500"/>
                                        <p:tgtEl>
                                          <p:spTgt spid="30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C:\01 Mis docu. Backup\Mis imágenes\00 Para el mensaje haciendo\00 bola jpg..jpg"/>
          <p:cNvPicPr>
            <a:picLocks noChangeAspect="1" noChangeArrowheads="1"/>
          </p:cNvPicPr>
          <p:nvPr/>
        </p:nvPicPr>
        <p:blipFill rotWithShape="1">
          <a:blip r:embed="rId2">
            <a:extLst>
              <a:ext uri="{28A0092B-C50C-407E-A947-70E740481C1C}">
                <a14:useLocalDpi xmlns:a14="http://schemas.microsoft.com/office/drawing/2010/main" val="0"/>
              </a:ext>
            </a:extLst>
          </a:blip>
          <a:srcRect l="829"/>
          <a:stretch/>
        </p:blipFill>
        <p:spPr bwMode="auto">
          <a:xfrm>
            <a:off x="-1" y="0"/>
            <a:ext cx="9144001" cy="51450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redondeado"/>
          <p:cNvSpPr/>
          <p:nvPr/>
        </p:nvSpPr>
        <p:spPr>
          <a:xfrm>
            <a:off x="425564" y="421498"/>
            <a:ext cx="5799655" cy="4288782"/>
          </a:xfrm>
          <a:prstGeom prst="roundRect">
            <a:avLst>
              <a:gd name="adj" fmla="val 0"/>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4" name="3 Rectángulo"/>
          <p:cNvSpPr/>
          <p:nvPr/>
        </p:nvSpPr>
        <p:spPr>
          <a:xfrm>
            <a:off x="6243200" y="218882"/>
            <a:ext cx="2880400" cy="4708981"/>
          </a:xfrm>
          <a:prstGeom prst="rect">
            <a:avLst/>
          </a:prstGeom>
        </p:spPr>
        <p:txBody>
          <a:bodyPr wrap="square">
            <a:spAutoFit/>
          </a:bodyPr>
          <a:lstStyle/>
          <a:p>
            <a:pPr algn="ctr"/>
            <a:r>
              <a:rPr lang="es-CO" sz="2000" b="1" dirty="0">
                <a:solidFill>
                  <a:schemeClr val="bg1"/>
                </a:solidFill>
                <a:latin typeface="+mj-lt"/>
              </a:rPr>
              <a:t>Saque tiempo para retarse a sí mismo, para superarse a sí mismo. Las personas que se autoanalizan encuentran de cuando en vez algunos aspectos que están allí para estorbar su desarrollo y allí mismo se esmeran por superar esas barreras. De lo que hagamos en este tiempo depende la estatura que lleguemos a desarrollar en nuestra </a:t>
            </a:r>
            <a:r>
              <a:rPr lang="es-CO" sz="2000" b="1" dirty="0" smtClean="0">
                <a:solidFill>
                  <a:schemeClr val="bg1"/>
                </a:solidFill>
                <a:latin typeface="+mj-lt"/>
              </a:rPr>
              <a:t>vida.</a:t>
            </a:r>
            <a:endParaRPr lang="es-CO" sz="2000" b="1" dirty="0">
              <a:solidFill>
                <a:schemeClr val="bg1"/>
              </a:solidFill>
              <a:latin typeface="+mj-lt"/>
            </a:endParaRPr>
          </a:p>
        </p:txBody>
      </p:sp>
    </p:spTree>
    <p:extLst>
      <p:ext uri="{BB962C8B-B14F-4D97-AF65-F5344CB8AC3E}">
        <p14:creationId xmlns:p14="http://schemas.microsoft.com/office/powerpoint/2010/main" val="2207538322"/>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3000"/>
                                        <p:tgtEl>
                                          <p:spTgt spid="2"/>
                                        </p:tgtEl>
                                      </p:cBhvr>
                                    </p:animEffect>
                                    <p:anim calcmode="lin" valueType="num">
                                      <p:cBhvr>
                                        <p:cTn id="8" dur="3000" fill="hold"/>
                                        <p:tgtEl>
                                          <p:spTgt spid="2"/>
                                        </p:tgtEl>
                                        <p:attrNameLst>
                                          <p:attrName>ppt_w</p:attrName>
                                        </p:attrNameLst>
                                      </p:cBhvr>
                                      <p:tavLst>
                                        <p:tav tm="0" fmla="#ppt_w*sin(2.5*pi*$)">
                                          <p:val>
                                            <p:fltVal val="0"/>
                                          </p:val>
                                        </p:tav>
                                        <p:tav tm="100000">
                                          <p:val>
                                            <p:fltVal val="1"/>
                                          </p:val>
                                        </p:tav>
                                      </p:tavLst>
                                    </p:anim>
                                    <p:anim calcmode="lin" valueType="num">
                                      <p:cBhvr>
                                        <p:cTn id="9" dur="3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C:\01 Mis docu. Backup\Mis imágenes\00 Para el mensaje haciendo\00 bola jpg..jpg"/>
          <p:cNvPicPr>
            <a:picLocks noChangeAspect="1" noChangeArrowheads="1"/>
          </p:cNvPicPr>
          <p:nvPr/>
        </p:nvPicPr>
        <p:blipFill rotWithShape="1">
          <a:blip r:embed="rId3">
            <a:extLst>
              <a:ext uri="{28A0092B-C50C-407E-A947-70E740481C1C}">
                <a14:useLocalDpi xmlns:a14="http://schemas.microsoft.com/office/drawing/2010/main" val="0"/>
              </a:ext>
            </a:extLst>
          </a:blip>
          <a:srcRect l="829"/>
          <a:stretch/>
        </p:blipFill>
        <p:spPr bwMode="auto">
          <a:xfrm>
            <a:off x="-1" y="0"/>
            <a:ext cx="9144001" cy="51450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redondeado"/>
          <p:cNvSpPr/>
          <p:nvPr/>
        </p:nvSpPr>
        <p:spPr>
          <a:xfrm>
            <a:off x="425564" y="421498"/>
            <a:ext cx="5799655" cy="4288782"/>
          </a:xfrm>
          <a:prstGeom prst="roundRect">
            <a:avLst>
              <a:gd name="adj" fmla="val 0"/>
            </a:avLst>
          </a:prstGeom>
          <a:blipFill dpi="0" rotWithShape="1">
            <a:blip r:embed="rId4">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4" name="3 Rectángulo"/>
          <p:cNvSpPr/>
          <p:nvPr/>
        </p:nvSpPr>
        <p:spPr>
          <a:xfrm>
            <a:off x="6271364" y="235612"/>
            <a:ext cx="2837265" cy="4662815"/>
          </a:xfrm>
          <a:prstGeom prst="rect">
            <a:avLst/>
          </a:prstGeom>
        </p:spPr>
        <p:txBody>
          <a:bodyPr wrap="square">
            <a:spAutoFit/>
          </a:bodyPr>
          <a:lstStyle/>
          <a:p>
            <a:pPr algn="ctr">
              <a:lnSpc>
                <a:spcPct val="150000"/>
              </a:lnSpc>
            </a:pPr>
            <a:r>
              <a:rPr lang="es-CO" sz="2200" b="1" dirty="0">
                <a:solidFill>
                  <a:schemeClr val="bg1"/>
                </a:solidFill>
                <a:latin typeface="+mj-lt"/>
              </a:rPr>
              <a:t>Saque tiempo para perdonarse a sí mismo, es uno de los secretos para estar en paz consigo mismo. Si este tiempo logra ser </a:t>
            </a:r>
            <a:r>
              <a:rPr lang="es-CO" sz="2200" b="1" dirty="0" smtClean="0">
                <a:solidFill>
                  <a:schemeClr val="bg1"/>
                </a:solidFill>
                <a:latin typeface="+mj-lt"/>
              </a:rPr>
              <a:t>productivo, </a:t>
            </a:r>
            <a:r>
              <a:rPr lang="es-CO" sz="2200" b="1" dirty="0">
                <a:solidFill>
                  <a:schemeClr val="bg1"/>
                </a:solidFill>
                <a:latin typeface="+mj-lt"/>
              </a:rPr>
              <a:t>ya ha comenzado el camino de su felicidad.</a:t>
            </a:r>
          </a:p>
        </p:txBody>
      </p:sp>
    </p:spTree>
    <p:extLst>
      <p:ext uri="{BB962C8B-B14F-4D97-AF65-F5344CB8AC3E}">
        <p14:creationId xmlns:p14="http://schemas.microsoft.com/office/powerpoint/2010/main" val="1088553238"/>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3000"/>
                                        <p:tgtEl>
                                          <p:spTgt spid="2"/>
                                        </p:tgtEl>
                                      </p:cBhvr>
                                    </p:animEffect>
                                    <p:anim calcmode="lin" valueType="num">
                                      <p:cBhvr>
                                        <p:cTn id="8" dur="3000" fill="hold"/>
                                        <p:tgtEl>
                                          <p:spTgt spid="2"/>
                                        </p:tgtEl>
                                        <p:attrNameLst>
                                          <p:attrName>ppt_w</p:attrName>
                                        </p:attrNameLst>
                                      </p:cBhvr>
                                      <p:tavLst>
                                        <p:tav tm="0" fmla="#ppt_w*sin(2.5*pi*$)">
                                          <p:val>
                                            <p:fltVal val="0"/>
                                          </p:val>
                                        </p:tav>
                                        <p:tav tm="100000">
                                          <p:val>
                                            <p:fltVal val="1"/>
                                          </p:val>
                                        </p:tav>
                                      </p:tavLst>
                                    </p:anim>
                                    <p:anim calcmode="lin" valueType="num">
                                      <p:cBhvr>
                                        <p:cTn id="9" dur="3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C:\01 Mis docu. Backup\Mis imágenes\00 Para el mensaje haciendo\00 bola jpg..jpg"/>
          <p:cNvPicPr>
            <a:picLocks noChangeAspect="1" noChangeArrowheads="1"/>
          </p:cNvPicPr>
          <p:nvPr/>
        </p:nvPicPr>
        <p:blipFill rotWithShape="1">
          <a:blip r:embed="rId2">
            <a:extLst>
              <a:ext uri="{28A0092B-C50C-407E-A947-70E740481C1C}">
                <a14:useLocalDpi xmlns:a14="http://schemas.microsoft.com/office/drawing/2010/main" val="0"/>
              </a:ext>
            </a:extLst>
          </a:blip>
          <a:srcRect l="829"/>
          <a:stretch/>
        </p:blipFill>
        <p:spPr bwMode="auto">
          <a:xfrm>
            <a:off x="-1" y="0"/>
            <a:ext cx="9144001" cy="51450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redondeado"/>
          <p:cNvSpPr/>
          <p:nvPr/>
        </p:nvSpPr>
        <p:spPr>
          <a:xfrm>
            <a:off x="425564" y="421498"/>
            <a:ext cx="5799655" cy="4288782"/>
          </a:xfrm>
          <a:prstGeom prst="roundRect">
            <a:avLst>
              <a:gd name="adj" fmla="val 0"/>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4" name="3 Rectángulo"/>
          <p:cNvSpPr/>
          <p:nvPr/>
        </p:nvSpPr>
        <p:spPr>
          <a:xfrm>
            <a:off x="6225218" y="515641"/>
            <a:ext cx="2902661" cy="4102533"/>
          </a:xfrm>
          <a:prstGeom prst="rect">
            <a:avLst/>
          </a:prstGeom>
        </p:spPr>
        <p:txBody>
          <a:bodyPr wrap="square">
            <a:spAutoFit/>
          </a:bodyPr>
          <a:lstStyle/>
          <a:p>
            <a:pPr algn="ctr">
              <a:lnSpc>
                <a:spcPct val="150000"/>
              </a:lnSpc>
            </a:pPr>
            <a:r>
              <a:rPr lang="es-CO" sz="2200" b="1" dirty="0">
                <a:solidFill>
                  <a:schemeClr val="bg1"/>
                </a:solidFill>
                <a:latin typeface="+mj-lt"/>
              </a:rPr>
              <a:t>Saque tiempo para perseverar, para ser disciplinado, para insistir. Si saca tiempo para esto, tiene garantizado la cristalización de sus sueños.</a:t>
            </a:r>
          </a:p>
        </p:txBody>
      </p:sp>
    </p:spTree>
    <p:extLst>
      <p:ext uri="{BB962C8B-B14F-4D97-AF65-F5344CB8AC3E}">
        <p14:creationId xmlns:p14="http://schemas.microsoft.com/office/powerpoint/2010/main" val="2207538322"/>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3000"/>
                                        <p:tgtEl>
                                          <p:spTgt spid="2"/>
                                        </p:tgtEl>
                                      </p:cBhvr>
                                    </p:animEffect>
                                    <p:anim calcmode="lin" valueType="num">
                                      <p:cBhvr>
                                        <p:cTn id="8" dur="3000" fill="hold"/>
                                        <p:tgtEl>
                                          <p:spTgt spid="2"/>
                                        </p:tgtEl>
                                        <p:attrNameLst>
                                          <p:attrName>ppt_w</p:attrName>
                                        </p:attrNameLst>
                                      </p:cBhvr>
                                      <p:tavLst>
                                        <p:tav tm="0" fmla="#ppt_w*sin(2.5*pi*$)">
                                          <p:val>
                                            <p:fltVal val="0"/>
                                          </p:val>
                                        </p:tav>
                                        <p:tav tm="100000">
                                          <p:val>
                                            <p:fltVal val="1"/>
                                          </p:val>
                                        </p:tav>
                                      </p:tavLst>
                                    </p:anim>
                                    <p:anim calcmode="lin" valueType="num">
                                      <p:cBhvr>
                                        <p:cTn id="9" dur="3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C:\01 Mis docu. Backup\Mis imágenes\00 Para el mensaje haciendo\00 bola jpg..jpg"/>
          <p:cNvPicPr>
            <a:picLocks noChangeAspect="1" noChangeArrowheads="1"/>
          </p:cNvPicPr>
          <p:nvPr/>
        </p:nvPicPr>
        <p:blipFill rotWithShape="1">
          <a:blip r:embed="rId2">
            <a:extLst>
              <a:ext uri="{28A0092B-C50C-407E-A947-70E740481C1C}">
                <a14:useLocalDpi xmlns:a14="http://schemas.microsoft.com/office/drawing/2010/main" val="0"/>
              </a:ext>
            </a:extLst>
          </a:blip>
          <a:srcRect l="829"/>
          <a:stretch/>
        </p:blipFill>
        <p:spPr bwMode="auto">
          <a:xfrm>
            <a:off x="-1" y="0"/>
            <a:ext cx="9144001" cy="51450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redondeado"/>
          <p:cNvSpPr/>
          <p:nvPr/>
        </p:nvSpPr>
        <p:spPr>
          <a:xfrm>
            <a:off x="425564" y="421498"/>
            <a:ext cx="5799655" cy="4288782"/>
          </a:xfrm>
          <a:prstGeom prst="roundRect">
            <a:avLst>
              <a:gd name="adj" fmla="val 0"/>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4" name="3 Rectángulo"/>
          <p:cNvSpPr/>
          <p:nvPr/>
        </p:nvSpPr>
        <p:spPr>
          <a:xfrm>
            <a:off x="6261740" y="667672"/>
            <a:ext cx="2843760" cy="3816429"/>
          </a:xfrm>
          <a:prstGeom prst="rect">
            <a:avLst/>
          </a:prstGeom>
        </p:spPr>
        <p:txBody>
          <a:bodyPr wrap="square">
            <a:spAutoFit/>
          </a:bodyPr>
          <a:lstStyle/>
          <a:p>
            <a:pPr algn="ctr"/>
            <a:r>
              <a:rPr lang="es-CO" sz="2200" b="1" dirty="0">
                <a:solidFill>
                  <a:schemeClr val="bg1"/>
                </a:solidFill>
                <a:latin typeface="+mj-lt"/>
              </a:rPr>
              <a:t>Saque tiempo para descansar. Este es un espacio que de ser invertido </a:t>
            </a:r>
            <a:r>
              <a:rPr lang="es-CO" sz="2200" b="1" dirty="0" smtClean="0">
                <a:solidFill>
                  <a:schemeClr val="bg1"/>
                </a:solidFill>
                <a:latin typeface="+mj-lt"/>
              </a:rPr>
              <a:t>productivamente, </a:t>
            </a:r>
            <a:r>
              <a:rPr lang="es-CO" sz="2200" b="1" dirty="0">
                <a:solidFill>
                  <a:schemeClr val="bg1"/>
                </a:solidFill>
                <a:latin typeface="+mj-lt"/>
              </a:rPr>
              <a:t>le rendirá mayores beneficios cuando invierta su tiempo en los otros caminos que lo llevarán a donde usted quiere.</a:t>
            </a:r>
          </a:p>
        </p:txBody>
      </p:sp>
    </p:spTree>
    <p:extLst>
      <p:ext uri="{BB962C8B-B14F-4D97-AF65-F5344CB8AC3E}">
        <p14:creationId xmlns:p14="http://schemas.microsoft.com/office/powerpoint/2010/main" val="2839385264"/>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3000"/>
                                        <p:tgtEl>
                                          <p:spTgt spid="2"/>
                                        </p:tgtEl>
                                      </p:cBhvr>
                                    </p:animEffect>
                                    <p:anim calcmode="lin" valueType="num">
                                      <p:cBhvr>
                                        <p:cTn id="8" dur="3000" fill="hold"/>
                                        <p:tgtEl>
                                          <p:spTgt spid="2"/>
                                        </p:tgtEl>
                                        <p:attrNameLst>
                                          <p:attrName>ppt_w</p:attrName>
                                        </p:attrNameLst>
                                      </p:cBhvr>
                                      <p:tavLst>
                                        <p:tav tm="0" fmla="#ppt_w*sin(2.5*pi*$)">
                                          <p:val>
                                            <p:fltVal val="0"/>
                                          </p:val>
                                        </p:tav>
                                        <p:tav tm="100000">
                                          <p:val>
                                            <p:fltVal val="1"/>
                                          </p:val>
                                        </p:tav>
                                      </p:tavLst>
                                    </p:anim>
                                    <p:anim calcmode="lin" valueType="num">
                                      <p:cBhvr>
                                        <p:cTn id="9" dur="3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C:\01 Mis docu. Backup\Mis imágenes\00 Para el mensaje haciendo\00 bola jpg..jpg"/>
          <p:cNvPicPr>
            <a:picLocks noChangeAspect="1" noChangeArrowheads="1"/>
          </p:cNvPicPr>
          <p:nvPr/>
        </p:nvPicPr>
        <p:blipFill rotWithShape="1">
          <a:blip r:embed="rId3">
            <a:extLst>
              <a:ext uri="{28A0092B-C50C-407E-A947-70E740481C1C}">
                <a14:useLocalDpi xmlns:a14="http://schemas.microsoft.com/office/drawing/2010/main" val="0"/>
              </a:ext>
            </a:extLst>
          </a:blip>
          <a:srcRect l="829"/>
          <a:stretch/>
        </p:blipFill>
        <p:spPr bwMode="auto">
          <a:xfrm>
            <a:off x="-1" y="0"/>
            <a:ext cx="9144001" cy="51450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redondeado"/>
          <p:cNvSpPr/>
          <p:nvPr/>
        </p:nvSpPr>
        <p:spPr>
          <a:xfrm>
            <a:off x="425564" y="421498"/>
            <a:ext cx="5799655" cy="4288782"/>
          </a:xfrm>
          <a:prstGeom prst="roundRect">
            <a:avLst>
              <a:gd name="adj" fmla="val 0"/>
            </a:avLst>
          </a:prstGeom>
          <a:blipFill dpi="0" rotWithShape="1">
            <a:blip r:embed="rId4">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4" name="3 Rectángulo"/>
          <p:cNvSpPr/>
          <p:nvPr/>
        </p:nvSpPr>
        <p:spPr>
          <a:xfrm>
            <a:off x="6261740" y="529649"/>
            <a:ext cx="2843760" cy="4093428"/>
          </a:xfrm>
          <a:prstGeom prst="rect">
            <a:avLst/>
          </a:prstGeom>
        </p:spPr>
        <p:txBody>
          <a:bodyPr wrap="square">
            <a:spAutoFit/>
          </a:bodyPr>
          <a:lstStyle/>
          <a:p>
            <a:pPr algn="ctr"/>
            <a:r>
              <a:rPr lang="es-CO" sz="2000" b="1" dirty="0">
                <a:solidFill>
                  <a:schemeClr val="bg1"/>
                </a:solidFill>
                <a:latin typeface="+mj-lt"/>
              </a:rPr>
              <a:t>Saque tiempo para divertirse. Recuerde, No todo el tiempo es para una sola cosa, no vuelque, no incline la balanza en la búsqueda loca de un solo </a:t>
            </a:r>
            <a:r>
              <a:rPr lang="es-CO" sz="2000" b="1" dirty="0" smtClean="0">
                <a:solidFill>
                  <a:schemeClr val="bg1"/>
                </a:solidFill>
                <a:latin typeface="+mj-lt"/>
              </a:rPr>
              <a:t>objetivo, </a:t>
            </a:r>
            <a:r>
              <a:rPr lang="es-CO" sz="2000" b="1" dirty="0">
                <a:solidFill>
                  <a:schemeClr val="bg1"/>
                </a:solidFill>
                <a:latin typeface="+mj-lt"/>
              </a:rPr>
              <a:t>que por seguirlo de esa </a:t>
            </a:r>
            <a:r>
              <a:rPr lang="es-CO" sz="2000" b="1" dirty="0" smtClean="0">
                <a:solidFill>
                  <a:schemeClr val="bg1"/>
                </a:solidFill>
                <a:latin typeface="+mj-lt"/>
              </a:rPr>
              <a:t>manera, </a:t>
            </a:r>
            <a:r>
              <a:rPr lang="es-CO" sz="2000" b="1" dirty="0">
                <a:solidFill>
                  <a:schemeClr val="bg1"/>
                </a:solidFill>
                <a:latin typeface="+mj-lt"/>
              </a:rPr>
              <a:t>se convierte en su propia obsesión y así su propio calvario personal, un calvario hecho a su </a:t>
            </a:r>
            <a:r>
              <a:rPr lang="es-CO" sz="2000" b="1" dirty="0" smtClean="0">
                <a:solidFill>
                  <a:schemeClr val="bg1"/>
                </a:solidFill>
                <a:latin typeface="+mj-lt"/>
              </a:rPr>
              <a:t>medida…</a:t>
            </a:r>
            <a:endParaRPr lang="es-CO" sz="2000" b="1" dirty="0">
              <a:solidFill>
                <a:schemeClr val="bg1"/>
              </a:solidFill>
              <a:latin typeface="+mj-lt"/>
            </a:endParaRPr>
          </a:p>
        </p:txBody>
      </p:sp>
    </p:spTree>
    <p:extLst>
      <p:ext uri="{BB962C8B-B14F-4D97-AF65-F5344CB8AC3E}">
        <p14:creationId xmlns:p14="http://schemas.microsoft.com/office/powerpoint/2010/main" val="1088553238"/>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3000"/>
                                        <p:tgtEl>
                                          <p:spTgt spid="2"/>
                                        </p:tgtEl>
                                      </p:cBhvr>
                                    </p:animEffect>
                                    <p:anim calcmode="lin" valueType="num">
                                      <p:cBhvr>
                                        <p:cTn id="8" dur="3000" fill="hold"/>
                                        <p:tgtEl>
                                          <p:spTgt spid="2"/>
                                        </p:tgtEl>
                                        <p:attrNameLst>
                                          <p:attrName>ppt_w</p:attrName>
                                        </p:attrNameLst>
                                      </p:cBhvr>
                                      <p:tavLst>
                                        <p:tav tm="0" fmla="#ppt_w*sin(2.5*pi*$)">
                                          <p:val>
                                            <p:fltVal val="0"/>
                                          </p:val>
                                        </p:tav>
                                        <p:tav tm="100000">
                                          <p:val>
                                            <p:fltVal val="1"/>
                                          </p:val>
                                        </p:tav>
                                      </p:tavLst>
                                    </p:anim>
                                    <p:anim calcmode="lin" valueType="num">
                                      <p:cBhvr>
                                        <p:cTn id="9" dur="3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C:\01 Mis docu. Backup\Mis imágenes\00 Para el mensaje haciendo\00 bola jpg..jpg"/>
          <p:cNvPicPr>
            <a:picLocks noChangeAspect="1" noChangeArrowheads="1"/>
          </p:cNvPicPr>
          <p:nvPr/>
        </p:nvPicPr>
        <p:blipFill rotWithShape="1">
          <a:blip r:embed="rId2">
            <a:extLst>
              <a:ext uri="{28A0092B-C50C-407E-A947-70E740481C1C}">
                <a14:useLocalDpi xmlns:a14="http://schemas.microsoft.com/office/drawing/2010/main" val="0"/>
              </a:ext>
            </a:extLst>
          </a:blip>
          <a:srcRect l="829"/>
          <a:stretch/>
        </p:blipFill>
        <p:spPr bwMode="auto">
          <a:xfrm>
            <a:off x="-1" y="0"/>
            <a:ext cx="9144001" cy="51450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redondeado"/>
          <p:cNvSpPr/>
          <p:nvPr/>
        </p:nvSpPr>
        <p:spPr>
          <a:xfrm>
            <a:off x="425564" y="421498"/>
            <a:ext cx="5799655" cy="4288782"/>
          </a:xfrm>
          <a:prstGeom prst="roundRect">
            <a:avLst>
              <a:gd name="adj" fmla="val 0"/>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4" name="3 Rectángulo"/>
          <p:cNvSpPr/>
          <p:nvPr/>
        </p:nvSpPr>
        <p:spPr>
          <a:xfrm>
            <a:off x="6271365" y="493334"/>
            <a:ext cx="2843760" cy="4154984"/>
          </a:xfrm>
          <a:prstGeom prst="rect">
            <a:avLst/>
          </a:prstGeom>
        </p:spPr>
        <p:txBody>
          <a:bodyPr wrap="square">
            <a:spAutoFit/>
          </a:bodyPr>
          <a:lstStyle/>
          <a:p>
            <a:pPr algn="ctr"/>
            <a:r>
              <a:rPr lang="es-CO" sz="2200" b="1" dirty="0">
                <a:solidFill>
                  <a:schemeClr val="bg1"/>
                </a:solidFill>
                <a:latin typeface="+mj-lt"/>
              </a:rPr>
              <a:t>No se desgaste, no permita que una sola actividad absorba toda la realidad de su existencia, tome el tiempo para oxigenar su ser y </a:t>
            </a:r>
            <a:r>
              <a:rPr lang="es-CO" sz="2200" b="1" dirty="0" smtClean="0">
                <a:solidFill>
                  <a:schemeClr val="bg1"/>
                </a:solidFill>
                <a:latin typeface="+mj-lt"/>
              </a:rPr>
              <a:t>pueda, </a:t>
            </a:r>
            <a:r>
              <a:rPr lang="es-CO" sz="2200" b="1" dirty="0">
                <a:solidFill>
                  <a:schemeClr val="bg1"/>
                </a:solidFill>
                <a:latin typeface="+mj-lt"/>
              </a:rPr>
              <a:t>cuando sea el </a:t>
            </a:r>
            <a:r>
              <a:rPr lang="es-CO" sz="2200" b="1" dirty="0" smtClean="0">
                <a:solidFill>
                  <a:schemeClr val="bg1"/>
                </a:solidFill>
                <a:latin typeface="+mj-lt"/>
              </a:rPr>
              <a:t>momento, </a:t>
            </a:r>
            <a:r>
              <a:rPr lang="es-CO" sz="2200" b="1" dirty="0">
                <a:solidFill>
                  <a:schemeClr val="bg1"/>
                </a:solidFill>
                <a:latin typeface="+mj-lt"/>
              </a:rPr>
              <a:t>concentrarse en esas otras cosas a las cuales quiere entregarse por completo…</a:t>
            </a:r>
          </a:p>
        </p:txBody>
      </p:sp>
    </p:spTree>
    <p:extLst>
      <p:ext uri="{BB962C8B-B14F-4D97-AF65-F5344CB8AC3E}">
        <p14:creationId xmlns:p14="http://schemas.microsoft.com/office/powerpoint/2010/main" val="2207538322"/>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3000"/>
                                        <p:tgtEl>
                                          <p:spTgt spid="2"/>
                                        </p:tgtEl>
                                      </p:cBhvr>
                                    </p:animEffect>
                                    <p:anim calcmode="lin" valueType="num">
                                      <p:cBhvr>
                                        <p:cTn id="8" dur="3000" fill="hold"/>
                                        <p:tgtEl>
                                          <p:spTgt spid="2"/>
                                        </p:tgtEl>
                                        <p:attrNameLst>
                                          <p:attrName>ppt_w</p:attrName>
                                        </p:attrNameLst>
                                      </p:cBhvr>
                                      <p:tavLst>
                                        <p:tav tm="0" fmla="#ppt_w*sin(2.5*pi*$)">
                                          <p:val>
                                            <p:fltVal val="0"/>
                                          </p:val>
                                        </p:tav>
                                        <p:tav tm="100000">
                                          <p:val>
                                            <p:fltVal val="1"/>
                                          </p:val>
                                        </p:tav>
                                      </p:tavLst>
                                    </p:anim>
                                    <p:anim calcmode="lin" valueType="num">
                                      <p:cBhvr>
                                        <p:cTn id="9" dur="3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C:\01 Mis docu. Backup\Mis imágenes\00 Para el mensaje haciendo\00 bola jpg..jpg"/>
          <p:cNvPicPr>
            <a:picLocks noChangeAspect="1" noChangeArrowheads="1"/>
          </p:cNvPicPr>
          <p:nvPr/>
        </p:nvPicPr>
        <p:blipFill rotWithShape="1">
          <a:blip r:embed="rId2">
            <a:extLst>
              <a:ext uri="{28A0092B-C50C-407E-A947-70E740481C1C}">
                <a14:useLocalDpi xmlns:a14="http://schemas.microsoft.com/office/drawing/2010/main" val="0"/>
              </a:ext>
            </a:extLst>
          </a:blip>
          <a:srcRect l="829"/>
          <a:stretch/>
        </p:blipFill>
        <p:spPr bwMode="auto">
          <a:xfrm>
            <a:off x="-1" y="0"/>
            <a:ext cx="9144001" cy="51450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redondeado"/>
          <p:cNvSpPr/>
          <p:nvPr/>
        </p:nvSpPr>
        <p:spPr>
          <a:xfrm>
            <a:off x="425564" y="421498"/>
            <a:ext cx="5799655" cy="4288782"/>
          </a:xfrm>
          <a:prstGeom prst="roundRect">
            <a:avLst>
              <a:gd name="adj" fmla="val 0"/>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4" name="3 Rectángulo"/>
          <p:cNvSpPr/>
          <p:nvPr/>
        </p:nvSpPr>
        <p:spPr>
          <a:xfrm>
            <a:off x="6270096" y="332292"/>
            <a:ext cx="2843760" cy="4493538"/>
          </a:xfrm>
          <a:prstGeom prst="rect">
            <a:avLst/>
          </a:prstGeom>
        </p:spPr>
        <p:txBody>
          <a:bodyPr wrap="square">
            <a:spAutoFit/>
          </a:bodyPr>
          <a:lstStyle/>
          <a:p>
            <a:pPr algn="ctr"/>
            <a:r>
              <a:rPr lang="es-CO" sz="2200" b="1" dirty="0">
                <a:solidFill>
                  <a:schemeClr val="bg1"/>
                </a:solidFill>
                <a:latin typeface="+mj-lt"/>
              </a:rPr>
              <a:t>Por eso saque tiempo para ir a cine, para caminar, para tomarse un café, en fin, los seres humanos somos un todo, no somos realidades con una sola puntualidad, sino una convergencia de varias realidades apuntando hacia un fin. Recuérdelo siempre.</a:t>
            </a:r>
          </a:p>
        </p:txBody>
      </p:sp>
    </p:spTree>
    <p:extLst>
      <p:ext uri="{BB962C8B-B14F-4D97-AF65-F5344CB8AC3E}">
        <p14:creationId xmlns:p14="http://schemas.microsoft.com/office/powerpoint/2010/main" val="2839385264"/>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3000"/>
                                        <p:tgtEl>
                                          <p:spTgt spid="2"/>
                                        </p:tgtEl>
                                      </p:cBhvr>
                                    </p:animEffect>
                                    <p:anim calcmode="lin" valueType="num">
                                      <p:cBhvr>
                                        <p:cTn id="8" dur="3000" fill="hold"/>
                                        <p:tgtEl>
                                          <p:spTgt spid="2"/>
                                        </p:tgtEl>
                                        <p:attrNameLst>
                                          <p:attrName>ppt_w</p:attrName>
                                        </p:attrNameLst>
                                      </p:cBhvr>
                                      <p:tavLst>
                                        <p:tav tm="0" fmla="#ppt_w*sin(2.5*pi*$)">
                                          <p:val>
                                            <p:fltVal val="0"/>
                                          </p:val>
                                        </p:tav>
                                        <p:tav tm="100000">
                                          <p:val>
                                            <p:fltVal val="1"/>
                                          </p:val>
                                        </p:tav>
                                      </p:tavLst>
                                    </p:anim>
                                    <p:anim calcmode="lin" valueType="num">
                                      <p:cBhvr>
                                        <p:cTn id="9" dur="3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C:\01 Mis docu. Backup\Mis imágenes\00 Para el mensaje haciendo\00 bola jpg..jpg"/>
          <p:cNvPicPr>
            <a:picLocks noChangeAspect="1" noChangeArrowheads="1"/>
          </p:cNvPicPr>
          <p:nvPr/>
        </p:nvPicPr>
        <p:blipFill rotWithShape="1">
          <a:blip r:embed="rId3">
            <a:extLst>
              <a:ext uri="{28A0092B-C50C-407E-A947-70E740481C1C}">
                <a14:useLocalDpi xmlns:a14="http://schemas.microsoft.com/office/drawing/2010/main" val="0"/>
              </a:ext>
            </a:extLst>
          </a:blip>
          <a:srcRect l="829"/>
          <a:stretch/>
        </p:blipFill>
        <p:spPr bwMode="auto">
          <a:xfrm>
            <a:off x="-1" y="0"/>
            <a:ext cx="9144001" cy="51450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redondeado"/>
          <p:cNvSpPr/>
          <p:nvPr/>
        </p:nvSpPr>
        <p:spPr>
          <a:xfrm>
            <a:off x="425564" y="421498"/>
            <a:ext cx="5799655" cy="4288782"/>
          </a:xfrm>
          <a:prstGeom prst="roundRect">
            <a:avLst>
              <a:gd name="adj" fmla="val 0"/>
            </a:avLst>
          </a:prstGeom>
          <a:blipFill dpi="0" rotWithShape="1">
            <a:blip r:embed="rId4">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4" name="3 Rectángulo"/>
          <p:cNvSpPr/>
          <p:nvPr/>
        </p:nvSpPr>
        <p:spPr>
          <a:xfrm>
            <a:off x="6271365" y="157854"/>
            <a:ext cx="2843760" cy="4832092"/>
          </a:xfrm>
          <a:prstGeom prst="rect">
            <a:avLst/>
          </a:prstGeom>
        </p:spPr>
        <p:txBody>
          <a:bodyPr wrap="square">
            <a:spAutoFit/>
          </a:bodyPr>
          <a:lstStyle/>
          <a:p>
            <a:pPr algn="ctr"/>
            <a:r>
              <a:rPr lang="es-CO" sz="2200" b="1" dirty="0">
                <a:solidFill>
                  <a:schemeClr val="bg1"/>
                </a:solidFill>
                <a:latin typeface="+mj-lt"/>
              </a:rPr>
              <a:t>Saque tiempo para valorar su tiempo. No se deje engañar por tantos elementos distractores que lo único que buscan es que usted pierda su tiempo: Vemos al tiempo de manera línea, contemplando el pasado, presente y el futuro en una sucesión e ignoramos fácilmente…</a:t>
            </a:r>
          </a:p>
        </p:txBody>
      </p:sp>
    </p:spTree>
    <p:extLst>
      <p:ext uri="{BB962C8B-B14F-4D97-AF65-F5344CB8AC3E}">
        <p14:creationId xmlns:p14="http://schemas.microsoft.com/office/powerpoint/2010/main" val="1088553238"/>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3000"/>
                                        <p:tgtEl>
                                          <p:spTgt spid="2"/>
                                        </p:tgtEl>
                                      </p:cBhvr>
                                    </p:animEffect>
                                    <p:anim calcmode="lin" valueType="num">
                                      <p:cBhvr>
                                        <p:cTn id="8" dur="3000" fill="hold"/>
                                        <p:tgtEl>
                                          <p:spTgt spid="2"/>
                                        </p:tgtEl>
                                        <p:attrNameLst>
                                          <p:attrName>ppt_w</p:attrName>
                                        </p:attrNameLst>
                                      </p:cBhvr>
                                      <p:tavLst>
                                        <p:tav tm="0" fmla="#ppt_w*sin(2.5*pi*$)">
                                          <p:val>
                                            <p:fltVal val="0"/>
                                          </p:val>
                                        </p:tav>
                                        <p:tav tm="100000">
                                          <p:val>
                                            <p:fltVal val="1"/>
                                          </p:val>
                                        </p:tav>
                                      </p:tavLst>
                                    </p:anim>
                                    <p:anim calcmode="lin" valueType="num">
                                      <p:cBhvr>
                                        <p:cTn id="9" dur="3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C:\01 Mis docu. Backup\Mis imágenes\00 Para el mensaje haciendo\00 bola jpg..jpg"/>
          <p:cNvPicPr>
            <a:picLocks noChangeAspect="1" noChangeArrowheads="1"/>
          </p:cNvPicPr>
          <p:nvPr/>
        </p:nvPicPr>
        <p:blipFill rotWithShape="1">
          <a:blip r:embed="rId2">
            <a:extLst>
              <a:ext uri="{28A0092B-C50C-407E-A947-70E740481C1C}">
                <a14:useLocalDpi xmlns:a14="http://schemas.microsoft.com/office/drawing/2010/main" val="0"/>
              </a:ext>
            </a:extLst>
          </a:blip>
          <a:srcRect l="829"/>
          <a:stretch/>
        </p:blipFill>
        <p:spPr bwMode="auto">
          <a:xfrm>
            <a:off x="-1" y="0"/>
            <a:ext cx="9144001" cy="51450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redondeado"/>
          <p:cNvSpPr/>
          <p:nvPr/>
        </p:nvSpPr>
        <p:spPr>
          <a:xfrm>
            <a:off x="425564" y="421498"/>
            <a:ext cx="5799655" cy="4288782"/>
          </a:xfrm>
          <a:prstGeom prst="roundRect">
            <a:avLst>
              <a:gd name="adj" fmla="val 0"/>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4" name="3 Rectángulo"/>
          <p:cNvSpPr/>
          <p:nvPr/>
        </p:nvSpPr>
        <p:spPr>
          <a:xfrm>
            <a:off x="6260048" y="495008"/>
            <a:ext cx="2843760" cy="4154984"/>
          </a:xfrm>
          <a:prstGeom prst="rect">
            <a:avLst/>
          </a:prstGeom>
        </p:spPr>
        <p:txBody>
          <a:bodyPr wrap="square">
            <a:spAutoFit/>
          </a:bodyPr>
          <a:lstStyle/>
          <a:p>
            <a:pPr algn="ctr"/>
            <a:r>
              <a:rPr lang="es-CO" sz="2200" b="1" dirty="0" smtClean="0">
                <a:solidFill>
                  <a:schemeClr val="bg1"/>
                </a:solidFill>
                <a:latin typeface="+mj-lt"/>
              </a:rPr>
              <a:t>… que </a:t>
            </a:r>
            <a:r>
              <a:rPr lang="es-CO" sz="2200" b="1" dirty="0">
                <a:solidFill>
                  <a:schemeClr val="bg1"/>
                </a:solidFill>
                <a:latin typeface="+mj-lt"/>
              </a:rPr>
              <a:t>el tiempo solamente es el fugaz </a:t>
            </a:r>
            <a:r>
              <a:rPr lang="es-CO" sz="2200" b="1" u="sng" dirty="0" smtClean="0">
                <a:solidFill>
                  <a:schemeClr val="bg1"/>
                </a:solidFill>
                <a:latin typeface="+mj-lt"/>
              </a:rPr>
              <a:t>ahora</a:t>
            </a:r>
            <a:r>
              <a:rPr lang="es-CO" sz="2200" b="1" dirty="0" smtClean="0">
                <a:solidFill>
                  <a:schemeClr val="bg1"/>
                </a:solidFill>
                <a:latin typeface="+mj-lt"/>
              </a:rPr>
              <a:t> </a:t>
            </a:r>
            <a:r>
              <a:rPr lang="es-CO" sz="2200" b="1" dirty="0">
                <a:solidFill>
                  <a:schemeClr val="bg1"/>
                </a:solidFill>
                <a:latin typeface="+mj-lt"/>
              </a:rPr>
              <a:t>que se evapora instantáneamente, convirtiéndose en un recuerdo y recibiendo un nuevo momento actual </a:t>
            </a:r>
            <a:r>
              <a:rPr lang="es-CO" sz="2200" b="1" dirty="0" smtClean="0">
                <a:solidFill>
                  <a:schemeClr val="bg1"/>
                </a:solidFill>
                <a:latin typeface="+mj-lt"/>
              </a:rPr>
              <a:t>que, </a:t>
            </a:r>
            <a:r>
              <a:rPr lang="es-CO" sz="2200" b="1" dirty="0">
                <a:solidFill>
                  <a:schemeClr val="bg1"/>
                </a:solidFill>
                <a:latin typeface="+mj-lt"/>
              </a:rPr>
              <a:t>o lo aprovechamos o lo perdemos. En este caso es así, tómelo o déjelo.</a:t>
            </a:r>
          </a:p>
        </p:txBody>
      </p:sp>
    </p:spTree>
    <p:extLst>
      <p:ext uri="{BB962C8B-B14F-4D97-AF65-F5344CB8AC3E}">
        <p14:creationId xmlns:p14="http://schemas.microsoft.com/office/powerpoint/2010/main" val="1158352338"/>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3000"/>
                                        <p:tgtEl>
                                          <p:spTgt spid="2"/>
                                        </p:tgtEl>
                                      </p:cBhvr>
                                    </p:animEffect>
                                    <p:anim calcmode="lin" valueType="num">
                                      <p:cBhvr>
                                        <p:cTn id="8" dur="3000" fill="hold"/>
                                        <p:tgtEl>
                                          <p:spTgt spid="2"/>
                                        </p:tgtEl>
                                        <p:attrNameLst>
                                          <p:attrName>ppt_w</p:attrName>
                                        </p:attrNameLst>
                                      </p:cBhvr>
                                      <p:tavLst>
                                        <p:tav tm="0" fmla="#ppt_w*sin(2.5*pi*$)">
                                          <p:val>
                                            <p:fltVal val="0"/>
                                          </p:val>
                                        </p:tav>
                                        <p:tav tm="100000">
                                          <p:val>
                                            <p:fltVal val="1"/>
                                          </p:val>
                                        </p:tav>
                                      </p:tavLst>
                                    </p:anim>
                                    <p:anim calcmode="lin" valueType="num">
                                      <p:cBhvr>
                                        <p:cTn id="9" dur="3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C:\01 Mis docu. Backup\Mis imágenes\00 Para el mensaje haciendo\00 bola jpg..jpg"/>
          <p:cNvPicPr>
            <a:picLocks noChangeAspect="1" noChangeArrowheads="1"/>
          </p:cNvPicPr>
          <p:nvPr/>
        </p:nvPicPr>
        <p:blipFill rotWithShape="1">
          <a:blip r:embed="rId3">
            <a:extLst>
              <a:ext uri="{28A0092B-C50C-407E-A947-70E740481C1C}">
                <a14:useLocalDpi xmlns:a14="http://schemas.microsoft.com/office/drawing/2010/main" val="0"/>
              </a:ext>
            </a:extLst>
          </a:blip>
          <a:srcRect l="829"/>
          <a:stretch/>
        </p:blipFill>
        <p:spPr bwMode="auto">
          <a:xfrm>
            <a:off x="-1" y="0"/>
            <a:ext cx="9144001" cy="51450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redondeado"/>
          <p:cNvSpPr/>
          <p:nvPr/>
        </p:nvSpPr>
        <p:spPr>
          <a:xfrm>
            <a:off x="425564" y="421498"/>
            <a:ext cx="5799655" cy="4288782"/>
          </a:xfrm>
          <a:prstGeom prst="roundRect">
            <a:avLst>
              <a:gd name="adj" fmla="val 0"/>
            </a:avLst>
          </a:prstGeom>
          <a:blipFill dpi="0" rotWithShape="1">
            <a:blip r:embed="rId4">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4" name="3 Rectángulo"/>
          <p:cNvSpPr/>
          <p:nvPr/>
        </p:nvSpPr>
        <p:spPr>
          <a:xfrm>
            <a:off x="6260048" y="279152"/>
            <a:ext cx="2843760" cy="4610365"/>
          </a:xfrm>
          <a:prstGeom prst="rect">
            <a:avLst/>
          </a:prstGeom>
        </p:spPr>
        <p:txBody>
          <a:bodyPr wrap="square">
            <a:spAutoFit/>
          </a:bodyPr>
          <a:lstStyle/>
          <a:p>
            <a:pPr algn="ctr">
              <a:lnSpc>
                <a:spcPct val="150000"/>
              </a:lnSpc>
            </a:pPr>
            <a:r>
              <a:rPr lang="es-CO" sz="2200" b="1" dirty="0">
                <a:solidFill>
                  <a:schemeClr val="bg1"/>
                </a:solidFill>
                <a:latin typeface="+mj-lt"/>
              </a:rPr>
              <a:t>En sus manos está el valorar el tiempo y construir en este momento, el actual, el ahora, la vida que usted quiere ahora que puede. Si pierde su tiempo, en cierta forma pierde la vida.</a:t>
            </a:r>
          </a:p>
        </p:txBody>
      </p:sp>
    </p:spTree>
    <p:extLst>
      <p:ext uri="{BB962C8B-B14F-4D97-AF65-F5344CB8AC3E}">
        <p14:creationId xmlns:p14="http://schemas.microsoft.com/office/powerpoint/2010/main" val="2315616042"/>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3000"/>
                                        <p:tgtEl>
                                          <p:spTgt spid="2"/>
                                        </p:tgtEl>
                                      </p:cBhvr>
                                    </p:animEffect>
                                    <p:anim calcmode="lin" valueType="num">
                                      <p:cBhvr>
                                        <p:cTn id="8" dur="3000" fill="hold"/>
                                        <p:tgtEl>
                                          <p:spTgt spid="2"/>
                                        </p:tgtEl>
                                        <p:attrNameLst>
                                          <p:attrName>ppt_w</p:attrName>
                                        </p:attrNameLst>
                                      </p:cBhvr>
                                      <p:tavLst>
                                        <p:tav tm="0" fmla="#ppt_w*sin(2.5*pi*$)">
                                          <p:val>
                                            <p:fltVal val="0"/>
                                          </p:val>
                                        </p:tav>
                                        <p:tav tm="100000">
                                          <p:val>
                                            <p:fltVal val="1"/>
                                          </p:val>
                                        </p:tav>
                                      </p:tavLst>
                                    </p:anim>
                                    <p:anim calcmode="lin" valueType="num">
                                      <p:cBhvr>
                                        <p:cTn id="9" dur="3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3" descr="C:\01 Mis docu. Backup\Mis imágenes\00 Para el mensaje haciendo\00 bola jpg..jpg"/>
          <p:cNvPicPr>
            <a:picLocks noChangeAspect="1" noChangeArrowheads="1"/>
          </p:cNvPicPr>
          <p:nvPr/>
        </p:nvPicPr>
        <p:blipFill rotWithShape="1">
          <a:blip r:embed="rId2">
            <a:extLst>
              <a:ext uri="{28A0092B-C50C-407E-A947-70E740481C1C}">
                <a14:useLocalDpi xmlns:a14="http://schemas.microsoft.com/office/drawing/2010/main" val="0"/>
              </a:ext>
            </a:extLst>
          </a:blip>
          <a:srcRect l="829"/>
          <a:stretch/>
        </p:blipFill>
        <p:spPr bwMode="auto">
          <a:xfrm>
            <a:off x="-1" y="0"/>
            <a:ext cx="9144001" cy="51450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redondeado"/>
          <p:cNvSpPr/>
          <p:nvPr/>
        </p:nvSpPr>
        <p:spPr>
          <a:xfrm>
            <a:off x="425564" y="421498"/>
            <a:ext cx="5799655" cy="4288782"/>
          </a:xfrm>
          <a:prstGeom prst="roundRect">
            <a:avLst>
              <a:gd name="adj" fmla="val 0"/>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4" name="3 Rectángulo"/>
          <p:cNvSpPr/>
          <p:nvPr/>
        </p:nvSpPr>
        <p:spPr>
          <a:xfrm>
            <a:off x="6260048" y="555470"/>
            <a:ext cx="2844876" cy="769441"/>
          </a:xfrm>
          <a:prstGeom prst="rect">
            <a:avLst/>
          </a:prstGeom>
        </p:spPr>
        <p:txBody>
          <a:bodyPr wrap="square">
            <a:spAutoFit/>
          </a:bodyPr>
          <a:lstStyle/>
          <a:p>
            <a:pPr algn="ctr"/>
            <a:r>
              <a:rPr lang="es-CO" sz="2200" b="1" dirty="0">
                <a:solidFill>
                  <a:schemeClr val="bg1"/>
                </a:solidFill>
                <a:latin typeface="+mj-lt"/>
              </a:rPr>
              <a:t>Saque tiempo para pensar en eso.</a:t>
            </a:r>
          </a:p>
        </p:txBody>
      </p:sp>
      <p:sp>
        <p:nvSpPr>
          <p:cNvPr id="5" name="4 CuadroTexto"/>
          <p:cNvSpPr txBox="1"/>
          <p:nvPr/>
        </p:nvSpPr>
        <p:spPr>
          <a:xfrm>
            <a:off x="6301313" y="2423139"/>
            <a:ext cx="2806089" cy="2092881"/>
          </a:xfrm>
          <a:prstGeom prst="rect">
            <a:avLst/>
          </a:prstGeom>
          <a:noFill/>
        </p:spPr>
        <p:txBody>
          <a:bodyPr wrap="none" rtlCol="0">
            <a:spAutoFit/>
          </a:bodyPr>
          <a:lstStyle/>
          <a:p>
            <a:pPr algn="ctr"/>
            <a:r>
              <a:rPr lang="es-CO" sz="1300" b="1" dirty="0" smtClean="0">
                <a:solidFill>
                  <a:schemeClr val="bg1"/>
                </a:solidFill>
                <a:latin typeface="+mj-lt"/>
              </a:rPr>
              <a:t>Texto:</a:t>
            </a:r>
          </a:p>
          <a:p>
            <a:pPr algn="ctr"/>
            <a:r>
              <a:rPr lang="es-CO" sz="1300" b="1" i="1" dirty="0" smtClean="0">
                <a:solidFill>
                  <a:schemeClr val="bg1"/>
                </a:solidFill>
                <a:latin typeface="+mj-lt"/>
              </a:rPr>
              <a:t>Héctor Leonardo Mora</a:t>
            </a:r>
          </a:p>
          <a:p>
            <a:pPr algn="ctr"/>
            <a:endParaRPr lang="es-CO" sz="1300" b="1" dirty="0">
              <a:solidFill>
                <a:schemeClr val="bg1"/>
              </a:solidFill>
              <a:latin typeface="+mj-lt"/>
            </a:endParaRPr>
          </a:p>
          <a:p>
            <a:pPr algn="ctr"/>
            <a:r>
              <a:rPr lang="es-CO" sz="1300" b="1" dirty="0" smtClean="0">
                <a:solidFill>
                  <a:schemeClr val="bg1"/>
                </a:solidFill>
                <a:latin typeface="+mj-lt"/>
              </a:rPr>
              <a:t>Música:</a:t>
            </a:r>
          </a:p>
          <a:p>
            <a:pPr algn="ctr"/>
            <a:r>
              <a:rPr lang="es-CO" sz="1300" b="1" dirty="0" err="1">
                <a:solidFill>
                  <a:schemeClr val="bg1"/>
                </a:solidFill>
                <a:latin typeface="+mj-lt"/>
              </a:rPr>
              <a:t>One</a:t>
            </a:r>
            <a:r>
              <a:rPr lang="es-CO" sz="1300" b="1" dirty="0">
                <a:solidFill>
                  <a:schemeClr val="bg1"/>
                </a:solidFill>
                <a:latin typeface="+mj-lt"/>
              </a:rPr>
              <a:t> </a:t>
            </a:r>
            <a:r>
              <a:rPr lang="es-CO" sz="1300" b="1" dirty="0" err="1">
                <a:solidFill>
                  <a:schemeClr val="bg1"/>
                </a:solidFill>
                <a:latin typeface="+mj-lt"/>
              </a:rPr>
              <a:t>moment</a:t>
            </a:r>
            <a:r>
              <a:rPr lang="es-CO" sz="1300" b="1" dirty="0">
                <a:solidFill>
                  <a:schemeClr val="bg1"/>
                </a:solidFill>
                <a:latin typeface="+mj-lt"/>
              </a:rPr>
              <a:t> in </a:t>
            </a:r>
            <a:r>
              <a:rPr lang="es-CO" sz="1300" b="1" dirty="0" smtClean="0">
                <a:solidFill>
                  <a:schemeClr val="bg1"/>
                </a:solidFill>
                <a:latin typeface="+mj-lt"/>
              </a:rPr>
              <a:t>time</a:t>
            </a:r>
          </a:p>
          <a:p>
            <a:pPr algn="ctr"/>
            <a:r>
              <a:rPr lang="es-CO" sz="1300" b="1" i="1" dirty="0" smtClean="0">
                <a:solidFill>
                  <a:schemeClr val="bg1"/>
                </a:solidFill>
                <a:latin typeface="+mj-lt"/>
              </a:rPr>
              <a:t>-</a:t>
            </a:r>
            <a:r>
              <a:rPr lang="es-CO" sz="1300" b="1" i="1" dirty="0" err="1" smtClean="0">
                <a:solidFill>
                  <a:schemeClr val="bg1"/>
                </a:solidFill>
                <a:latin typeface="+mj-lt"/>
              </a:rPr>
              <a:t>Vienna</a:t>
            </a:r>
            <a:r>
              <a:rPr lang="es-CO" sz="1300" b="1" i="1" dirty="0" smtClean="0">
                <a:solidFill>
                  <a:schemeClr val="bg1"/>
                </a:solidFill>
                <a:latin typeface="+mj-lt"/>
              </a:rPr>
              <a:t> </a:t>
            </a:r>
            <a:r>
              <a:rPr lang="es-CO" sz="1300" b="1" i="1" dirty="0" err="1">
                <a:solidFill>
                  <a:schemeClr val="bg1"/>
                </a:solidFill>
                <a:latin typeface="+mj-lt"/>
              </a:rPr>
              <a:t>Symphonic</a:t>
            </a:r>
            <a:r>
              <a:rPr lang="es-CO" sz="1300" b="1" i="1" dirty="0">
                <a:solidFill>
                  <a:schemeClr val="bg1"/>
                </a:solidFill>
                <a:latin typeface="+mj-lt"/>
              </a:rPr>
              <a:t> </a:t>
            </a:r>
            <a:r>
              <a:rPr lang="es-CO" sz="1300" b="1" i="1" dirty="0" err="1">
                <a:solidFill>
                  <a:schemeClr val="bg1"/>
                </a:solidFill>
                <a:latin typeface="+mj-lt"/>
              </a:rPr>
              <a:t>Orchestra</a:t>
            </a:r>
            <a:r>
              <a:rPr lang="es-CO" sz="1300" b="1" i="1" dirty="0">
                <a:solidFill>
                  <a:schemeClr val="bg1"/>
                </a:solidFill>
                <a:latin typeface="+mj-lt"/>
              </a:rPr>
              <a:t> </a:t>
            </a:r>
            <a:r>
              <a:rPr lang="es-CO" sz="1300" b="1" i="1" dirty="0" smtClean="0">
                <a:solidFill>
                  <a:schemeClr val="bg1"/>
                </a:solidFill>
                <a:latin typeface="+mj-lt"/>
              </a:rPr>
              <a:t>Project-</a:t>
            </a:r>
          </a:p>
          <a:p>
            <a:pPr algn="ctr"/>
            <a:endParaRPr lang="es-CO" sz="1300" b="1" i="1" dirty="0">
              <a:solidFill>
                <a:schemeClr val="bg1"/>
              </a:solidFill>
              <a:latin typeface="+mj-lt"/>
            </a:endParaRPr>
          </a:p>
          <a:p>
            <a:pPr algn="ctr"/>
            <a:r>
              <a:rPr lang="es-CO" sz="1300" b="1" dirty="0" smtClean="0">
                <a:solidFill>
                  <a:schemeClr val="bg1"/>
                </a:solidFill>
                <a:latin typeface="+mj-lt"/>
              </a:rPr>
              <a:t>Realización general:</a:t>
            </a:r>
          </a:p>
          <a:p>
            <a:pPr algn="ctr"/>
            <a:r>
              <a:rPr lang="es-CO" sz="1300" b="1" i="1" dirty="0" smtClean="0">
                <a:solidFill>
                  <a:schemeClr val="bg1"/>
                </a:solidFill>
                <a:latin typeface="+mj-lt"/>
              </a:rPr>
              <a:t>Rodrigo Valencia Cardona</a:t>
            </a:r>
          </a:p>
          <a:p>
            <a:pPr algn="ctr"/>
            <a:r>
              <a:rPr lang="es-CO" sz="1300" b="1" dirty="0" smtClean="0">
                <a:solidFill>
                  <a:schemeClr val="bg1"/>
                </a:solidFill>
                <a:latin typeface="+mj-lt"/>
              </a:rPr>
              <a:t>Medellín-Colombia</a:t>
            </a:r>
            <a:endParaRPr lang="es-CO" sz="1300" b="1" dirty="0">
              <a:solidFill>
                <a:schemeClr val="bg1"/>
              </a:solidFill>
              <a:latin typeface="+mj-lt"/>
            </a:endParaRPr>
          </a:p>
        </p:txBody>
      </p:sp>
    </p:spTree>
    <p:extLst>
      <p:ext uri="{BB962C8B-B14F-4D97-AF65-F5344CB8AC3E}">
        <p14:creationId xmlns:p14="http://schemas.microsoft.com/office/powerpoint/2010/main" val="1996953553"/>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3000"/>
                                        <p:tgtEl>
                                          <p:spTgt spid="2"/>
                                        </p:tgtEl>
                                      </p:cBhvr>
                                    </p:animEffect>
                                    <p:anim calcmode="lin" valueType="num">
                                      <p:cBhvr>
                                        <p:cTn id="8" dur="3000" fill="hold"/>
                                        <p:tgtEl>
                                          <p:spTgt spid="2"/>
                                        </p:tgtEl>
                                        <p:attrNameLst>
                                          <p:attrName>ppt_w</p:attrName>
                                        </p:attrNameLst>
                                      </p:cBhvr>
                                      <p:tavLst>
                                        <p:tav tm="0" fmla="#ppt_w*sin(2.5*pi*$)">
                                          <p:val>
                                            <p:fltVal val="0"/>
                                          </p:val>
                                        </p:tav>
                                        <p:tav tm="100000">
                                          <p:val>
                                            <p:fltVal val="1"/>
                                          </p:val>
                                        </p:tav>
                                      </p:tavLst>
                                    </p:anim>
                                    <p:anim calcmode="lin" valueType="num">
                                      <p:cBhvr>
                                        <p:cTn id="9" dur="3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5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3000" fill="hold"/>
                                        <p:tgtEl>
                                          <p:spTgt spid="5"/>
                                        </p:tgtEl>
                                        <p:attrNameLst>
                                          <p:attrName>ppt_w</p:attrName>
                                        </p:attrNameLst>
                                      </p:cBhvr>
                                      <p:tavLst>
                                        <p:tav tm="0">
                                          <p:val>
                                            <p:fltVal val="0"/>
                                          </p:val>
                                        </p:tav>
                                        <p:tav tm="100000">
                                          <p:val>
                                            <p:strVal val="#ppt_w"/>
                                          </p:val>
                                        </p:tav>
                                      </p:tavLst>
                                    </p:anim>
                                    <p:anim calcmode="lin" valueType="num">
                                      <p:cBhvr>
                                        <p:cTn id="20" dur="3000" fill="hold"/>
                                        <p:tgtEl>
                                          <p:spTgt spid="5"/>
                                        </p:tgtEl>
                                        <p:attrNameLst>
                                          <p:attrName>ppt_h</p:attrName>
                                        </p:attrNameLst>
                                      </p:cBhvr>
                                      <p:tavLst>
                                        <p:tav tm="0">
                                          <p:val>
                                            <p:fltVal val="0"/>
                                          </p:val>
                                        </p:tav>
                                        <p:tav tm="100000">
                                          <p:val>
                                            <p:strVal val="#ppt_h"/>
                                          </p:val>
                                        </p:tav>
                                      </p:tavLst>
                                    </p:anim>
                                    <p:animEffect transition="in" filter="fade">
                                      <p:cBhvr>
                                        <p:cTn id="21"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p:bldP spid="5" grpId="0"/>
    </p:bld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smtClean="0">
              <a:solidFill>
                <a:srgbClr val="000000"/>
              </a:solidFill>
            </a:endParaRPr>
          </a:p>
        </p:txBody>
      </p:sp>
      <p:sp>
        <p:nvSpPr>
          <p:cNvPr id="4101" name="Rectangle 5"/>
          <p:cNvSpPr>
            <a:spLocks noChangeArrowheads="1"/>
          </p:cNvSpPr>
          <p:nvPr/>
        </p:nvSpPr>
        <p:spPr bwMode="auto">
          <a:xfrm>
            <a:off x="0" y="1371600"/>
            <a:ext cx="9144000" cy="37719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s-CO" altLang="es-CO" smtClean="0">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1"/>
            <a:ext cx="4876800" cy="1171575"/>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42875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 altLang="es-CO" sz="6000" b="1" smtClean="0">
                <a:solidFill>
                  <a:srgbClr val="000000"/>
                </a:solidFill>
                <a:latin typeface="Kristen ITC" pitchFamily="66" charset="0"/>
              </a:rPr>
              <a:t>¿Te ha gustado?</a:t>
            </a:r>
            <a:r>
              <a:rPr lang="es-ES" altLang="es-CO" sz="4800" smtClean="0">
                <a:solidFill>
                  <a:srgbClr val="000000"/>
                </a:solidFill>
                <a:latin typeface="Kristen ITC" pitchFamily="66" charset="0"/>
              </a:rPr>
              <a:t> </a:t>
            </a:r>
            <a:br>
              <a:rPr lang="es-ES" altLang="es-CO" sz="4800" smtClean="0">
                <a:solidFill>
                  <a:srgbClr val="000000"/>
                </a:solidFill>
                <a:latin typeface="Kristen ITC" pitchFamily="66" charset="0"/>
              </a:rPr>
            </a:br>
            <a:r>
              <a:rPr lang="es-ES" altLang="es-CO" sz="4400" smtClean="0">
                <a:solidFill>
                  <a:srgbClr val="000000"/>
                </a:solidFill>
                <a:latin typeface="Kristen ITC" pitchFamily="66" charset="0"/>
              </a:rPr>
              <a:t>Puedes ver más entrando </a:t>
            </a:r>
            <a:br>
              <a:rPr lang="es-ES" altLang="es-CO" sz="4400" smtClean="0">
                <a:solidFill>
                  <a:srgbClr val="000000"/>
                </a:solidFill>
                <a:latin typeface="Kristen ITC" pitchFamily="66" charset="0"/>
              </a:rPr>
            </a:br>
            <a:r>
              <a:rPr lang="es-ES" altLang="es-CO" sz="4400" b="1" smtClean="0">
                <a:solidFill>
                  <a:srgbClr val="40F903"/>
                </a:solidFill>
                <a:latin typeface="Kristen ITC" pitchFamily="66" charset="0"/>
                <a:hlinkClick r:id="rId2"/>
              </a:rPr>
              <a:t>Aquí</a:t>
            </a:r>
            <a:endParaRPr lang="es-ES" altLang="es-CO" sz="4400" b="1" smtClean="0">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CO" b="1" smtClean="0">
                <a:solidFill>
                  <a:srgbClr val="000000"/>
                </a:solidFill>
                <a:latin typeface="Kristen ITC" pitchFamily="66" charset="0"/>
              </a:rPr>
              <a:t>Además puedes recibir powerpoints en tu correo electrónico suscribiéndote aquí:</a:t>
            </a:r>
            <a:r>
              <a:rPr lang="es-ES_tradnl" altLang="es-CO" b="1" smtClean="0">
                <a:solidFill>
                  <a:srgbClr val="0066FF"/>
                </a:solidFill>
              </a:rPr>
              <a:t> </a:t>
            </a:r>
          </a:p>
          <a:p>
            <a:pPr>
              <a:spcBef>
                <a:spcPct val="50000"/>
              </a:spcBef>
            </a:pPr>
            <a:endParaRPr lang="es-ES" altLang="es-CO" b="1" smtClean="0">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3143250"/>
            <a:ext cx="2362200" cy="177165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3657600"/>
            <a:ext cx="1219200" cy="74295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2288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262890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30289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3429000"/>
            <a:ext cx="533400" cy="4000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5220</TotalTime>
  <Words>658</Words>
  <Application>Microsoft Office PowerPoint</Application>
  <PresentationFormat>Presentación en pantalla (16:9)</PresentationFormat>
  <Paragraphs>34</Paragraphs>
  <Slides>18</Slides>
  <Notes>5</Notes>
  <HiddenSlides>0</HiddenSlides>
  <MMClips>1</MMClips>
  <ScaleCrop>false</ScaleCrop>
  <HeadingPairs>
    <vt:vector size="4" baseType="variant">
      <vt:variant>
        <vt:lpstr>Tema</vt:lpstr>
      </vt:variant>
      <vt:variant>
        <vt:i4>2</vt:i4>
      </vt:variant>
      <vt:variant>
        <vt:lpstr>Títulos de diapositiva</vt:lpstr>
      </vt:variant>
      <vt:variant>
        <vt:i4>18</vt:i4>
      </vt:variant>
    </vt:vector>
  </HeadingPairs>
  <TitlesOfParts>
    <vt:vector size="20" baseType="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Windows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Microsoft</dc:creator>
  <cp:lastModifiedBy>RODRIGO VALENCIA</cp:lastModifiedBy>
  <cp:revision>296</cp:revision>
  <dcterms:created xsi:type="dcterms:W3CDTF">2013-05-29T02:56:16Z</dcterms:created>
  <dcterms:modified xsi:type="dcterms:W3CDTF">2016-02-19T17:57:30Z</dcterms:modified>
</cp:coreProperties>
</file>