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  <p:sldMasterId id="2147484207" r:id="rId4"/>
  </p:sldMasterIdLst>
  <p:sldIdLst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00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gbf2MOniaI6Stw26bMBtQ==" hashData="m7Tpo7ipUBZi2AoS3jctXP9Rk4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2949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60449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73289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5840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071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1728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48339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71841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8736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9514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52936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20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803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847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1610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99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3666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43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20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8517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30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4DC6-1A73-4861-AFF5-8944449EA682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02AFF-B4BA-43F0-AF83-18D86EA3895B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6794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6716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231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976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2838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818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2835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05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427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9446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993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24/03/2015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727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276076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290254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696326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94659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669553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347231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836059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194697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602355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242463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445854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234DC6-1A73-4861-AFF5-8944449EA682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24/03/2015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C102AFF-B4BA-43F0-AF83-18D86EA3895B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972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306F162-3CC6-49A5-AF04-3D8DD0AB9748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24/03/2015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0AB4FE5-5E46-4469-9011-328A203AAC21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2061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399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8" r:id="rId1"/>
    <p:sldLayoutId id="2147484209" r:id="rId2"/>
    <p:sldLayoutId id="2147484210" r:id="rId3"/>
    <p:sldLayoutId id="2147484211" r:id="rId4"/>
    <p:sldLayoutId id="2147484212" r:id="rId5"/>
    <p:sldLayoutId id="2147484213" r:id="rId6"/>
    <p:sldLayoutId id="2147484214" r:id="rId7"/>
    <p:sldLayoutId id="2147484215" r:id="rId8"/>
    <p:sldLayoutId id="2147484216" r:id="rId9"/>
    <p:sldLayoutId id="2147484217" r:id="rId10"/>
    <p:sldLayoutId id="214748421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viralistas.com/wp-content/uploads/2015/02/pasta1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72255915/?type=1&amp;permPage=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viralistas.com/wp-content/uploads/2015/02/pasta2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72255915/?type=1&amp;permPage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viralistas.com/wp-content/uploads/2015/02/pasta3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805589245/?type=1&amp;permPage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viralistas.com/wp-content/uploads/2015/02/asta4-e1424139322851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838922575/?type=1&amp;permPage=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viralistas.com/wp-content/uploads/2015/02/pasta6-e1424139357318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65589249/?type=1&amp;permPage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viralistas.com/wp-content/uploads/2015/02/astap7-e1424139399662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75589248/?type=1&amp;permPage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viralistas.com/wp-content/uploads/2015/02/pasta8-e1424139449379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815589244/?type=1&amp;permPage=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viralistas.com/wp-content/uploads/2015/02/pasta9-e1424139489134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88922580/?type=1&amp;permPage=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viralistas.com/wp-content/uploads/2015/02/pasta10-e1424139551779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82255914/?type=1&amp;permPage=1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viralistas.com/wp-content/uploads/2015/02/pasta11-e1424139589693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98922579/?type=1&amp;permPage=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viralistas.com/wp-content/uploads/2015/02/pasta12-e1424139629181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795589246/?type=1&amp;permPage=1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viralistas.com/wp-content/uploads/2015/02/pasta13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facebook.com/ArchiDesiign/photos/pcb.612327088922550/612326892255903/?type=1&amp;permPage=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ralistas.com/wp-content/uploads/2015/02/pasta14-e1424140347379.jpg" TargetMode="External"/><Relationship Id="rId2" Type="http://schemas.openxmlformats.org/officeDocument/2006/relationships/hyperlink" Target="http://www.motoringabout.com/26-car-hacks-that-actually-work/" TargetMode="Externa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i0.wp.com/www.colorsandjoy.com/wp-content/uploads/2014/12/get-crayon-ff-wall-toothpaste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viralistas.com/wp-content/uploads/2015/02/pasta17.jpg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://worldinsidepictures.com/wp-content/uploads/2014/12/150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3.xml"/><Relationship Id="rId5" Type="http://schemas.openxmlformats.org/officeDocument/2006/relationships/hyperlink" Target="http://worldinsidepictures.com/18-extremely-useful-ways-to-use-toothpaste-and-make-your-life-easier/" TargetMode="Externa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ralistas.com/wp-content/uploads/2015/02/pasta19.jpg" TargetMode="External"/><Relationship Id="rId2" Type="http://schemas.openxmlformats.org/officeDocument/2006/relationships/hyperlink" Target="http://worldinsidepictures.com/18-extremely-useful-ways-to-use-toothpaste-and-make-your-life-easier/" TargetMode="Externa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Relationship Id="rId5" Type="http://schemas.openxmlformats.org/officeDocument/2006/relationships/audio" Target="../media/audio2.wav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capiA\Desktop\Screenshot_2015-02-04-19-44-16~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123"/>
            <a:ext cx="6192688" cy="621111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:\()  Musica\[]  Musica gifs\Lear Vuelo Saludo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512" y="44624"/>
            <a:ext cx="1368152" cy="28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156215" y="332656"/>
            <a:ext cx="44773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Saca provecho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51520" y="5602014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 la pasta de dientes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622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u"/>
        <p:sndAc>
          <p:stSnd>
            <p:snd r:embed="rId2" name="Orfeo Negro-1 Eaglenest.wav"/>
          </p:stSnd>
        </p:sndAc>
      </p:transition>
    </mc:Choice>
    <mc:Fallback xmlns="">
      <p:transition spd="slow" advTm="0">
        <p:fade/>
        <p:sndAc>
          <p:stSnd>
            <p:snd r:embed="rId7" name="Orfeo Neg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0">
              <a:schemeClr val="accent1">
                <a:tint val="66000"/>
                <a:satMod val="160000"/>
              </a:schemeClr>
            </a:gs>
            <a:gs pos="27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capiA\Desktop\pasta_de_dientes_ecol_gica_de_men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7848">
            <a:off x="4253466" y="1488917"/>
            <a:ext cx="3338736" cy="33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capiA\Desktop\dental_tv_web_pasta_dental_desensibilizante_sensody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" y="3429000"/>
            <a:ext cx="4926684" cy="274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4"/>
          <p:cNvSpPr>
            <a:spLocks noChangeArrowheads="1"/>
          </p:cNvSpPr>
          <p:nvPr/>
        </p:nvSpPr>
        <p:spPr bwMode="auto">
          <a:xfrm rot="20292042">
            <a:off x="256601" y="1076364"/>
            <a:ext cx="517949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swald" charset="0"/>
                <a:ea typeface="Times New Roman" pitchFamily="18" charset="0"/>
                <a:cs typeface="Times New Roman" pitchFamily="18" charset="0"/>
              </a:rPr>
              <a:t>17 </a:t>
            </a:r>
          </a:p>
          <a:p>
            <a:pPr algn="ctr"/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swald" charset="0"/>
                <a:ea typeface="Times New Roman" pitchFamily="18" charset="0"/>
                <a:cs typeface="Times New Roman" pitchFamily="18" charset="0"/>
              </a:rPr>
              <a:t>Sorprendentes Y </a:t>
            </a:r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Ú</a:t>
            </a:r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swald" charset="0"/>
                <a:ea typeface="Times New Roman" pitchFamily="18" charset="0"/>
                <a:cs typeface="Times New Roman" pitchFamily="18" charset="0"/>
              </a:rPr>
              <a:t>tiles Usos </a:t>
            </a:r>
          </a:p>
          <a:p>
            <a:pPr algn="ctr"/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swald" charset="0"/>
                <a:ea typeface="Times New Roman" pitchFamily="18" charset="0"/>
                <a:cs typeface="Times New Roman" pitchFamily="18" charset="0"/>
              </a:rPr>
              <a:t>Para La Pasta Dental </a:t>
            </a:r>
          </a:p>
          <a:p>
            <a:pPr algn="ctr"/>
            <a:r>
              <a:rPr lang="es-MX" altLang="es-MX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swald" charset="0"/>
                <a:ea typeface="Times New Roman" pitchFamily="18" charset="0"/>
                <a:cs typeface="Times New Roman" pitchFamily="18" charset="0"/>
              </a:rPr>
              <a:t>Que Ni Si Quiera Imaginabas</a:t>
            </a:r>
            <a:endParaRPr lang="es-MX" altLang="es-MX" sz="2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23716"/>
            </a:gs>
            <a:gs pos="45000">
              <a:srgbClr val="AB5D30"/>
            </a:gs>
            <a:gs pos="65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1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2" y="1672555"/>
            <a:ext cx="5629275" cy="427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35"/>
          <p:cNvSpPr>
            <a:spLocks noChangeArrowheads="1"/>
          </p:cNvSpPr>
          <p:nvPr/>
        </p:nvSpPr>
        <p:spPr bwMode="auto">
          <a:xfrm>
            <a:off x="1438770" y="714574"/>
            <a:ext cx="626645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1. </a:t>
            </a:r>
          </a:p>
          <a:p>
            <a:pPr algn="ctr"/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Remueve las </a:t>
            </a:r>
            <a:r>
              <a:rPr lang="es-MX" altLang="es-MX" sz="2000" b="1" dirty="0" err="1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rayaduras</a:t>
            </a:r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y marcas de las pantallas</a:t>
            </a:r>
            <a:r>
              <a:rPr lang="es-MX" altLang="es-MX" sz="2000" b="1" dirty="0">
                <a:solidFill>
                  <a:srgbClr val="FFC000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7"/>
          <p:cNvSpPr>
            <a:spLocks noChangeArrowheads="1"/>
          </p:cNvSpPr>
          <p:nvPr/>
        </p:nvSpPr>
        <p:spPr bwMode="auto">
          <a:xfrm rot="10800000" flipV="1">
            <a:off x="251520" y="6093296"/>
            <a:ext cx="44353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59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2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412" y="1288132"/>
            <a:ext cx="5591175" cy="4229100"/>
          </a:xfrm>
          <a:prstGeom prst="rect">
            <a:avLst/>
          </a:prstGeom>
          <a:ln w="127000" cap="rnd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angle 37"/>
          <p:cNvSpPr>
            <a:spLocks noChangeArrowheads="1"/>
          </p:cNvSpPr>
          <p:nvPr/>
        </p:nvSpPr>
        <p:spPr bwMode="auto">
          <a:xfrm rot="10800000" flipV="1">
            <a:off x="251520" y="250777"/>
            <a:ext cx="86409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2.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Repara tus </a:t>
            </a:r>
            <a:r>
              <a:rPr lang="es-MX" altLang="es-MX" sz="2000" b="1" dirty="0" err="1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CDs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o </a:t>
            </a:r>
            <a:r>
              <a:rPr lang="es-MX" altLang="es-MX" sz="2000" b="1" dirty="0" err="1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DVDs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rayados con un poco de dent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frico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7"/>
          <p:cNvSpPr>
            <a:spLocks noChangeArrowheads="1"/>
          </p:cNvSpPr>
          <p:nvPr/>
        </p:nvSpPr>
        <p:spPr bwMode="auto">
          <a:xfrm rot="10800000" flipV="1">
            <a:off x="4745114" y="5949280"/>
            <a:ext cx="44353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0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52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3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57" y="908720"/>
            <a:ext cx="4601691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39"/>
          <p:cNvSpPr>
            <a:spLocks noChangeArrowheads="1"/>
          </p:cNvSpPr>
          <p:nvPr/>
        </p:nvSpPr>
        <p:spPr bwMode="auto">
          <a:xfrm rot="10800000" flipV="1">
            <a:off x="4853210" y="2309393"/>
            <a:ext cx="432730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3.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Renueva la suela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de tus zapatillas deportivas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</a:p>
          <a:p>
            <a:pPr algn="ctr" eaLnBrk="0" hangingPunct="0"/>
            <a:endParaRPr lang="es-ES_tradnl" altLang="es-MX" sz="2000" b="1" dirty="0">
              <a:solidFill>
                <a:srgbClr val="333333"/>
              </a:solidFill>
              <a:latin typeface="Calibri"/>
              <a:cs typeface="Arial" pitchFamily="34" charset="0"/>
            </a:endParaRPr>
          </a:p>
          <a:p>
            <a:pPr algn="ctr" eaLnBrk="0" hangingPunct="0"/>
            <a:endParaRPr lang="es-ES_tradnl" altLang="es-MX" sz="2000" b="1" dirty="0">
              <a:solidFill>
                <a:srgbClr val="333333"/>
              </a:solidFill>
              <a:latin typeface="Calibri"/>
              <a:cs typeface="Arial" pitchFamily="34" charset="0"/>
            </a:endParaRPr>
          </a:p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i="1" dirty="0">
              <a:solidFill>
                <a:srgbClr val="DD3333"/>
              </a:solidFill>
              <a:latin typeface="inherit" charset="0"/>
              <a:ea typeface="Times New Roman" pitchFamily="18" charset="0"/>
              <a:cs typeface="Arial" pitchFamily="34" charset="0"/>
            </a:endParaRPr>
          </a:p>
          <a:p>
            <a:pPr algn="ctr" eaLnBrk="0" hangingPunct="0"/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037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1"/>
          <p:cNvSpPr>
            <a:spLocks noChangeArrowheads="1"/>
          </p:cNvSpPr>
          <p:nvPr/>
        </p:nvSpPr>
        <p:spPr bwMode="auto">
          <a:xfrm rot="10800000" flipV="1">
            <a:off x="216024" y="332657"/>
            <a:ext cx="86764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4.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Quita f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cilmente las manchas de agua en tus muebles de madera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asta4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787" y="1590675"/>
            <a:ext cx="5686425" cy="3676650"/>
          </a:xfrm>
          <a:prstGeom prst="rect">
            <a:avLst/>
          </a:prstGeom>
          <a:ln>
            <a:noFill/>
          </a:ln>
          <a:effectLst>
            <a:outerShdw blurRad="292100" dist="190500" dir="2700000" sx="102000" sy="102000" algn="tl" rotWithShape="0">
              <a:srgbClr val="333333">
                <a:alpha val="60000"/>
              </a:srgbClr>
            </a:outerShdw>
          </a:effectLst>
        </p:spPr>
      </p:pic>
      <p:sp>
        <p:nvSpPr>
          <p:cNvPr id="4" name="Rectangle 41"/>
          <p:cNvSpPr>
            <a:spLocks noChangeArrowheads="1"/>
          </p:cNvSpPr>
          <p:nvPr/>
        </p:nvSpPr>
        <p:spPr bwMode="auto">
          <a:xfrm rot="10800000" flipV="1">
            <a:off x="2411760" y="5765193"/>
            <a:ext cx="433822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658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9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6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200800" cy="44644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971600" y="188640"/>
            <a:ext cx="7200800" cy="2088232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333333"/>
                </a:solidFill>
                <a:latin typeface="inherit"/>
                <a:ea typeface="Times New Roman"/>
                <a:cs typeface="Arial"/>
              </a:rPr>
              <a:t>5.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333333"/>
                </a:solidFill>
                <a:latin typeface="inherit"/>
                <a:ea typeface="Times New Roman"/>
                <a:cs typeface="Arial"/>
              </a:rPr>
              <a:t>Deja tus uñas limpias y suaves con pasta 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11760" y="5949280"/>
            <a:ext cx="4320480" cy="576064"/>
          </a:xfrm>
          <a:prstGeom prst="rect">
            <a:avLst/>
          </a:prstGeom>
        </p:spPr>
        <p:txBody>
          <a:bodyPr wrap="none">
            <a:prstTxWarp prst="textDeflateTop">
              <a:avLst/>
            </a:prstTxWarp>
            <a:spAutoFit/>
          </a:bodyPr>
          <a:lstStyle/>
          <a:p>
            <a:pPr algn="r">
              <a:lnSpc>
                <a:spcPts val="1725"/>
              </a:lnSpc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333333"/>
                </a:solidFill>
                <a:latin typeface="inherit"/>
                <a:ea typeface="Times New Roman"/>
                <a:cs typeface="Arial"/>
              </a:rPr>
              <a:t>Fuente: </a:t>
            </a:r>
            <a:r>
              <a:rPr lang="es-MX" i="1" dirty="0" err="1">
                <a:solidFill>
                  <a:srgbClr val="DD3333"/>
                </a:solidFill>
                <a:latin typeface="inherit"/>
                <a:ea typeface="Times New Roman"/>
                <a:cs typeface="Arial"/>
                <a:hlinkClick r:id="rId4"/>
              </a:rPr>
              <a:t>Architecture</a:t>
            </a:r>
            <a:r>
              <a:rPr lang="es-MX" i="1" dirty="0">
                <a:solidFill>
                  <a:srgbClr val="DD3333"/>
                </a:solidFill>
                <a:latin typeface="inherit"/>
                <a:ea typeface="Times New Roman"/>
                <a:cs typeface="Arial"/>
                <a:hlinkClick r:id="rId4"/>
              </a:rPr>
              <a:t> And </a:t>
            </a:r>
            <a:r>
              <a:rPr lang="es-MX" i="1" dirty="0" err="1">
                <a:solidFill>
                  <a:srgbClr val="DD3333"/>
                </a:solidFill>
                <a:latin typeface="inherit"/>
                <a:ea typeface="Times New Roman"/>
                <a:cs typeface="Arial"/>
                <a:hlinkClick r:id="rId4"/>
              </a:rPr>
              <a:t>Design</a:t>
            </a:r>
            <a:endParaRPr lang="es-MX" sz="28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70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ap7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195164"/>
            <a:ext cx="5562600" cy="4610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44"/>
          <p:cNvSpPr>
            <a:spLocks noChangeArrowheads="1"/>
          </p:cNvSpPr>
          <p:nvPr/>
        </p:nvSpPr>
        <p:spPr bwMode="auto">
          <a:xfrm rot="10800000" flipV="1">
            <a:off x="467544" y="44625"/>
            <a:ext cx="8232818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6. 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Si tus muebles de madera tienen marcas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de plum</a:t>
            </a:r>
            <a:r>
              <a:rPr lang="es-MX" altLang="es-MX" sz="26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n permanente, s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calas con 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sta m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gica pasta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4"/>
          <p:cNvSpPr>
            <a:spLocks noChangeArrowheads="1"/>
          </p:cNvSpPr>
          <p:nvPr/>
        </p:nvSpPr>
        <p:spPr bwMode="auto">
          <a:xfrm rot="10800000" flipV="1">
            <a:off x="4572000" y="5877272"/>
            <a:ext cx="42807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DD3333"/>
                </a:solidFill>
                <a:latin typeface="Calibri"/>
                <a:ea typeface="Times New Roman" pitchFamily="18" charset="0"/>
                <a:cs typeface="Arial" pitchFamily="34" charset="0"/>
                <a:hlinkClick r:id="rId4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78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6"/>
          <p:cNvSpPr>
            <a:spLocks noChangeArrowheads="1"/>
          </p:cNvSpPr>
          <p:nvPr/>
        </p:nvSpPr>
        <p:spPr bwMode="auto">
          <a:xfrm rot="10800000" flipH="1" flipV="1">
            <a:off x="251520" y="508901"/>
            <a:ext cx="864096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7.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Si has manipulado alimentos muy olorosos como cebolla o ajo,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quita el olor de tus dedos aplicando pasta dental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pasta8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84" y="1222449"/>
            <a:ext cx="7417816" cy="443879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angle 46"/>
          <p:cNvSpPr>
            <a:spLocks noChangeArrowheads="1"/>
          </p:cNvSpPr>
          <p:nvPr/>
        </p:nvSpPr>
        <p:spPr bwMode="auto">
          <a:xfrm rot="10800000" flipV="1">
            <a:off x="2276128" y="5549169"/>
            <a:ext cx="45281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727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9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38287"/>
            <a:ext cx="5715000" cy="378142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3" name="Rectangle 48"/>
          <p:cNvSpPr>
            <a:spLocks noChangeArrowheads="1"/>
          </p:cNvSpPr>
          <p:nvPr/>
        </p:nvSpPr>
        <p:spPr bwMode="auto">
          <a:xfrm rot="10800000" flipV="1">
            <a:off x="3131840" y="5301208"/>
            <a:ext cx="42976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8"/>
          <p:cNvSpPr>
            <a:spLocks noChangeArrowheads="1"/>
          </p:cNvSpPr>
          <p:nvPr/>
        </p:nvSpPr>
        <p:spPr bwMode="auto">
          <a:xfrm rot="10800000" flipV="1">
            <a:off x="683568" y="620689"/>
            <a:ext cx="774035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8. 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Deja relucientes las teclas de tu piano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267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0"/>
          <p:cNvSpPr>
            <a:spLocks noChangeArrowheads="1"/>
          </p:cNvSpPr>
          <p:nvPr/>
        </p:nvSpPr>
        <p:spPr bwMode="auto">
          <a:xfrm rot="10800000" flipV="1">
            <a:off x="323529" y="178769"/>
            <a:ext cx="838842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9.</a:t>
            </a:r>
          </a:p>
          <a:p>
            <a:pPr algn="ctr"/>
            <a:r>
              <a:rPr lang="es-MX" altLang="es-MX" sz="2000" b="1" dirty="0">
                <a:solidFill>
                  <a:srgbClr val="FFC000"/>
                </a:solidFill>
                <a:latin typeface="Calibri"/>
                <a:ea typeface="Times New Roman" pitchFamily="18" charset="0"/>
                <a:cs typeface="Arial" pitchFamily="34" charset="0"/>
              </a:rPr>
              <a:t>¿</a:t>
            </a:r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Sufriste un accidente? </a:t>
            </a:r>
          </a:p>
          <a:p>
            <a:pPr algn="ctr" eaLnBrk="0" hangingPunct="0"/>
            <a:endParaRPr lang="es-MX" altLang="es-MX" sz="2000" b="1" dirty="0">
              <a:solidFill>
                <a:srgbClr val="FFC000"/>
              </a:solidFill>
              <a:latin typeface="inherit" charset="0"/>
              <a:ea typeface="Times New Roman" pitchFamily="18" charset="0"/>
              <a:cs typeface="Arial" pitchFamily="34" charset="0"/>
            </a:endParaRPr>
          </a:p>
          <a:p>
            <a:pPr algn="ctr" eaLnBrk="0" hangingPunct="0"/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Saca esa terrible goma de mascar de tu cabello con dent</a:t>
            </a:r>
            <a:r>
              <a:rPr lang="es-MX" altLang="es-MX" sz="2000" b="1" dirty="0">
                <a:solidFill>
                  <a:srgbClr val="FFC000"/>
                </a:solidFill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lang="es-MX" altLang="es-MX" sz="2000" b="1" dirty="0">
                <a:solidFill>
                  <a:srgbClr val="FFC000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frico</a:t>
            </a:r>
            <a:endParaRPr lang="es-MX" altLang="es-MX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pasta10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1"/>
            <a:ext cx="7200800" cy="4320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50"/>
          <p:cNvSpPr>
            <a:spLocks noChangeArrowheads="1"/>
          </p:cNvSpPr>
          <p:nvPr/>
        </p:nvSpPr>
        <p:spPr bwMode="auto">
          <a:xfrm rot="10800000" flipV="1">
            <a:off x="4571999" y="6125233"/>
            <a:ext cx="4292353" cy="40011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F79646">
                    <a:lumMod val="75000"/>
                  </a:srgbClr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F79646">
                    <a:lumMod val="75000"/>
                  </a:srgbClr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prstClr val="white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prstClr val="white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prstClr val="white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350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1"/>
          <p:cNvSpPr>
            <a:spLocks noChangeArrowheads="1"/>
          </p:cNvSpPr>
          <p:nvPr/>
        </p:nvSpPr>
        <p:spPr bwMode="auto">
          <a:xfrm rot="10800000" flipH="1" flipV="1">
            <a:off x="971600" y="764704"/>
            <a:ext cx="7200800" cy="2698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ArchUp">
              <a:avLst/>
            </a:prstTxWarp>
            <a:spAutoFit/>
          </a:bodyPr>
          <a:lstStyle/>
          <a:p>
            <a:pPr algn="ctr"/>
            <a:r>
              <a:rPr lang="es-MX" altLang="es-MX" sz="28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10. </a:t>
            </a:r>
          </a:p>
          <a:p>
            <a:pPr algn="ctr"/>
            <a:r>
              <a:rPr lang="es-MX" altLang="es-MX" sz="28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Remueve manchas de la tela sin esfuerzo</a:t>
            </a:r>
            <a:r>
              <a:rPr lang="es-MX" altLang="es-MX" sz="28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pasta11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80728"/>
            <a:ext cx="6229748" cy="4846091"/>
          </a:xfrm>
          <a:prstGeom prst="ellipse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ctangle 51"/>
          <p:cNvSpPr>
            <a:spLocks noChangeArrowheads="1"/>
          </p:cNvSpPr>
          <p:nvPr/>
        </p:nvSpPr>
        <p:spPr bwMode="auto">
          <a:xfrm rot="10800000" flipH="1" flipV="1">
            <a:off x="1691680" y="2114148"/>
            <a:ext cx="5760640" cy="4195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ArchDown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68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12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655" y="266700"/>
            <a:ext cx="4695825" cy="632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53"/>
          <p:cNvSpPr>
            <a:spLocks noChangeArrowheads="1"/>
          </p:cNvSpPr>
          <p:nvPr/>
        </p:nvSpPr>
        <p:spPr bwMode="auto">
          <a:xfrm>
            <a:off x="2926" y="2589872"/>
            <a:ext cx="43530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11.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¡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Deja tu plancha como NUEVA!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</a:p>
          <a:p>
            <a:pPr algn="ctr" eaLnBrk="0" hangingPunct="0"/>
            <a:endParaRPr lang="es-ES_tradnl" altLang="es-MX" sz="2000" b="1" dirty="0">
              <a:solidFill>
                <a:srgbClr val="333333"/>
              </a:solidFill>
              <a:latin typeface="Calibri"/>
              <a:cs typeface="Arial" pitchFamily="34" charset="0"/>
            </a:endParaRPr>
          </a:p>
          <a:p>
            <a:pPr algn="ctr" eaLnBrk="0" hangingPunct="0"/>
            <a:endParaRPr lang="es-ES_tradnl" altLang="es-MX" sz="2000" b="1" dirty="0">
              <a:solidFill>
                <a:srgbClr val="333333"/>
              </a:solidFill>
              <a:latin typeface="Calibri"/>
              <a:cs typeface="Arial" pitchFamily="34" charset="0"/>
            </a:endParaRPr>
          </a:p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188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4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13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200800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55"/>
          <p:cNvSpPr>
            <a:spLocks noChangeArrowheads="1"/>
          </p:cNvSpPr>
          <p:nvPr/>
        </p:nvSpPr>
        <p:spPr bwMode="auto">
          <a:xfrm>
            <a:off x="971601" y="476672"/>
            <a:ext cx="72008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12.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Limpia los faros de tu auto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Architecture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Desing</a:t>
            </a:r>
            <a:endParaRPr lang="es-MX" altLang="es-MX" sz="2000" b="1" dirty="0">
              <a:solidFill>
                <a:srgbClr val="333333"/>
              </a:solidFill>
              <a:latin typeface="inherit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708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7"/>
          <p:cNvSpPr>
            <a:spLocks noChangeArrowheads="1"/>
          </p:cNvSpPr>
          <p:nvPr/>
        </p:nvSpPr>
        <p:spPr bwMode="auto">
          <a:xfrm rot="21226920">
            <a:off x="4961615" y="5381039"/>
            <a:ext cx="31263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b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Motoring</a:t>
            </a:r>
            <a:r>
              <a:rPr lang="es-MX" altLang="es-MX" sz="2000" b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 </a:t>
            </a:r>
            <a:r>
              <a:rPr lang="es-MX" altLang="es-MX" sz="2000" b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About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pasta14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452" y="1628800"/>
            <a:ext cx="6601916" cy="3574703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angle 57"/>
          <p:cNvSpPr>
            <a:spLocks noChangeArrowheads="1"/>
          </p:cNvSpPr>
          <p:nvPr/>
        </p:nvSpPr>
        <p:spPr bwMode="auto">
          <a:xfrm rot="21232812">
            <a:off x="573469" y="621880"/>
            <a:ext cx="797846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13.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 Remueve las manchas de crayola de las paredes usando pasta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092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9"/>
          <p:cNvSpPr>
            <a:spLocks noChangeArrowheads="1"/>
          </p:cNvSpPr>
          <p:nvPr/>
        </p:nvSpPr>
        <p:spPr bwMode="auto">
          <a:xfrm>
            <a:off x="4572000" y="980728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14.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Usa pasta dental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para dejar tu ba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o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rechinando de limpio</a:t>
            </a:r>
          </a:p>
          <a:p>
            <a:pPr algn="ctr" eaLnBrk="0" hangingPunct="0"/>
            <a:endParaRPr lang="es-MX" altLang="es-MX" sz="2000" b="1" dirty="0">
              <a:solidFill>
                <a:srgbClr val="333333"/>
              </a:solidFill>
              <a:latin typeface="inherit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Colors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 And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Joy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capiA\Desktop\Imagen1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360605"/>
            <a:ext cx="5076056" cy="3649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apiA\Desktop\Imagen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12976"/>
            <a:ext cx="7022575" cy="33931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221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ta17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067175" cy="6096000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27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angle 61"/>
          <p:cNvSpPr>
            <a:spLocks noChangeArrowheads="1"/>
          </p:cNvSpPr>
          <p:nvPr/>
        </p:nvSpPr>
        <p:spPr bwMode="auto">
          <a:xfrm rot="10800000" flipV="1">
            <a:off x="0" y="2897647"/>
            <a:ext cx="478802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15.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Pule tus objetos de plata,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lucir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n como nuevos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61"/>
          <p:cNvSpPr>
            <a:spLocks noChangeArrowheads="1"/>
          </p:cNvSpPr>
          <p:nvPr/>
        </p:nvSpPr>
        <p:spPr bwMode="auto">
          <a:xfrm rot="10800000" flipV="1">
            <a:off x="4788024" y="6381328"/>
            <a:ext cx="41399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World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Inside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4"/>
              </a:rPr>
              <a:t>Pictures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27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3"/>
          <p:cNvSpPr>
            <a:spLocks noChangeArrowheads="1"/>
          </p:cNvSpPr>
          <p:nvPr/>
        </p:nvSpPr>
        <p:spPr bwMode="auto">
          <a:xfrm>
            <a:off x="3036442" y="286490"/>
            <a:ext cx="614407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16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Tambi</a:t>
            </a:r>
            <a:r>
              <a:rPr lang="es-MX" altLang="es-MX" sz="26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n funciona para limpiar 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y renovar la joyer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es-MX" altLang="es-MX" sz="2000" b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capiA\Desktop\Imagen1 - copi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374727"/>
            <a:ext cx="2903983" cy="3222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piA\Desktop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90551"/>
            <a:ext cx="2903983" cy="3222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apiA\Desktop\Imagen1 - co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2928938" cy="3222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3"/>
          <p:cNvSpPr>
            <a:spLocks noChangeArrowheads="1"/>
          </p:cNvSpPr>
          <p:nvPr/>
        </p:nvSpPr>
        <p:spPr bwMode="auto">
          <a:xfrm>
            <a:off x="2267744" y="5981218"/>
            <a:ext cx="36957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5"/>
              </a:rPr>
              <a:t>World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5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5"/>
              </a:rPr>
              <a:t>Inside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5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5"/>
              </a:rPr>
              <a:t>Pictures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934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9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5"/>
          <p:cNvSpPr>
            <a:spLocks noChangeArrowheads="1"/>
          </p:cNvSpPr>
          <p:nvPr/>
        </p:nvSpPr>
        <p:spPr bwMode="auto">
          <a:xfrm rot="21212184">
            <a:off x="4617106" y="6355008"/>
            <a:ext cx="36162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i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Fuente:</a:t>
            </a:r>
            <a:r>
              <a:rPr lang="es-MX" altLang="es-MX" sz="2000" i="1" dirty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World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Inside</a:t>
            </a:r>
            <a:r>
              <a:rPr lang="es-MX" altLang="es-MX" sz="2000" i="1" dirty="0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 </a:t>
            </a:r>
            <a:r>
              <a:rPr lang="es-MX" altLang="es-MX" sz="2000" i="1" dirty="0" err="1">
                <a:solidFill>
                  <a:srgbClr val="DD3333"/>
                </a:solidFill>
                <a:latin typeface="inherit" charset="0"/>
                <a:ea typeface="Times New Roman" pitchFamily="18" charset="0"/>
                <a:cs typeface="Arial" pitchFamily="34" charset="0"/>
                <a:hlinkClick r:id="rId2"/>
              </a:rPr>
              <a:t>Pictures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1 Imagen" descr="pasta19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6264696" cy="5616624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angle 65"/>
          <p:cNvSpPr>
            <a:spLocks noChangeArrowheads="1"/>
          </p:cNvSpPr>
          <p:nvPr/>
        </p:nvSpPr>
        <p:spPr bwMode="auto">
          <a:xfrm rot="21235781">
            <a:off x="-36512" y="-25802"/>
            <a:ext cx="53285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17. </a:t>
            </a:r>
          </a:p>
          <a:p>
            <a:pPr algn="ctr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Puedes utilizarla para deshacerte </a:t>
            </a:r>
          </a:p>
          <a:p>
            <a:pPr algn="ctr" eaLnBrk="0" hangingPunct="0"/>
            <a:r>
              <a:rPr lang="es-MX" altLang="es-MX" sz="2000" b="1" dirty="0">
                <a:solidFill>
                  <a:srgbClr val="333333"/>
                </a:solidFill>
                <a:latin typeface="inherit" charset="0"/>
                <a:ea typeface="Times New Roman" pitchFamily="18" charset="0"/>
                <a:cs typeface="Arial" pitchFamily="34" charset="0"/>
              </a:rPr>
              <a:t>de esos molestos barritos en el rostro</a:t>
            </a:r>
            <a:endParaRPr lang="es-MX" altLang="es-MX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6486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0">
              <a:schemeClr val="accent6">
                <a:lumMod val="75000"/>
              </a:schemeClr>
            </a:gs>
            <a:gs pos="27000">
              <a:schemeClr val="bg1"/>
            </a:gs>
            <a:gs pos="100000">
              <a:schemeClr val="accent6">
                <a:lumMod val="60000"/>
                <a:lumOff val="4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capiA\Desktop\pasta_de_dientes_ecol_gica_de_eucalipt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17623" y="1308904"/>
            <a:ext cx="2690664" cy="419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4"/>
          <p:cNvSpPr>
            <a:spLocks noChangeArrowheads="1"/>
          </p:cNvSpPr>
          <p:nvPr/>
        </p:nvSpPr>
        <p:spPr bwMode="auto">
          <a:xfrm>
            <a:off x="3932083" y="992922"/>
            <a:ext cx="496039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 charset="0"/>
                <a:ea typeface="Times New Roman" pitchFamily="18" charset="0"/>
                <a:cs typeface="Arial" pitchFamily="34" charset="0"/>
              </a:rPr>
              <a:t>( Y yo que pensaba que la pasta dental </a:t>
            </a:r>
          </a:p>
          <a:p>
            <a:pPr algn="ctr" eaLnBrk="0" hangingPunct="0"/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 charset="0"/>
                <a:ea typeface="Times New Roman" pitchFamily="18" charset="0"/>
                <a:cs typeface="Arial" pitchFamily="34" charset="0"/>
              </a:rPr>
              <a:t>s</a:t>
            </a:r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 charset="0"/>
                <a:ea typeface="Times New Roman" pitchFamily="18" charset="0"/>
                <a:cs typeface="Arial" pitchFamily="34" charset="0"/>
              </a:rPr>
              <a:t>lo serv</a:t>
            </a:r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 charset="0"/>
                <a:ea typeface="Times New Roman" pitchFamily="18" charset="0"/>
                <a:cs typeface="Arial" pitchFamily="34" charset="0"/>
              </a:rPr>
              <a:t>a para lavarse los dientes</a:t>
            </a:r>
            <a:r>
              <a:rPr lang="es-MX" altLang="es-MX" sz="2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… )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518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18:45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Orfeo negro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Raul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Diblasio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231947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 xmlns="">
      <p:transition spd="slow" advClick="0" advTm="28000">
        <p:fade/>
        <p:sndAc>
          <p:stSnd>
            <p:snd r:embed="rId5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343</Words>
  <Application>Microsoft Office PowerPoint</Application>
  <PresentationFormat>Presentación en pantalla (4:3)</PresentationFormat>
  <Paragraphs>120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1_Diseño predeterminado</vt:lpstr>
      <vt:lpstr>1_Tema de Office</vt:lpstr>
      <vt:lpstr>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Saca provecho</dc:title>
  <dc:subject>Dentífrico</dc:subject>
  <dc:creator>Eaglenest</dc:creator>
  <cp:lastModifiedBy>Eaglenest</cp:lastModifiedBy>
  <cp:revision>11</cp:revision>
  <dcterms:created xsi:type="dcterms:W3CDTF">2015-03-21T13:32:37Z</dcterms:created>
  <dcterms:modified xsi:type="dcterms:W3CDTF">2015-03-25T01:00:28Z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echa de registro">
    <vt:filetime>2013-11-22T06:00:00Z</vt:filetime>
  </property>
  <property fmtid="{D5CDD505-2E9C-101B-9397-08002B2CF9AE}" pid="3" name="_MarkAsFinal">
    <vt:bool>true</vt:bool>
  </property>
</Properties>
</file>