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WzpVGLMwW1Dd7wsBF+LUw==" hashData="f0vl2b/j2dJg9/jl4avEm+l9pGk="/>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35" d="100"/>
          <a:sy n="35" d="100"/>
        </p:scale>
        <p:origin x="-72" y="-157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00D505C6-3C8E-44A6-93CC-81F88935A55A}" type="datetimeFigureOut">
              <a:rPr lang="es-CO" smtClean="0"/>
              <a:pPr/>
              <a:t>15/04/2016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8BE4220-0174-4381-A3BE-D7239AA51D76}" type="slidenum">
              <a:rPr lang="es-CO" smtClean="0"/>
              <a:pPr/>
              <a:t>‹Nº›</a:t>
            </a:fld>
            <a:endParaRPr lang="es-CO"/>
          </a:p>
        </p:txBody>
      </p:sp>
    </p:spTree>
    <p:extLst>
      <p:ext uri="{BB962C8B-B14F-4D97-AF65-F5344CB8AC3E}">
        <p14:creationId xmlns:p14="http://schemas.microsoft.com/office/powerpoint/2010/main" xmlns="" val="3927995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0D505C6-3C8E-44A6-93CC-81F88935A55A}" type="datetimeFigureOut">
              <a:rPr lang="es-CO" smtClean="0"/>
              <a:pPr/>
              <a:t>15/04/2016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8BE4220-0174-4381-A3BE-D7239AA51D76}" type="slidenum">
              <a:rPr lang="es-CO" smtClean="0"/>
              <a:pPr/>
              <a:t>‹Nº›</a:t>
            </a:fld>
            <a:endParaRPr lang="es-CO"/>
          </a:p>
        </p:txBody>
      </p:sp>
    </p:spTree>
    <p:extLst>
      <p:ext uri="{BB962C8B-B14F-4D97-AF65-F5344CB8AC3E}">
        <p14:creationId xmlns:p14="http://schemas.microsoft.com/office/powerpoint/2010/main" xmlns="" val="3764885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0D505C6-3C8E-44A6-93CC-81F88935A55A}" type="datetimeFigureOut">
              <a:rPr lang="es-CO" smtClean="0"/>
              <a:pPr/>
              <a:t>15/04/2016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8BE4220-0174-4381-A3BE-D7239AA51D76}" type="slidenum">
              <a:rPr lang="es-CO" smtClean="0"/>
              <a:pPr/>
              <a:t>‹Nº›</a:t>
            </a:fld>
            <a:endParaRPr lang="es-CO"/>
          </a:p>
        </p:txBody>
      </p:sp>
    </p:spTree>
    <p:extLst>
      <p:ext uri="{BB962C8B-B14F-4D97-AF65-F5344CB8AC3E}">
        <p14:creationId xmlns:p14="http://schemas.microsoft.com/office/powerpoint/2010/main" xmlns="" val="41770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00D505C6-3C8E-44A6-93CC-81F88935A55A}" type="datetimeFigureOut">
              <a:rPr lang="es-CO" smtClean="0"/>
              <a:pPr/>
              <a:t>15/04/2016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8BE4220-0174-4381-A3BE-D7239AA51D76}" type="slidenum">
              <a:rPr lang="es-CO" smtClean="0"/>
              <a:pPr/>
              <a:t>‹Nº›</a:t>
            </a:fld>
            <a:endParaRPr lang="es-CO"/>
          </a:p>
        </p:txBody>
      </p:sp>
    </p:spTree>
    <p:extLst>
      <p:ext uri="{BB962C8B-B14F-4D97-AF65-F5344CB8AC3E}">
        <p14:creationId xmlns:p14="http://schemas.microsoft.com/office/powerpoint/2010/main" xmlns="" val="1374052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00D505C6-3C8E-44A6-93CC-81F88935A55A}" type="datetimeFigureOut">
              <a:rPr lang="es-CO" smtClean="0"/>
              <a:pPr/>
              <a:t>15/04/2016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E8BE4220-0174-4381-A3BE-D7239AA51D76}" type="slidenum">
              <a:rPr lang="es-CO" smtClean="0"/>
              <a:pPr/>
              <a:t>‹Nº›</a:t>
            </a:fld>
            <a:endParaRPr lang="es-CO"/>
          </a:p>
        </p:txBody>
      </p:sp>
    </p:spTree>
    <p:extLst>
      <p:ext uri="{BB962C8B-B14F-4D97-AF65-F5344CB8AC3E}">
        <p14:creationId xmlns:p14="http://schemas.microsoft.com/office/powerpoint/2010/main" xmlns="" val="1324314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00D505C6-3C8E-44A6-93CC-81F88935A55A}" type="datetimeFigureOut">
              <a:rPr lang="es-CO" smtClean="0"/>
              <a:pPr/>
              <a:t>15/04/2016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E8BE4220-0174-4381-A3BE-D7239AA51D76}" type="slidenum">
              <a:rPr lang="es-CO" smtClean="0"/>
              <a:pPr/>
              <a:t>‹Nº›</a:t>
            </a:fld>
            <a:endParaRPr lang="es-CO"/>
          </a:p>
        </p:txBody>
      </p:sp>
    </p:spTree>
    <p:extLst>
      <p:ext uri="{BB962C8B-B14F-4D97-AF65-F5344CB8AC3E}">
        <p14:creationId xmlns:p14="http://schemas.microsoft.com/office/powerpoint/2010/main" xmlns="" val="2902824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0D505C6-3C8E-44A6-93CC-81F88935A55A}" type="datetimeFigureOut">
              <a:rPr lang="es-CO" smtClean="0"/>
              <a:pPr/>
              <a:t>15/04/2016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E8BE4220-0174-4381-A3BE-D7239AA51D76}" type="slidenum">
              <a:rPr lang="es-CO" smtClean="0"/>
              <a:pPr/>
              <a:t>‹Nº›</a:t>
            </a:fld>
            <a:endParaRPr lang="es-CO"/>
          </a:p>
        </p:txBody>
      </p:sp>
    </p:spTree>
    <p:extLst>
      <p:ext uri="{BB962C8B-B14F-4D97-AF65-F5344CB8AC3E}">
        <p14:creationId xmlns:p14="http://schemas.microsoft.com/office/powerpoint/2010/main" xmlns="" val="31866339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0D505C6-3C8E-44A6-93CC-81F88935A55A}" type="datetimeFigureOut">
              <a:rPr lang="es-CO" smtClean="0"/>
              <a:pPr/>
              <a:t>15/04/2016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8BE4220-0174-4381-A3BE-D7239AA51D76}" type="slidenum">
              <a:rPr lang="es-CO" smtClean="0"/>
              <a:pPr/>
              <a:t>‹Nº›</a:t>
            </a:fld>
            <a:endParaRPr lang="es-CO"/>
          </a:p>
        </p:txBody>
      </p:sp>
    </p:spTree>
    <p:extLst>
      <p:ext uri="{BB962C8B-B14F-4D97-AF65-F5344CB8AC3E}">
        <p14:creationId xmlns:p14="http://schemas.microsoft.com/office/powerpoint/2010/main" xmlns="" val="833212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0D505C6-3C8E-44A6-93CC-81F88935A55A}" type="datetimeFigureOut">
              <a:rPr lang="es-CO" smtClean="0"/>
              <a:pPr/>
              <a:t>15/04/2016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E8BE4220-0174-4381-A3BE-D7239AA51D76}" type="slidenum">
              <a:rPr lang="es-CO" smtClean="0"/>
              <a:pPr/>
              <a:t>‹Nº›</a:t>
            </a:fld>
            <a:endParaRPr lang="es-CO"/>
          </a:p>
        </p:txBody>
      </p:sp>
    </p:spTree>
    <p:extLst>
      <p:ext uri="{BB962C8B-B14F-4D97-AF65-F5344CB8AC3E}">
        <p14:creationId xmlns:p14="http://schemas.microsoft.com/office/powerpoint/2010/main" xmlns="" val="37460303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0D505C6-3C8E-44A6-93CC-81F88935A55A}" type="datetimeFigureOut">
              <a:rPr lang="es-CO" smtClean="0"/>
              <a:pPr/>
              <a:t>15/04/2016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8BE4220-0174-4381-A3BE-D7239AA51D76}" type="slidenum">
              <a:rPr lang="es-CO" smtClean="0"/>
              <a:pPr/>
              <a:t>‹Nº›</a:t>
            </a:fld>
            <a:endParaRPr lang="es-CO"/>
          </a:p>
        </p:txBody>
      </p:sp>
    </p:spTree>
    <p:extLst>
      <p:ext uri="{BB962C8B-B14F-4D97-AF65-F5344CB8AC3E}">
        <p14:creationId xmlns:p14="http://schemas.microsoft.com/office/powerpoint/2010/main" xmlns="" val="683075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0D505C6-3C8E-44A6-93CC-81F88935A55A}" type="datetimeFigureOut">
              <a:rPr lang="es-CO" smtClean="0"/>
              <a:pPr/>
              <a:t>15/04/2016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E8BE4220-0174-4381-A3BE-D7239AA51D76}" type="slidenum">
              <a:rPr lang="es-CO" smtClean="0"/>
              <a:pPr/>
              <a:t>‹Nº›</a:t>
            </a:fld>
            <a:endParaRPr lang="es-CO"/>
          </a:p>
        </p:txBody>
      </p:sp>
    </p:spTree>
    <p:extLst>
      <p:ext uri="{BB962C8B-B14F-4D97-AF65-F5344CB8AC3E}">
        <p14:creationId xmlns:p14="http://schemas.microsoft.com/office/powerpoint/2010/main" xmlns="" val="18816327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6"/>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505C6-3C8E-44A6-93CC-81F88935A55A}" type="datetimeFigureOut">
              <a:rPr lang="es-CO" smtClean="0"/>
              <a:pPr/>
              <a:t>15/04/2016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BE4220-0174-4381-A3BE-D7239AA51D76}" type="slidenum">
              <a:rPr lang="es-CO" smtClean="0"/>
              <a:pPr/>
              <a:t>‹Nº›</a:t>
            </a:fld>
            <a:endParaRPr lang="es-CO"/>
          </a:p>
        </p:txBody>
      </p:sp>
    </p:spTree>
    <p:extLst>
      <p:ext uri="{BB962C8B-B14F-4D97-AF65-F5344CB8AC3E}">
        <p14:creationId xmlns:p14="http://schemas.microsoft.com/office/powerpoint/2010/main" xmlns="" val="3136067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
        <p:nvSpPr>
          <p:cNvPr id="3" name="CuadroTexto 2"/>
          <p:cNvSpPr txBox="1"/>
          <p:nvPr/>
        </p:nvSpPr>
        <p:spPr>
          <a:xfrm>
            <a:off x="2892373" y="1366897"/>
            <a:ext cx="6407252" cy="4124206"/>
          </a:xfrm>
          <a:prstGeom prst="rect">
            <a:avLst/>
          </a:prstGeom>
          <a:noFill/>
        </p:spPr>
        <p:txBody>
          <a:bodyPr wrap="square" rtlCol="0">
            <a:spAutoFit/>
          </a:bodyPr>
          <a:lstStyle/>
          <a:p>
            <a:pPr algn="ctr"/>
            <a:r>
              <a:rPr lang="es-CO" sz="2800" b="1" i="1" dirty="0"/>
              <a:t>SABIAS Y DULCES </a:t>
            </a:r>
            <a:r>
              <a:rPr lang="es-CO" sz="2800" b="1" i="1" dirty="0" smtClean="0"/>
              <a:t>PALABRAS</a:t>
            </a:r>
          </a:p>
          <a:p>
            <a:pPr algn="ctr"/>
            <a:endParaRPr lang="es-CO" i="1" dirty="0"/>
          </a:p>
          <a:p>
            <a:pPr algn="ctr"/>
            <a:r>
              <a:rPr lang="es-CO" sz="2400" i="1" dirty="0" smtClean="0"/>
              <a:t>"La vida no es un problema que debe ser resuelto, es una realidad que debe ser experimentada'' </a:t>
            </a:r>
          </a:p>
          <a:p>
            <a:pPr algn="ctr"/>
            <a:r>
              <a:rPr lang="es-CO" sz="2400" i="1" dirty="0" smtClean="0"/>
              <a:t>Posiblemente una de las mejores formas para definir la vida. La vida puede ser tan apasionante como un buen libro y cautivante como una pintura. Nadie dijo que la vida tiene que ser perfecta pero la podemos mejorar con pequeños gestos que, por muy insignificantes que parezcan, marcan una gran diferencia en nuestras vidas</a:t>
            </a:r>
            <a:r>
              <a:rPr lang="es-CO" i="1" dirty="0" smtClean="0"/>
              <a:t>. </a:t>
            </a:r>
            <a:endParaRPr lang="es-CO" i="1" dirty="0"/>
          </a:p>
        </p:txBody>
      </p:sp>
      <p:sp>
        <p:nvSpPr>
          <p:cNvPr id="4" name="CuadroTexto 3"/>
          <p:cNvSpPr txBox="1"/>
          <p:nvPr/>
        </p:nvSpPr>
        <p:spPr>
          <a:xfrm rot="1823667">
            <a:off x="9561868" y="695718"/>
            <a:ext cx="1799303" cy="769441"/>
          </a:xfrm>
          <a:prstGeom prst="rect">
            <a:avLst/>
          </a:prstGeom>
          <a:noFill/>
        </p:spPr>
        <p:txBody>
          <a:bodyPr wrap="square" rtlCol="0">
            <a:spAutoFit/>
          </a:bodyPr>
          <a:lstStyle/>
          <a:p>
            <a:pPr algn="ctr"/>
            <a:r>
              <a:rPr lang="es-CO" sz="1100" b="1" i="1" dirty="0" smtClean="0"/>
              <a:t>Creación de:</a:t>
            </a:r>
          </a:p>
          <a:p>
            <a:pPr algn="ctr"/>
            <a:r>
              <a:rPr lang="es-CO" sz="1100" b="1" i="1" dirty="0" smtClean="0"/>
              <a:t>Jeremías Candelo Valencia</a:t>
            </a:r>
          </a:p>
          <a:p>
            <a:pPr algn="ctr"/>
            <a:r>
              <a:rPr lang="es-CO" sz="1100" b="1" i="1" dirty="0" smtClean="0"/>
              <a:t>Para: mis </a:t>
            </a:r>
            <a:r>
              <a:rPr lang="es-CO" sz="1100" b="1" i="1" dirty="0" err="1" smtClean="0"/>
              <a:t>pps</a:t>
            </a:r>
            <a:r>
              <a:rPr lang="es-CO" sz="1100" b="1" i="1" dirty="0" smtClean="0"/>
              <a:t> </a:t>
            </a:r>
          </a:p>
          <a:p>
            <a:pPr algn="ctr"/>
            <a:r>
              <a:rPr lang="es-CO" sz="1100" b="1" i="1" dirty="0" smtClean="0"/>
              <a:t>Música: Bésame mucho </a:t>
            </a:r>
            <a:endParaRPr lang="es-CO" sz="1100" b="1" i="1" dirty="0"/>
          </a:p>
        </p:txBody>
      </p:sp>
      <p:pic>
        <p:nvPicPr>
          <p:cNvPr id="5" name="BESAME_MUCHO_-_KARAOKE_BOLEROS">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79426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49599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90473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95619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789153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819355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897901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826865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03586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1" cy="6667500"/>
          </a:xfrm>
          <a:prstGeom prst="rect">
            <a:avLst/>
          </a:prstGeom>
        </p:spPr>
      </p:pic>
    </p:spTree>
    <p:extLst>
      <p:ext uri="{BB962C8B-B14F-4D97-AF65-F5344CB8AC3E}">
        <p14:creationId xmlns:p14="http://schemas.microsoft.com/office/powerpoint/2010/main" xmlns="" val="18296924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 y="95250"/>
            <a:ext cx="12192001" cy="6667500"/>
          </a:xfrm>
          <a:prstGeom prst="rect">
            <a:avLst/>
          </a:prstGeom>
        </p:spPr>
      </p:pic>
    </p:spTree>
    <p:extLst>
      <p:ext uri="{BB962C8B-B14F-4D97-AF65-F5344CB8AC3E}">
        <p14:creationId xmlns:p14="http://schemas.microsoft.com/office/powerpoint/2010/main" xmlns="" val="1507327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35932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691031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900974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746144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319676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434701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231376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533531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468059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1999" cy="6667500"/>
          </a:xfrm>
          <a:prstGeom prst="rect">
            <a:avLst/>
          </a:prstGeom>
        </p:spPr>
      </p:pic>
    </p:spTree>
    <p:extLst>
      <p:ext uri="{BB962C8B-B14F-4D97-AF65-F5344CB8AC3E}">
        <p14:creationId xmlns:p14="http://schemas.microsoft.com/office/powerpoint/2010/main" xmlns="" val="3341290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492287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86260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761433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111308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773808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459783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398539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939037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840020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186255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51433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542918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844578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495748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846341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271402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617622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792021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648229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8395889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575121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5938402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934956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182536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387676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995833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883166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2535520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98205" y="95250"/>
            <a:ext cx="12590206" cy="6667500"/>
          </a:xfrm>
          <a:prstGeom prst="rect">
            <a:avLst/>
          </a:prstGeom>
        </p:spPr>
      </p:pic>
    </p:spTree>
    <p:extLst>
      <p:ext uri="{BB962C8B-B14F-4D97-AF65-F5344CB8AC3E}">
        <p14:creationId xmlns:p14="http://schemas.microsoft.com/office/powerpoint/2010/main" xmlns="" val="5946854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8069521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826893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6018494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6"/>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31</TotalTime>
  <Words>113</Words>
  <Application>Microsoft Office PowerPoint</Application>
  <PresentationFormat>Personalizado</PresentationFormat>
  <Paragraphs>10</Paragraphs>
  <Slides>54</Slides>
  <Notes>0</Notes>
  <HiddenSlides>0</HiddenSlides>
  <MMClips>1</MMClips>
  <ScaleCrop>false</ScaleCrop>
  <HeadingPairs>
    <vt:vector size="4" baseType="variant">
      <vt:variant>
        <vt:lpstr>Tema</vt:lpstr>
      </vt:variant>
      <vt:variant>
        <vt:i4>2</vt:i4>
      </vt:variant>
      <vt:variant>
        <vt:lpstr>Títulos de diapositiva</vt:lpstr>
      </vt:variant>
      <vt:variant>
        <vt:i4>54</vt:i4>
      </vt:variant>
    </vt:vector>
  </HeadingPairs>
  <TitlesOfParts>
    <vt:vector size="5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7</cp:revision>
  <dcterms:created xsi:type="dcterms:W3CDTF">2016-04-12T23:12:29Z</dcterms:created>
  <dcterms:modified xsi:type="dcterms:W3CDTF">2016-04-14T23:39:26Z</dcterms:modified>
</cp:coreProperties>
</file>