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14" r:id="rId5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AuPaoY4gpNDIdJhChRNFA==" hashData="lzFls89YaC20REZNcG4z7rhjbw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2" y="-15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5262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95682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3192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3971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9461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892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6256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6490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811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0629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1814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82BDD-862B-4D05-935B-5C9E7AB0954F}" type="datetimeFigureOut">
              <a:rPr lang="es-CO" smtClean="0"/>
              <a:pPr/>
              <a:t>15/04/2016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25A6D-171E-4317-A15B-B0EC47252B9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5937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62096" y="1369792"/>
            <a:ext cx="658068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Sabias frases y mensajes para el alma </a:t>
            </a:r>
            <a:endParaRPr lang="es-E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290984" y="2795268"/>
            <a:ext cx="65517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</a:t>
            </a:r>
            <a:r>
              <a:rPr lang="es-ES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reación de:</a:t>
            </a:r>
          </a:p>
          <a:p>
            <a:pPr algn="ctr"/>
            <a:r>
              <a:rPr lang="es-E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Jeremías </a:t>
            </a:r>
            <a:r>
              <a:rPr lang="es-ES" sz="36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Candelo</a:t>
            </a:r>
            <a:r>
              <a:rPr lang="es-E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Valencia</a:t>
            </a:r>
          </a:p>
          <a:p>
            <a:pPr algn="ctr"/>
            <a:r>
              <a:rPr lang="es-ES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Para: mis </a:t>
            </a:r>
            <a:r>
              <a:rPr lang="es-ES" sz="3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pps</a:t>
            </a:r>
            <a:endParaRPr lang="es-E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s-E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Música: Costumbres-Rocío </a:t>
            </a:r>
            <a:r>
              <a:rPr lang="es-ES" sz="36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Durcal</a:t>
            </a:r>
            <a:endParaRPr lang="es-E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Costumbres_Rocio_Durcal_Instrumental_Guitarras_M_g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023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8141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864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357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993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102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849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926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171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8028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37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7960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406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831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6796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033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860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8309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1054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9198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1567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66504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1673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340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133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0036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3383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2938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6501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0351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28169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9303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889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79237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870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2163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1009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295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8148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61586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96661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7675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3132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61541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63967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34222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3673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027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8156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6355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37</Words>
  <Application>Microsoft Office PowerPoint</Application>
  <PresentationFormat>Personalizado</PresentationFormat>
  <Paragraphs>7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7</cp:revision>
  <dcterms:created xsi:type="dcterms:W3CDTF">2016-04-14T00:40:05Z</dcterms:created>
  <dcterms:modified xsi:type="dcterms:W3CDTF">2016-04-14T22:38:37Z</dcterms:modified>
</cp:coreProperties>
</file>