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7"/>
  </p:notesMasterIdLst>
  <p:sldIdLst>
    <p:sldId id="320" r:id="rId3"/>
    <p:sldId id="311" r:id="rId4"/>
    <p:sldId id="350" r:id="rId5"/>
    <p:sldId id="321" r:id="rId6"/>
    <p:sldId id="322" r:id="rId7"/>
    <p:sldId id="323" r:id="rId8"/>
    <p:sldId id="324" r:id="rId9"/>
    <p:sldId id="325" r:id="rId10"/>
    <p:sldId id="315" r:id="rId11"/>
    <p:sldId id="326" r:id="rId12"/>
    <p:sldId id="327" r:id="rId13"/>
    <p:sldId id="328" r:id="rId14"/>
    <p:sldId id="437" r:id="rId15"/>
    <p:sldId id="329" r:id="rId16"/>
    <p:sldId id="330" r:id="rId17"/>
    <p:sldId id="331" r:id="rId18"/>
    <p:sldId id="456" r:id="rId19"/>
    <p:sldId id="332" r:id="rId20"/>
    <p:sldId id="438" r:id="rId21"/>
    <p:sldId id="453" r:id="rId22"/>
    <p:sldId id="260" r:id="rId23"/>
    <p:sldId id="440" r:id="rId24"/>
    <p:sldId id="354" r:id="rId25"/>
    <p:sldId id="441" r:id="rId26"/>
    <p:sldId id="261" r:id="rId27"/>
    <p:sldId id="339" r:id="rId28"/>
    <p:sldId id="442" r:id="rId29"/>
    <p:sldId id="338" r:id="rId30"/>
    <p:sldId id="443" r:id="rId31"/>
    <p:sldId id="444" r:id="rId32"/>
    <p:sldId id="353" r:id="rId33"/>
    <p:sldId id="319" r:id="rId34"/>
    <p:sldId id="341" r:id="rId35"/>
    <p:sldId id="445" r:id="rId36"/>
    <p:sldId id="352" r:id="rId37"/>
    <p:sldId id="344" r:id="rId38"/>
    <p:sldId id="343" r:id="rId39"/>
    <p:sldId id="345" r:id="rId40"/>
    <p:sldId id="351" r:id="rId41"/>
    <p:sldId id="347" r:id="rId42"/>
    <p:sldId id="460" r:id="rId43"/>
    <p:sldId id="447" r:id="rId44"/>
    <p:sldId id="449" r:id="rId45"/>
    <p:sldId id="357" r:id="rId4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ibbTfoHOxxV66goAyUP2g==" hashData="fFZT4yYf6b2a/p+vf1LyguyiOq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  <a:srgbClr val="FF7C80"/>
    <a:srgbClr val="FF66FF"/>
    <a:srgbClr val="00CC99"/>
    <a:srgbClr val="1BCFB1"/>
    <a:srgbClr val="3333FF"/>
    <a:srgbClr val="0000FF"/>
    <a:srgbClr val="9900CC"/>
    <a:srgbClr val="6600FF"/>
    <a:srgbClr val="5D5D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457" autoAdjust="0"/>
    <p:restoredTop sz="94660"/>
  </p:normalViewPr>
  <p:slideViewPr>
    <p:cSldViewPr>
      <p:cViewPr>
        <p:scale>
          <a:sx n="62" d="100"/>
          <a:sy n="62" d="100"/>
        </p:scale>
        <p:origin x="-1176" y="-8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2" d="100"/>
        <a:sy n="42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916179-6B14-4093-9FA4-8501A5C04C1C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115EC9-FBC7-4215-A3AC-559372C88FD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829830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115EC9-FBC7-4215-A3AC-559372C88FD5}" type="slidenum">
              <a:rPr lang="es-ES" smtClean="0"/>
              <a:pPr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657408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115EC9-FBC7-4215-A3AC-559372C88FD5}" type="slidenum">
              <a:rPr lang="es-ES" smtClean="0"/>
              <a:pPr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5082879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115EC9-FBC7-4215-A3AC-559372C88FD5}" type="slidenum">
              <a:rPr lang="es-ES" smtClean="0"/>
              <a:pPr/>
              <a:t>41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5082879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5C3D4-7397-4BE9-A205-B63BF17D9CEF}" type="slidenum">
              <a:rPr lang="es-ES" smtClean="0"/>
              <a:pPr/>
              <a:t>43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935947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A7B-D476-468F-A4DB-1025CF8C20DA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B6754-4F58-4197-ADAB-FF40287911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A7B-D476-468F-A4DB-1025CF8C20DA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B6754-4F58-4197-ADAB-FF40287911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A7B-D476-468F-A4DB-1025CF8C20DA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B6754-4F58-4197-ADAB-FF40287911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A7B-D476-468F-A4DB-1025CF8C20DA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B6754-4F58-4197-ADAB-FF40287911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A7B-D476-468F-A4DB-1025CF8C20DA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B6754-4F58-4197-ADAB-FF40287911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A7B-D476-468F-A4DB-1025CF8C20DA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B6754-4F58-4197-ADAB-FF40287911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A7B-D476-468F-A4DB-1025CF8C20DA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B6754-4F58-4197-ADAB-FF40287911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A7B-D476-468F-A4DB-1025CF8C20DA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B6754-4F58-4197-ADAB-FF40287911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A7B-D476-468F-A4DB-1025CF8C20DA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B6754-4F58-4197-ADAB-FF40287911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A7B-D476-468F-A4DB-1025CF8C20DA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B6754-4F58-4197-ADAB-FF40287911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A7B-D476-468F-A4DB-1025CF8C20DA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B6754-4F58-4197-ADAB-FF40287911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ADB898-D6FA-416C-BF6B-1C5665170A0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15BA7B-D476-468F-A4DB-1025CF8C20DA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DB6754-4F58-4197-ADAB-FF40287911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C1E492E-A97F-4F95-8002-F387EAF153AF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7" Type="http://schemas.openxmlformats.org/officeDocument/2006/relationships/image" Target="../media/image93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2.jpeg"/><Relationship Id="rId5" Type="http://schemas.microsoft.com/office/2007/relationships/hdphoto" Target="../media/hdphoto2.wdp"/><Relationship Id="rId4" Type="http://schemas.openxmlformats.org/officeDocument/2006/relationships/image" Target="../media/image91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3" Type="http://schemas.openxmlformats.org/officeDocument/2006/relationships/image" Target="../media/image94.jpeg"/><Relationship Id="rId7" Type="http://schemas.microsoft.com/office/2007/relationships/hdphoto" Target="../media/hdphoto3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7.png"/><Relationship Id="rId11" Type="http://schemas.openxmlformats.org/officeDocument/2006/relationships/image" Target="../media/image100.png"/><Relationship Id="rId5" Type="http://schemas.openxmlformats.org/officeDocument/2006/relationships/image" Target="../media/image96.png"/><Relationship Id="rId10" Type="http://schemas.openxmlformats.org/officeDocument/2006/relationships/image" Target="../media/image99.jpeg"/><Relationship Id="rId4" Type="http://schemas.openxmlformats.org/officeDocument/2006/relationships/image" Target="../media/image95.jpeg"/><Relationship Id="rId9" Type="http://schemas.openxmlformats.org/officeDocument/2006/relationships/image" Target="../media/image98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24 Imagen" descr="Diapositiva2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10000" contrast="40000"/>
          </a:blip>
          <a:srcRect l="68504" t="32562"/>
          <a:stretch>
            <a:fillRect/>
          </a:stretch>
        </p:blipFill>
        <p:spPr>
          <a:xfrm rot="5400000" flipH="1">
            <a:off x="571499" y="2785493"/>
            <a:ext cx="3501010" cy="4644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17 Imagen" descr="Diapositiva2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10000" contrast="40000"/>
          </a:blip>
          <a:srcRect l="68504" t="32562"/>
          <a:stretch>
            <a:fillRect/>
          </a:stretch>
        </p:blipFill>
        <p:spPr>
          <a:xfrm rot="16200000" flipH="1" flipV="1">
            <a:off x="571499" y="-571499"/>
            <a:ext cx="3501010" cy="4644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18 Imagen" descr="Diapositiva2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10000" contrast="40000"/>
          </a:blip>
          <a:srcRect l="68504" t="32562"/>
          <a:stretch>
            <a:fillRect/>
          </a:stretch>
        </p:blipFill>
        <p:spPr>
          <a:xfrm rot="5400000" flipV="1">
            <a:off x="5071491" y="-571499"/>
            <a:ext cx="3501010" cy="4644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25 Imagen" descr="Diapositiva2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10000" contrast="40000"/>
          </a:blip>
          <a:srcRect l="68504" t="32562"/>
          <a:stretch>
            <a:fillRect/>
          </a:stretch>
        </p:blipFill>
        <p:spPr>
          <a:xfrm rot="16200000">
            <a:off x="5071491" y="2785491"/>
            <a:ext cx="3501010" cy="4644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Diapositiva10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6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053050" flipH="1">
            <a:off x="397697" y="4663974"/>
            <a:ext cx="2546837" cy="1581784"/>
          </a:xfrm>
          <a:prstGeom prst="rect">
            <a:avLst/>
          </a:prstGeom>
          <a:noFill/>
          <a:ln>
            <a:noFill/>
          </a:ln>
          <a:effectLst>
            <a:outerShdw dir="2700000" sx="114000" sy="114000" algn="ctr" rotWithShape="0">
              <a:srgbClr val="FF99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6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2888042" flipH="1">
            <a:off x="1583791" y="3955929"/>
            <a:ext cx="2546837" cy="1429425"/>
          </a:xfrm>
          <a:prstGeom prst="rect">
            <a:avLst/>
          </a:prstGeom>
          <a:noFill/>
          <a:ln>
            <a:noFill/>
          </a:ln>
          <a:effectLst>
            <a:outerShdw dir="2700000" sx="114000" sy="114000" algn="ctr" rotWithShape="0">
              <a:srgbClr val="FF99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6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029093" flipH="1">
            <a:off x="213690" y="661925"/>
            <a:ext cx="2546837" cy="1687919"/>
          </a:xfrm>
          <a:prstGeom prst="rect">
            <a:avLst/>
          </a:prstGeom>
          <a:noFill/>
          <a:ln>
            <a:noFill/>
          </a:ln>
          <a:effectLst>
            <a:outerShdw dir="2700000" sx="114000" sy="114000" algn="ctr" rotWithShape="0">
              <a:srgbClr val="FF99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6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103958" flipH="1">
            <a:off x="1617059" y="1473605"/>
            <a:ext cx="2546837" cy="1598964"/>
          </a:xfrm>
          <a:prstGeom prst="rect">
            <a:avLst/>
          </a:prstGeom>
          <a:noFill/>
          <a:ln>
            <a:noFill/>
          </a:ln>
          <a:effectLst>
            <a:outerShdw dir="2700000" sx="114000" sy="114000" algn="ctr" rotWithShape="0">
              <a:srgbClr val="FF99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6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486462">
            <a:off x="6303439" y="4609074"/>
            <a:ext cx="2546837" cy="1833310"/>
          </a:xfrm>
          <a:prstGeom prst="rect">
            <a:avLst/>
          </a:prstGeom>
          <a:noFill/>
          <a:ln>
            <a:noFill/>
          </a:ln>
          <a:effectLst>
            <a:outerShdw dir="2700000" sx="114000" sy="114000" algn="ctr" rotWithShape="0">
              <a:srgbClr val="FF99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6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557010">
            <a:off x="5121306" y="3730852"/>
            <a:ext cx="2546837" cy="1679969"/>
          </a:xfrm>
          <a:prstGeom prst="rect">
            <a:avLst/>
          </a:prstGeom>
          <a:noFill/>
          <a:ln>
            <a:noFill/>
          </a:ln>
          <a:effectLst>
            <a:outerShdw dir="2700000" sx="114000" sy="114000" algn="ctr" rotWithShape="0">
              <a:srgbClr val="FF99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6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659679">
            <a:off x="6363660" y="624602"/>
            <a:ext cx="2546837" cy="1652728"/>
          </a:xfrm>
          <a:prstGeom prst="rect">
            <a:avLst/>
          </a:prstGeom>
          <a:noFill/>
          <a:ln>
            <a:noFill/>
          </a:ln>
          <a:effectLst>
            <a:outerShdw dir="2700000" sx="114000" sy="114000" algn="ctr" rotWithShape="0">
              <a:srgbClr val="FF99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6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520709">
            <a:off x="5067815" y="1435798"/>
            <a:ext cx="2546837" cy="1588225"/>
          </a:xfrm>
          <a:prstGeom prst="rect">
            <a:avLst/>
          </a:prstGeom>
          <a:noFill/>
          <a:ln>
            <a:noFill/>
          </a:ln>
          <a:effectLst>
            <a:outerShdw dir="2700000" sx="114000" sy="114000" algn="ctr" rotWithShape="0">
              <a:srgbClr val="FF99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20 Imagen" descr="Diapositiva10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4" name="23 Imagen" descr="espectacular naturaleza.definitivo.jpg"/>
          <p:cNvPicPr>
            <a:picLocks noGrp="1" noChangeAspect="1"/>
          </p:cNvPicPr>
          <p:nvPr/>
        </p:nvPicPr>
        <p:blipFill>
          <a:blip r:embed="rId7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37008" t="26247" r="33465" b="26247"/>
          <a:stretch>
            <a:fillRect/>
          </a:stretch>
        </p:blipFill>
        <p:spPr>
          <a:xfrm>
            <a:off x="7254993" y="6205775"/>
            <a:ext cx="1571604" cy="642919"/>
          </a:xfrm>
          <a:prstGeom prst="notchedRightArrow">
            <a:avLst/>
          </a:prstGeom>
          <a:noFill/>
          <a:ln>
            <a:noFill/>
          </a:ln>
          <a:effectLst/>
          <a:scene3d>
            <a:camera prst="orthographicFront"/>
            <a:lightRig rig="flat" dir="t"/>
          </a:scene3d>
          <a:sp3d>
            <a:bevelT w="152400" h="50800" prst="softRound"/>
          </a:sp3d>
        </p:spPr>
      </p:pic>
      <p:sp>
        <p:nvSpPr>
          <p:cNvPr id="23" name="22 CuadroTexto"/>
          <p:cNvSpPr txBox="1"/>
          <p:nvPr/>
        </p:nvSpPr>
        <p:spPr>
          <a:xfrm>
            <a:off x="7286644" y="6357958"/>
            <a:ext cx="138981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1750">
              <a:extrusionClr>
                <a:srgbClr val="FF9393"/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sp>
        <p:nvSpPr>
          <p:cNvPr id="20" name="19 CuadroTexto"/>
          <p:cNvSpPr txBox="1"/>
          <p:nvPr/>
        </p:nvSpPr>
        <p:spPr>
          <a:xfrm>
            <a:off x="2339752" y="-8194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9699" y="5984293"/>
            <a:ext cx="1845395" cy="849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9" cstate="print">
            <a:lum contras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743875"/>
            <a:ext cx="2865437" cy="2865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86696480"/>
      </p:ext>
    </p:extLst>
  </p:cSld>
  <p:clrMapOvr>
    <a:masterClrMapping/>
  </p:clrMapOvr>
  <p:transition>
    <p:fade thruBlk="1"/>
    <p:sndAc>
      <p:stSnd loop="1">
        <p:snd r:embed="rId3" name="ROSTROS DE MUJERES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Diapositiva3.JPG"/>
          <p:cNvPicPr>
            <a:picLocks noGrp="1" noChangeAspect="1"/>
          </p:cNvPicPr>
          <p:nvPr isPhoto="1"/>
        </p:nvPicPr>
        <p:blipFill>
          <a:blip r:embed="rId4" cstate="print"/>
          <a:stretch>
            <a:fillRect/>
          </a:stretch>
        </p:blipFill>
        <p:spPr>
          <a:xfrm>
            <a:off x="-20804" y="-2196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Elipse"/>
          <p:cNvSpPr/>
          <p:nvPr/>
        </p:nvSpPr>
        <p:spPr>
          <a:xfrm>
            <a:off x="899592" y="7774632"/>
            <a:ext cx="648072" cy="601216"/>
          </a:xfrm>
          <a:prstGeom prst="ellipse">
            <a:avLst/>
          </a:prstGeom>
          <a:gradFill>
            <a:gsLst>
              <a:gs pos="25000">
                <a:srgbClr val="6600FF">
                  <a:alpha val="59000"/>
                </a:srgb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2771800" y="7317432"/>
            <a:ext cx="914400" cy="914400"/>
          </a:xfrm>
          <a:prstGeom prst="ellipse">
            <a:avLst/>
          </a:prstGeom>
          <a:gradFill>
            <a:gsLst>
              <a:gs pos="25000">
                <a:srgbClr val="6600FF">
                  <a:alpha val="59000"/>
                </a:srgb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4283968" y="8037512"/>
            <a:ext cx="720080" cy="698376"/>
          </a:xfrm>
          <a:prstGeom prst="ellipse">
            <a:avLst/>
          </a:prstGeom>
          <a:gradFill>
            <a:gsLst>
              <a:gs pos="25000">
                <a:srgbClr val="6600FF">
                  <a:alpha val="59000"/>
                </a:srgb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364088" y="8181528"/>
            <a:ext cx="914400" cy="914400"/>
          </a:xfrm>
          <a:prstGeom prst="ellipse">
            <a:avLst/>
          </a:prstGeom>
          <a:gradFill>
            <a:gsLst>
              <a:gs pos="25000">
                <a:srgbClr val="6600FF">
                  <a:alpha val="59000"/>
                </a:srgb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 prstMaterial="matte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547664" y="8397552"/>
            <a:ext cx="914400" cy="914400"/>
          </a:xfrm>
          <a:prstGeom prst="ellipse">
            <a:avLst/>
          </a:prstGeom>
          <a:gradFill>
            <a:gsLst>
              <a:gs pos="25000">
                <a:srgbClr val="6600FF">
                  <a:alpha val="59000"/>
                </a:srgb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-1188640" y="8469560"/>
            <a:ext cx="914400" cy="914400"/>
          </a:xfrm>
          <a:prstGeom prst="ellipse">
            <a:avLst/>
          </a:prstGeom>
          <a:gradFill>
            <a:gsLst>
              <a:gs pos="25000">
                <a:srgbClr val="6600FF">
                  <a:alpha val="59000"/>
                </a:srgb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234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1741984" y="7206189"/>
            <a:ext cx="720080" cy="698376"/>
          </a:xfrm>
          <a:prstGeom prst="ellipse">
            <a:avLst/>
          </a:prstGeom>
          <a:gradFill>
            <a:gsLst>
              <a:gs pos="25000">
                <a:srgbClr val="6600FF">
                  <a:alpha val="59000"/>
                </a:srgb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-540897" y="-1325635"/>
            <a:ext cx="1011815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</a:rPr>
              <a:t>ESTE TRABAJO CONTIENE DISEÑOS PERSONALES DE </a:t>
            </a:r>
          </a:p>
          <a:p>
            <a:pPr algn="ctr"/>
            <a:r>
              <a:rPr lang="es-ES" sz="3600" b="1" dirty="0" smtClean="0">
                <a:solidFill>
                  <a:schemeClr val="bg1"/>
                </a:solidFill>
              </a:rPr>
              <a:t>ANIMACION… PIDO POR FAVOR SEAN RESPETADOS.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2188" y="6163108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libre"/>
          <p:cNvSpPr/>
          <p:nvPr/>
        </p:nvSpPr>
        <p:spPr>
          <a:xfrm>
            <a:off x="-1494488" y="-1352480"/>
            <a:ext cx="12025336" cy="10729192"/>
          </a:xfrm>
          <a:custGeom>
            <a:avLst/>
            <a:gdLst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540171 w 11881320"/>
              <a:gd name="connsiteY7" fmla="*/ 9388043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68152 w 11881320"/>
              <a:gd name="connsiteY6" fmla="*/ 8325544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76672 w 11881320"/>
              <a:gd name="connsiteY6" fmla="*/ 8253536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76672 w 11881320"/>
              <a:gd name="connsiteY6" fmla="*/ 8253536 h 10729192"/>
              <a:gd name="connsiteX7" fmla="*/ 10485118 w 11881320"/>
              <a:gd name="connsiteY7" fmla="*/ 8253536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76672 w 11881320"/>
              <a:gd name="connsiteY6" fmla="*/ 8253536 h 10729192"/>
              <a:gd name="connsiteX7" fmla="*/ 10530290 w 11881320"/>
              <a:gd name="connsiteY7" fmla="*/ 8238296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881320" h="10729192">
                <a:moveTo>
                  <a:pt x="0" y="0"/>
                </a:moveTo>
                <a:lnTo>
                  <a:pt x="11881320" y="0"/>
                </a:lnTo>
                <a:lnTo>
                  <a:pt x="11881320" y="10729192"/>
                </a:lnTo>
                <a:lnTo>
                  <a:pt x="0" y="10729192"/>
                </a:lnTo>
                <a:lnTo>
                  <a:pt x="0" y="0"/>
                </a:lnTo>
                <a:close/>
                <a:moveTo>
                  <a:pt x="1341149" y="1341149"/>
                </a:moveTo>
                <a:lnTo>
                  <a:pt x="1476672" y="8253536"/>
                </a:lnTo>
                <a:lnTo>
                  <a:pt x="10530290" y="8238296"/>
                </a:lnTo>
                <a:cubicBezTo>
                  <a:pt x="10533584" y="5939247"/>
                  <a:pt x="10536877" y="3640198"/>
                  <a:pt x="10540171" y="1341149"/>
                </a:cubicBezTo>
                <a:lnTo>
                  <a:pt x="1341149" y="13411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Doble onda"/>
          <p:cNvSpPr/>
          <p:nvPr/>
        </p:nvSpPr>
        <p:spPr>
          <a:xfrm>
            <a:off x="-53819" y="-2196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3333FF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0000FF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oble onda"/>
          <p:cNvSpPr/>
          <p:nvPr/>
        </p:nvSpPr>
        <p:spPr>
          <a:xfrm>
            <a:off x="-103550" y="5941404"/>
            <a:ext cx="9243462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3333FF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0000FF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 descr="Diapositiva5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18 Imagen" descr="Diapositiva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-28228"/>
            <a:ext cx="9144000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 prstMaterial="matte"/>
        </p:spPr>
      </p:pic>
      <p:sp>
        <p:nvSpPr>
          <p:cNvPr id="5" name="4 Corazón"/>
          <p:cNvSpPr/>
          <p:nvPr/>
        </p:nvSpPr>
        <p:spPr>
          <a:xfrm>
            <a:off x="9396536" y="2060848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  <a:lumMod val="30000"/>
                  <a:lumOff val="70000"/>
                </a:srgbClr>
              </a:gs>
              <a:gs pos="82000">
                <a:srgbClr val="CC99FF">
                  <a:alpha val="65000"/>
                  <a:lumMod val="83000"/>
                  <a:lumOff val="17000"/>
                </a:srgbClr>
              </a:gs>
              <a:gs pos="18000">
                <a:srgbClr val="FFFF00">
                  <a:alpha val="69000"/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9828584" y="2924944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  <a:lumMod val="30000"/>
                  <a:lumOff val="70000"/>
                </a:srgbClr>
              </a:gs>
              <a:gs pos="82000">
                <a:srgbClr val="CC99FF">
                  <a:alpha val="65000"/>
                  <a:lumMod val="83000"/>
                  <a:lumOff val="17000"/>
                </a:srgbClr>
              </a:gs>
              <a:gs pos="18000">
                <a:srgbClr val="FFFF00">
                  <a:alpha val="69000"/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82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10188624" y="764704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  <a:lumMod val="30000"/>
                  <a:lumOff val="70000"/>
                </a:srgbClr>
              </a:gs>
              <a:gs pos="82000">
                <a:srgbClr val="CC99FF">
                  <a:alpha val="65000"/>
                  <a:lumMod val="83000"/>
                  <a:lumOff val="17000"/>
                </a:srgbClr>
              </a:gs>
              <a:gs pos="18000">
                <a:srgbClr val="FFFF00">
                  <a:alpha val="69000"/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10908704" y="1916832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  <a:lumMod val="30000"/>
                  <a:lumOff val="70000"/>
                </a:srgbClr>
              </a:gs>
              <a:gs pos="82000">
                <a:srgbClr val="CC99FF">
                  <a:alpha val="65000"/>
                  <a:lumMod val="83000"/>
                  <a:lumOff val="17000"/>
                </a:srgbClr>
              </a:gs>
              <a:gs pos="18000">
                <a:srgbClr val="FFFF00">
                  <a:alpha val="69000"/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>
            <a:off x="10620672" y="3717032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  <a:lumMod val="30000"/>
                  <a:lumOff val="70000"/>
                </a:srgbClr>
              </a:gs>
              <a:gs pos="82000">
                <a:srgbClr val="CC99FF">
                  <a:alpha val="65000"/>
                  <a:lumMod val="83000"/>
                  <a:lumOff val="17000"/>
                </a:srgbClr>
              </a:gs>
              <a:gs pos="18000">
                <a:srgbClr val="FFFF00">
                  <a:alpha val="69000"/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>
            <a:off x="11416108" y="1002432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  <a:lumMod val="30000"/>
                  <a:lumOff val="70000"/>
                </a:srgbClr>
              </a:gs>
              <a:gs pos="82000">
                <a:srgbClr val="CC99FF">
                  <a:alpha val="65000"/>
                  <a:lumMod val="83000"/>
                  <a:lumOff val="17000"/>
                </a:srgbClr>
              </a:gs>
              <a:gs pos="18000">
                <a:srgbClr val="FFFF00">
                  <a:alpha val="69000"/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>
            <a:off x="11552906" y="2975248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  <a:lumMod val="30000"/>
                  <a:lumOff val="70000"/>
                </a:srgbClr>
              </a:gs>
              <a:gs pos="82000">
                <a:srgbClr val="CC99FF">
                  <a:alpha val="65000"/>
                  <a:lumMod val="83000"/>
                  <a:lumOff val="17000"/>
                </a:srgbClr>
              </a:gs>
              <a:gs pos="18000">
                <a:srgbClr val="FFFF00">
                  <a:alpha val="69000"/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>
            <a:off x="10817968" y="-457200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  <a:lumMod val="30000"/>
                  <a:lumOff val="70000"/>
                </a:srgbClr>
              </a:gs>
              <a:gs pos="82000">
                <a:srgbClr val="CC99FF">
                  <a:alpha val="65000"/>
                  <a:lumMod val="83000"/>
                  <a:lumOff val="17000"/>
                </a:srgbClr>
              </a:gs>
              <a:gs pos="18000">
                <a:srgbClr val="FFFF00">
                  <a:alpha val="69000"/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82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>
            <a:off x="9859738" y="4631432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  <a:lumMod val="30000"/>
                  <a:lumOff val="70000"/>
                </a:srgbClr>
              </a:gs>
              <a:gs pos="82000">
                <a:srgbClr val="CC99FF">
                  <a:alpha val="65000"/>
                  <a:lumMod val="83000"/>
                  <a:lumOff val="17000"/>
                </a:srgbClr>
              </a:gs>
              <a:gs pos="18000">
                <a:srgbClr val="FFFF00">
                  <a:alpha val="69000"/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>
            <a:off x="9344172" y="799728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  <a:lumMod val="30000"/>
                  <a:lumOff val="70000"/>
                </a:srgbClr>
              </a:gs>
              <a:gs pos="82000">
                <a:srgbClr val="CC99FF">
                  <a:alpha val="65000"/>
                  <a:lumMod val="83000"/>
                  <a:lumOff val="17000"/>
                </a:srgbClr>
              </a:gs>
              <a:gs pos="18000">
                <a:srgbClr val="FFFF00">
                  <a:alpha val="69000"/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razón"/>
          <p:cNvSpPr/>
          <p:nvPr/>
        </p:nvSpPr>
        <p:spPr>
          <a:xfrm>
            <a:off x="11535072" y="182910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  <a:lumMod val="30000"/>
                  <a:lumOff val="70000"/>
                </a:srgbClr>
              </a:gs>
              <a:gs pos="82000">
                <a:srgbClr val="CC99FF">
                  <a:alpha val="65000"/>
                  <a:lumMod val="83000"/>
                  <a:lumOff val="17000"/>
                </a:srgbClr>
              </a:gs>
              <a:gs pos="18000">
                <a:srgbClr val="FFFF00">
                  <a:alpha val="69000"/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25000">
                    <a:srgbClr val="6600FF">
                      <a:alpha val="59000"/>
                    </a:srgbClr>
                  </a:gs>
                  <a:gs pos="63000">
                    <a:srgbClr val="0087E6">
                      <a:lumMod val="65000"/>
                      <a:lumOff val="35000"/>
                      <a:alpha val="53000"/>
                    </a:srgbClr>
                  </a:gs>
                  <a:gs pos="100000">
                    <a:srgbClr val="005CBF">
                      <a:alpha val="57000"/>
                    </a:srgbClr>
                  </a:gs>
                </a:gsLst>
                <a:path path="circle">
                  <a:fillToRect l="100000" t="100000"/>
                </a:path>
              </a:gradFill>
            </a:endParaRPr>
          </a:p>
        </p:txBody>
      </p:sp>
      <p:sp>
        <p:nvSpPr>
          <p:cNvPr id="18" name="17 Corazón"/>
          <p:cNvSpPr/>
          <p:nvPr/>
        </p:nvSpPr>
        <p:spPr>
          <a:xfrm>
            <a:off x="11120236" y="2250480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  <a:lumMod val="30000"/>
                  <a:lumOff val="70000"/>
                </a:srgbClr>
              </a:gs>
              <a:gs pos="82000">
                <a:srgbClr val="CC99FF">
                  <a:alpha val="65000"/>
                  <a:lumMod val="83000"/>
                  <a:lumOff val="17000"/>
                </a:srgbClr>
              </a:gs>
              <a:gs pos="18000">
                <a:srgbClr val="FFFF00">
                  <a:alpha val="69000"/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oble onda"/>
          <p:cNvSpPr/>
          <p:nvPr/>
        </p:nvSpPr>
        <p:spPr>
          <a:xfrm>
            <a:off x="-66030" y="-485428"/>
            <a:ext cx="931855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tx1">
                  <a:lumMod val="65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tx1">
                  <a:lumMod val="65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oble onda"/>
          <p:cNvSpPr/>
          <p:nvPr/>
        </p:nvSpPr>
        <p:spPr>
          <a:xfrm>
            <a:off x="-32538" y="6372572"/>
            <a:ext cx="931855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tx1">
                  <a:lumMod val="65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tx1">
                  <a:lumMod val="65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oble onda"/>
          <p:cNvSpPr/>
          <p:nvPr/>
        </p:nvSpPr>
        <p:spPr>
          <a:xfrm>
            <a:off x="-11770" y="-45720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tx1">
                  <a:lumMod val="5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tx1">
                  <a:lumMod val="5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oble onda"/>
          <p:cNvSpPr/>
          <p:nvPr/>
        </p:nvSpPr>
        <p:spPr>
          <a:xfrm>
            <a:off x="-38980" y="6372572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tx1">
                  <a:lumMod val="5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tx1">
                  <a:lumMod val="5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Forma libre"/>
          <p:cNvSpPr/>
          <p:nvPr/>
        </p:nvSpPr>
        <p:spPr>
          <a:xfrm>
            <a:off x="-1183165" y="-1262372"/>
            <a:ext cx="13609512" cy="9289032"/>
          </a:xfrm>
          <a:custGeom>
            <a:avLst/>
            <a:gdLst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2592399 w 13753528"/>
              <a:gd name="connsiteY7" fmla="*/ 8127903 h 9289032"/>
              <a:gd name="connsiteX8" fmla="*/ 12592399 w 13753528"/>
              <a:gd name="connsiteY8" fmla="*/ 1161129 h 9289032"/>
              <a:gd name="connsiteX9" fmla="*/ 1161129 w 13753528"/>
              <a:gd name="connsiteY9" fmla="*/ 1161129 h 9289032"/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0476656 w 13753528"/>
              <a:gd name="connsiteY7" fmla="*/ 8109520 h 9289032"/>
              <a:gd name="connsiteX8" fmla="*/ 12592399 w 13753528"/>
              <a:gd name="connsiteY8" fmla="*/ 1161129 h 9289032"/>
              <a:gd name="connsiteX9" fmla="*/ 1161129 w 13753528"/>
              <a:gd name="connsiteY9" fmla="*/ 1161129 h 9289032"/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0476656 w 13753528"/>
              <a:gd name="connsiteY7" fmla="*/ 8109520 h 9289032"/>
              <a:gd name="connsiteX8" fmla="*/ 10513168 w 13753528"/>
              <a:gd name="connsiteY8" fmla="*/ 1179512 h 9289032"/>
              <a:gd name="connsiteX9" fmla="*/ 1161129 w 13753528"/>
              <a:gd name="connsiteY9" fmla="*/ 1161129 h 9289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753528" h="9289032">
                <a:moveTo>
                  <a:pt x="0" y="0"/>
                </a:moveTo>
                <a:lnTo>
                  <a:pt x="13753528" y="0"/>
                </a:lnTo>
                <a:lnTo>
                  <a:pt x="13753528" y="9289032"/>
                </a:lnTo>
                <a:lnTo>
                  <a:pt x="0" y="9289032"/>
                </a:lnTo>
                <a:lnTo>
                  <a:pt x="0" y="0"/>
                </a:lnTo>
                <a:close/>
                <a:moveTo>
                  <a:pt x="1161129" y="1161129"/>
                </a:moveTo>
                <a:lnTo>
                  <a:pt x="1161129" y="8127903"/>
                </a:lnTo>
                <a:lnTo>
                  <a:pt x="10476656" y="8109520"/>
                </a:lnTo>
                <a:lnTo>
                  <a:pt x="10513168" y="1179512"/>
                </a:lnTo>
                <a:lnTo>
                  <a:pt x="1161129" y="1161129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1629320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path" presetSubtype="0" accel="50000" decel="5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5.55556E-7 2.96296E-6 C -5.55556E-7 -0.06505 -0.05087 -0.11505 -0.11267 -0.11505 C -0.21302 -0.07269 -0.42917 -0.10579 -0.55903 0.09629 C -0.68906 0.29838 -0.82708 0.98796 -0.89236 1.09791 " pathEditMode="relative" rAng="0" ptsTypes="ffsf">
                                      <p:cBhvr>
                                        <p:cTn id="6" dur="5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618" y="491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0.00717 C 3.61111E-6 -0.04514 -0.03611 -0.08519 -0.08004 -0.08519 C -0.15122 -0.05116 -0.3915 -0.03334 -0.48368 0.12916 C -0.57587 0.29166 -0.58664 0.80046 -0.63264 0.88888 " pathEditMode="relative" rAng="0" ptsTypes="ffsf">
                                      <p:cBhvr>
                                        <p:cTn id="8" dur="5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32" y="3946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9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88889E-6 0.00764 C 3.88889E-6 -0.04352 -0.06111 -0.08264 -0.13559 -0.08264 C -0.25625 -0.0493 -0.56754 0.05 -0.72379 0.20857 C -0.88021 0.36713 -1.2698 1.11968 -1.27848 1.10995 " pathEditMode="relative" rAng="0" ptsTypes="ffsf">
                                      <p:cBhvr>
                                        <p:cTn id="1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924" y="5108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59" presetClass="path" presetSubtype="0" accel="50000" decel="5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1.94444E-6 -2.59259E-6 C -1.94444E-6 -0.04838 -0.06267 -0.08541 -0.13889 -0.08541 C -0.2625 -0.05393 -0.65573 0.03542 -0.8158 0.18565 C -0.97604 0.33611 -1.30121 1.05417 -1.30989 1.04491 " pathEditMode="relative" rAng="0" ptsTypes="ffsf">
                                      <p:cBhvr>
                                        <p:cTn id="12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486" y="4842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0.00857 C 1.66667E-6 -0.04791 -0.04809 -0.0912 -0.10608 -0.0912 C -0.20018 -0.05462 -0.46094 -0.01574 -0.58281 0.15996 C -0.70469 0.33565 -0.77639 0.8669 -0.8375 0.9625 " pathEditMode="relative" rAng="0" ptsTypes="ffsf">
                                      <p:cBhvr>
                                        <p:cTn id="14" dur="5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875" y="4270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59" presetClass="path" presetSubtype="0" accel="50000" decel="5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2.5E-6 2.22222E-6 C 2.5E-6 -0.05185 -0.05538 -0.09144 -0.1224 -0.09144 C -0.23108 -0.05787 -0.72153 0.29791 -0.8625 0.45856 C -1.0033 0.61967 -1.14531 1.12893 -1.15278 1.11898 " pathEditMode="relative" rAng="0" ptsTypes="ffsf">
                                      <p:cBhvr>
                                        <p:cTn id="16" dur="6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39" y="5187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9" presetClass="path" presetSubtype="0" accel="50000" decel="5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1.94444E-6 0.01181 C 1.94444E-6 -0.04166 -0.05903 -0.08264 -0.13073 -0.08264 C -0.24688 -0.04768 -0.54688 0.05625 -0.6974 0.22223 C -0.84792 0.3882 -0.95834 0.82269 -1.03386 0.91297 " pathEditMode="relative" rAng="0" ptsTypes="ffsf">
                                      <p:cBhvr>
                                        <p:cTn id="18" dur="5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701" y="4032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9" presetClass="path" presetSubtype="0" accel="50000" decel="5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3.88889E-6 3.7037E-6 C 3.88889E-6 -0.07639 -0.08438 -0.13519 -0.18733 -0.13519 C -0.35382 -0.08496 -0.78351 0.06319 -0.99914 0.30023 C -1.21476 0.5375 -1.3724 1.15833 -1.48108 1.28726 " pathEditMode="relative" rAng="0" ptsTypes="ffsf">
                                      <p:cBhvr>
                                        <p:cTn id="20" dur="5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063" y="5761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9" presetClass="path" presetSubtype="0" accel="50000" decel="5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0122 0.00254 C -0.08455 -0.32246 -0.59097 -0.14005 -0.72517 -0.03611 C -0.85938 0.06782 -1.09358 0.7287 -1.10087 0.72222 " pathEditMode="relative" rAng="0" ptsTypes="sss">
                                      <p:cBhvr>
                                        <p:cTn id="22" dur="5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983" y="2004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59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0.07778 C -0.1698 -0.13055 -0.65296 -0.12014 -0.87431 0.03172 C -1.09566 0.18403 -1.3191 0.99908 -1.32796 0.99074 " pathEditMode="relative" rAng="0" ptsTypes="fsf">
                                      <p:cBhvr>
                                        <p:cTn id="2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406" y="35648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59" presetClass="path" presetSubtype="0" accel="50000" decel="5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1.66667E-6 -2.59259E-6 C 1.66667E-6 -0.06574 -0.05052 -0.11574 -0.11146 -0.11574 C -0.21007 -0.07361 -0.6559 0.37801 -0.78403 0.58172 C -0.91198 0.78611 -1.04115 1.43241 -1.04774 1.41968 " pathEditMode="relative" rAng="0" ptsTypes="ffsf">
                                      <p:cBhvr>
                                        <p:cTn id="26" dur="5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396" y="65833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9" presetClass="path" presetSubtype="0" accel="50000" decel="5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2.5E-6 -1.85185E-6 C 2.5E-6 -0.05648 -0.05712 -0.09977 -0.12622 -0.09977 C -0.23837 -0.06296 -0.52778 0.04699 -0.67309 0.22246 C -0.81841 0.39769 -0.925 0.85695 -0.99775 0.95255 " pathEditMode="relative" rAng="0" ptsTypes="ffsf">
                                      <p:cBhvr>
                                        <p:cTn id="28" dur="5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896" y="42639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6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375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55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2" grpId="1" animBg="1"/>
      <p:bldP spid="13" grpId="0" animBg="1"/>
      <p:bldP spid="14" grpId="0" animBg="1"/>
      <p:bldP spid="15" grpId="0" animBg="1"/>
      <p:bldP spid="16" grpId="0" animBg="1"/>
      <p:bldP spid="16" grpId="1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Diapositiva4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Diapositiva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 prstMaterial="matte"/>
        </p:spPr>
      </p:pic>
      <p:sp>
        <p:nvSpPr>
          <p:cNvPr id="6" name="5 Estrella de 4 puntas"/>
          <p:cNvSpPr/>
          <p:nvPr/>
        </p:nvSpPr>
        <p:spPr>
          <a:xfrm>
            <a:off x="-5581128" y="-3483768"/>
            <a:ext cx="2376264" cy="2304256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4 puntas"/>
          <p:cNvSpPr/>
          <p:nvPr/>
        </p:nvSpPr>
        <p:spPr>
          <a:xfrm>
            <a:off x="-3636912" y="-2259632"/>
            <a:ext cx="2088232" cy="1656184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strella de 4 puntas"/>
          <p:cNvSpPr/>
          <p:nvPr/>
        </p:nvSpPr>
        <p:spPr>
          <a:xfrm>
            <a:off x="-1512168" y="-1368152"/>
            <a:ext cx="1512168" cy="1368152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strella de 4 puntas"/>
          <p:cNvSpPr/>
          <p:nvPr/>
        </p:nvSpPr>
        <p:spPr>
          <a:xfrm>
            <a:off x="9144000" y="6858000"/>
            <a:ext cx="1512168" cy="1368152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strella de 4 puntas"/>
          <p:cNvSpPr/>
          <p:nvPr/>
        </p:nvSpPr>
        <p:spPr>
          <a:xfrm>
            <a:off x="10548664" y="7533456"/>
            <a:ext cx="2088232" cy="1656184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strella de 4 puntas"/>
          <p:cNvSpPr/>
          <p:nvPr/>
        </p:nvSpPr>
        <p:spPr>
          <a:xfrm>
            <a:off x="12348864" y="8109520"/>
            <a:ext cx="2376264" cy="2304256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-787636" y="-2291952"/>
            <a:ext cx="1105360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 smtClean="0">
                <a:solidFill>
                  <a:schemeClr val="bg1"/>
                </a:solidFill>
              </a:rPr>
              <a:t>Por favor, al igual que yo os respeto, os pido que</a:t>
            </a:r>
          </a:p>
          <a:p>
            <a:pPr algn="ctr"/>
            <a:r>
              <a:rPr lang="es-ES" sz="4000" b="1" dirty="0">
                <a:solidFill>
                  <a:schemeClr val="bg1"/>
                </a:solidFill>
              </a:rPr>
              <a:t>m</a:t>
            </a:r>
            <a:r>
              <a:rPr lang="es-ES" sz="4000" b="1" dirty="0" smtClean="0">
                <a:solidFill>
                  <a:schemeClr val="bg1"/>
                </a:solidFill>
              </a:rPr>
              <a:t>e respetéis mis diseños personales de animación.</a:t>
            </a:r>
          </a:p>
        </p:txBody>
      </p:sp>
      <p:sp>
        <p:nvSpPr>
          <p:cNvPr id="16" name="15 Doble onda"/>
          <p:cNvSpPr/>
          <p:nvPr/>
        </p:nvSpPr>
        <p:spPr>
          <a:xfrm>
            <a:off x="-36403" y="-387424"/>
            <a:ext cx="9210030" cy="1202432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oble onda"/>
          <p:cNvSpPr/>
          <p:nvPr/>
        </p:nvSpPr>
        <p:spPr>
          <a:xfrm>
            <a:off x="-14318" y="6093296"/>
            <a:ext cx="9210030" cy="127444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Marco"/>
          <p:cNvSpPr/>
          <p:nvPr/>
        </p:nvSpPr>
        <p:spPr>
          <a:xfrm>
            <a:off x="-5581128" y="-5608004"/>
            <a:ext cx="20378264" cy="18074008"/>
          </a:xfrm>
          <a:prstGeom prst="frame">
            <a:avLst>
              <a:gd name="adj1" fmla="val 309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464245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60.JPG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iapositiva6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Estrella de 4 puntas"/>
          <p:cNvSpPr/>
          <p:nvPr/>
        </p:nvSpPr>
        <p:spPr>
          <a:xfrm>
            <a:off x="-3996952" y="-1347231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rgbClr val="6600FF">
                  <a:lumMod val="40000"/>
                  <a:lumOff val="60000"/>
                  <a:alpha val="51000"/>
                </a:srgb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fla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Estrella de 4 puntas"/>
          <p:cNvSpPr/>
          <p:nvPr/>
        </p:nvSpPr>
        <p:spPr>
          <a:xfrm>
            <a:off x="6372200" y="6858000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rgbClr val="6600FF">
                  <a:lumMod val="40000"/>
                  <a:lumOff val="60000"/>
                  <a:alpha val="45000"/>
                </a:srgb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flat" dir="t"/>
          </a:scene3d>
          <a:sp3d>
            <a:bevelT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strella de 4 puntas"/>
          <p:cNvSpPr/>
          <p:nvPr/>
        </p:nvSpPr>
        <p:spPr>
          <a:xfrm>
            <a:off x="-5581128" y="-2331640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rgbClr val="6600FF">
                  <a:lumMod val="40000"/>
                  <a:lumOff val="60000"/>
                  <a:alpha val="53000"/>
                </a:srgb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fla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strella de 4 puntas"/>
          <p:cNvSpPr/>
          <p:nvPr/>
        </p:nvSpPr>
        <p:spPr>
          <a:xfrm>
            <a:off x="7884368" y="7605464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rgbClr val="6600FF">
                  <a:lumMod val="40000"/>
                  <a:lumOff val="60000"/>
                  <a:alpha val="46000"/>
                </a:srgb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flat" dir="t"/>
          </a:scene3d>
          <a:sp3d>
            <a:bevelT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73052" y="-144418"/>
            <a:ext cx="9274642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30642" y="6309320"/>
            <a:ext cx="9274642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oble onda"/>
          <p:cNvSpPr/>
          <p:nvPr/>
        </p:nvSpPr>
        <p:spPr>
          <a:xfrm>
            <a:off x="-55938" y="28146"/>
            <a:ext cx="9157528" cy="1036831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oble onda"/>
          <p:cNvSpPr/>
          <p:nvPr/>
        </p:nvSpPr>
        <p:spPr>
          <a:xfrm>
            <a:off x="-130642" y="5704239"/>
            <a:ext cx="9274642" cy="1044116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Marco"/>
          <p:cNvSpPr/>
          <p:nvPr/>
        </p:nvSpPr>
        <p:spPr>
          <a:xfrm>
            <a:off x="-5682453" y="-5608004"/>
            <a:ext cx="20378264" cy="18074008"/>
          </a:xfrm>
          <a:prstGeom prst="frame">
            <a:avLst>
              <a:gd name="adj1" fmla="val 309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iapositiva29.JPG"/>
          <p:cNvPicPr>
            <a:picLocks noGrp="1" noChangeAspect="1"/>
          </p:cNvPicPr>
          <p:nvPr isPhoto="1"/>
        </p:nvPicPr>
        <p:blipFill>
          <a:blip r:embed="rId2" cstate="print">
            <a:lum contras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13 Doble onda"/>
          <p:cNvSpPr/>
          <p:nvPr/>
        </p:nvSpPr>
        <p:spPr>
          <a:xfrm flipV="1">
            <a:off x="0" y="6237312"/>
            <a:ext cx="9176084" cy="914400"/>
          </a:xfrm>
          <a:prstGeom prst="double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30000"/>
                  <a:lumOff val="70000"/>
                </a:srgbClr>
              </a:gs>
              <a:gs pos="61000">
                <a:srgbClr val="FBA97D">
                  <a:alpha val="95000"/>
                  <a:lumMod val="54000"/>
                  <a:lumOff val="46000"/>
                </a:srgbClr>
              </a:gs>
              <a:gs pos="100000">
                <a:srgbClr val="FEE7F2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oble onda"/>
          <p:cNvSpPr/>
          <p:nvPr/>
        </p:nvSpPr>
        <p:spPr>
          <a:xfrm flipV="1">
            <a:off x="-32084" y="-243408"/>
            <a:ext cx="9176084" cy="936104"/>
          </a:xfrm>
          <a:prstGeom prst="double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31000"/>
                  <a:lumOff val="69000"/>
                </a:srgbClr>
              </a:gs>
              <a:gs pos="61000">
                <a:srgbClr val="FBA97D">
                  <a:alpha val="95000"/>
                  <a:lumMod val="54000"/>
                  <a:lumOff val="46000"/>
                </a:srgbClr>
              </a:gs>
              <a:gs pos="100000">
                <a:srgbClr val="FEE7F2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Diapositiva3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-15308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Elipse"/>
          <p:cNvSpPr/>
          <p:nvPr/>
        </p:nvSpPr>
        <p:spPr>
          <a:xfrm>
            <a:off x="5364088" y="8181528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 prstMaterial="matte">
            <a:bevelT w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4283968" y="8037512"/>
            <a:ext cx="720080" cy="698376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2771800" y="7317432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547664" y="8397552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brightRoom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899592" y="7736904"/>
            <a:ext cx="648072" cy="601216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-1188640" y="8469560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1741984" y="7206189"/>
            <a:ext cx="720080" cy="698376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oble onda"/>
          <p:cNvSpPr/>
          <p:nvPr/>
        </p:nvSpPr>
        <p:spPr>
          <a:xfrm flipH="1">
            <a:off x="-69669" y="-376572"/>
            <a:ext cx="9225828" cy="1202432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2">
                  <a:lumMod val="40000"/>
                  <a:lumOff val="6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4000">
                <a:schemeClr val="accent2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oble onda"/>
          <p:cNvSpPr/>
          <p:nvPr/>
        </p:nvSpPr>
        <p:spPr>
          <a:xfrm flipH="1">
            <a:off x="58813" y="6115000"/>
            <a:ext cx="9193707" cy="1202432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2">
                  <a:lumMod val="40000"/>
                  <a:lumOff val="6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4000">
                <a:schemeClr val="accent2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Forma libre"/>
          <p:cNvSpPr/>
          <p:nvPr/>
        </p:nvSpPr>
        <p:spPr>
          <a:xfrm>
            <a:off x="-1404664" y="-1395536"/>
            <a:ext cx="11953328" cy="10729192"/>
          </a:xfrm>
          <a:custGeom>
            <a:avLst/>
            <a:gdLst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540171 w 11881320"/>
              <a:gd name="connsiteY7" fmla="*/ 9388043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68152 w 11881320"/>
              <a:gd name="connsiteY6" fmla="*/ 8325544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76672 w 11881320"/>
              <a:gd name="connsiteY6" fmla="*/ 8253536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76672 w 11881320"/>
              <a:gd name="connsiteY6" fmla="*/ 8253536 h 10729192"/>
              <a:gd name="connsiteX7" fmla="*/ 10485118 w 11881320"/>
              <a:gd name="connsiteY7" fmla="*/ 8253536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881320" h="10729192">
                <a:moveTo>
                  <a:pt x="0" y="0"/>
                </a:moveTo>
                <a:lnTo>
                  <a:pt x="11881320" y="0"/>
                </a:lnTo>
                <a:lnTo>
                  <a:pt x="11881320" y="10729192"/>
                </a:lnTo>
                <a:lnTo>
                  <a:pt x="0" y="10729192"/>
                </a:lnTo>
                <a:lnTo>
                  <a:pt x="0" y="0"/>
                </a:lnTo>
                <a:close/>
                <a:moveTo>
                  <a:pt x="1341149" y="1341149"/>
                </a:moveTo>
                <a:lnTo>
                  <a:pt x="1476672" y="8253536"/>
                </a:lnTo>
                <a:lnTo>
                  <a:pt x="10485118" y="8253536"/>
                </a:lnTo>
                <a:lnTo>
                  <a:pt x="10540171" y="1341149"/>
                </a:lnTo>
                <a:lnTo>
                  <a:pt x="1341149" y="1341149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5" grpId="0" animBg="1"/>
      <p:bldP spid="9" grpId="0" animBg="1"/>
      <p:bldP spid="4" grpId="0" animBg="1"/>
      <p:bldP spid="10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5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16 Imagen" descr="Diapositiva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-27900" y="3448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orazón"/>
          <p:cNvSpPr/>
          <p:nvPr/>
        </p:nvSpPr>
        <p:spPr>
          <a:xfrm>
            <a:off x="9396536" y="2060848"/>
            <a:ext cx="914400" cy="914400"/>
          </a:xfrm>
          <a:prstGeom prst="heart">
            <a:avLst/>
          </a:prstGeom>
          <a:gradFill>
            <a:gsLst>
              <a:gs pos="34000">
                <a:schemeClr val="tx1"/>
              </a:gs>
              <a:gs pos="9000">
                <a:srgbClr val="FF66FF">
                  <a:alpha val="54000"/>
                  <a:lumMod val="76000"/>
                  <a:lumOff val="24000"/>
                </a:srgbClr>
              </a:gs>
              <a:gs pos="82000">
                <a:schemeClr val="accent5">
                  <a:lumMod val="83000"/>
                </a:schemeClr>
              </a:gs>
              <a:gs pos="10000">
                <a:srgbClr val="6600FF">
                  <a:lumMod val="58000"/>
                  <a:lumOff val="42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9828584" y="2924944"/>
            <a:ext cx="914400" cy="914400"/>
          </a:xfrm>
          <a:prstGeom prst="heart">
            <a:avLst/>
          </a:prstGeom>
          <a:gradFill>
            <a:gsLst>
              <a:gs pos="34000">
                <a:schemeClr val="tx1"/>
              </a:gs>
              <a:gs pos="9000">
                <a:srgbClr val="FF66FF">
                  <a:alpha val="54000"/>
                  <a:lumMod val="76000"/>
                  <a:lumOff val="24000"/>
                </a:srgbClr>
              </a:gs>
              <a:gs pos="82000">
                <a:schemeClr val="accent5">
                  <a:lumMod val="83000"/>
                </a:schemeClr>
              </a:gs>
              <a:gs pos="10000">
                <a:srgbClr val="6600FF">
                  <a:lumMod val="58000"/>
                  <a:lumOff val="42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82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10188624" y="764704"/>
            <a:ext cx="914400" cy="914400"/>
          </a:xfrm>
          <a:prstGeom prst="heart">
            <a:avLst/>
          </a:prstGeom>
          <a:gradFill>
            <a:gsLst>
              <a:gs pos="34000">
                <a:schemeClr val="tx1"/>
              </a:gs>
              <a:gs pos="9000">
                <a:srgbClr val="FF66FF">
                  <a:alpha val="54000"/>
                  <a:lumMod val="76000"/>
                  <a:lumOff val="24000"/>
                </a:srgbClr>
              </a:gs>
              <a:gs pos="82000">
                <a:schemeClr val="accent5">
                  <a:lumMod val="83000"/>
                </a:schemeClr>
              </a:gs>
              <a:gs pos="10000">
                <a:srgbClr val="6600FF">
                  <a:lumMod val="58000"/>
                  <a:lumOff val="42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10908704" y="1916832"/>
            <a:ext cx="914400" cy="914400"/>
          </a:xfrm>
          <a:prstGeom prst="heart">
            <a:avLst/>
          </a:prstGeom>
          <a:gradFill>
            <a:gsLst>
              <a:gs pos="34000">
                <a:schemeClr val="tx1"/>
              </a:gs>
              <a:gs pos="9000">
                <a:srgbClr val="FF66FF">
                  <a:alpha val="54000"/>
                  <a:lumMod val="76000"/>
                  <a:lumOff val="24000"/>
                </a:srgbClr>
              </a:gs>
              <a:gs pos="82000">
                <a:schemeClr val="accent5">
                  <a:lumMod val="83000"/>
                </a:schemeClr>
              </a:gs>
              <a:gs pos="10000">
                <a:srgbClr val="6600FF">
                  <a:lumMod val="58000"/>
                  <a:lumOff val="42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>
            <a:off x="10620672" y="3717032"/>
            <a:ext cx="914400" cy="914400"/>
          </a:xfrm>
          <a:prstGeom prst="heart">
            <a:avLst/>
          </a:prstGeom>
          <a:gradFill>
            <a:gsLst>
              <a:gs pos="34000">
                <a:schemeClr val="tx1"/>
              </a:gs>
              <a:gs pos="9000">
                <a:srgbClr val="FF66FF">
                  <a:alpha val="54000"/>
                  <a:lumMod val="76000"/>
                  <a:lumOff val="24000"/>
                </a:srgbClr>
              </a:gs>
              <a:gs pos="82000">
                <a:schemeClr val="accent5">
                  <a:lumMod val="83000"/>
                </a:schemeClr>
              </a:gs>
              <a:gs pos="10000">
                <a:srgbClr val="6600FF">
                  <a:lumMod val="58000"/>
                  <a:lumOff val="42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>
            <a:off x="11416108" y="1002432"/>
            <a:ext cx="914400" cy="914400"/>
          </a:xfrm>
          <a:prstGeom prst="heart">
            <a:avLst/>
          </a:prstGeom>
          <a:gradFill>
            <a:gsLst>
              <a:gs pos="34000">
                <a:schemeClr val="tx1"/>
              </a:gs>
              <a:gs pos="9000">
                <a:srgbClr val="FF66FF">
                  <a:alpha val="54000"/>
                  <a:lumMod val="76000"/>
                  <a:lumOff val="24000"/>
                </a:srgbClr>
              </a:gs>
              <a:gs pos="82000">
                <a:schemeClr val="accent5">
                  <a:lumMod val="83000"/>
                </a:schemeClr>
              </a:gs>
              <a:gs pos="10000">
                <a:srgbClr val="6600FF">
                  <a:lumMod val="58000"/>
                  <a:lumOff val="42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>
            <a:off x="11552906" y="2975248"/>
            <a:ext cx="914400" cy="914400"/>
          </a:xfrm>
          <a:prstGeom prst="heart">
            <a:avLst/>
          </a:prstGeom>
          <a:gradFill>
            <a:gsLst>
              <a:gs pos="34000">
                <a:schemeClr val="tx1"/>
              </a:gs>
              <a:gs pos="9000">
                <a:srgbClr val="FF66FF">
                  <a:alpha val="54000"/>
                  <a:lumMod val="76000"/>
                  <a:lumOff val="24000"/>
                </a:srgbClr>
              </a:gs>
              <a:gs pos="82000">
                <a:schemeClr val="accent5">
                  <a:lumMod val="83000"/>
                </a:schemeClr>
              </a:gs>
              <a:gs pos="10000">
                <a:srgbClr val="6600FF">
                  <a:lumMod val="58000"/>
                  <a:lumOff val="42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>
            <a:off x="10548664" y="0"/>
            <a:ext cx="914400" cy="914400"/>
          </a:xfrm>
          <a:prstGeom prst="heart">
            <a:avLst/>
          </a:prstGeom>
          <a:gradFill>
            <a:gsLst>
              <a:gs pos="34000">
                <a:schemeClr val="tx1"/>
              </a:gs>
              <a:gs pos="9000">
                <a:srgbClr val="FF66FF">
                  <a:alpha val="54000"/>
                  <a:lumMod val="76000"/>
                  <a:lumOff val="24000"/>
                </a:srgbClr>
              </a:gs>
              <a:gs pos="82000">
                <a:schemeClr val="accent5">
                  <a:lumMod val="83000"/>
                </a:schemeClr>
              </a:gs>
              <a:gs pos="10000">
                <a:srgbClr val="6600FF">
                  <a:lumMod val="58000"/>
                  <a:lumOff val="42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82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>
            <a:off x="9859738" y="4631432"/>
            <a:ext cx="914400" cy="914400"/>
          </a:xfrm>
          <a:prstGeom prst="heart">
            <a:avLst/>
          </a:prstGeom>
          <a:gradFill>
            <a:gsLst>
              <a:gs pos="34000">
                <a:schemeClr val="tx1"/>
              </a:gs>
              <a:gs pos="9000">
                <a:srgbClr val="FF66FF">
                  <a:alpha val="54000"/>
                  <a:lumMod val="76000"/>
                  <a:lumOff val="24000"/>
                </a:srgbClr>
              </a:gs>
              <a:gs pos="82000">
                <a:schemeClr val="accent5">
                  <a:lumMod val="83000"/>
                </a:schemeClr>
              </a:gs>
              <a:gs pos="10000">
                <a:srgbClr val="6600FF">
                  <a:lumMod val="58000"/>
                  <a:lumOff val="42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>
            <a:off x="9344172" y="799728"/>
            <a:ext cx="914400" cy="914400"/>
          </a:xfrm>
          <a:prstGeom prst="heart">
            <a:avLst/>
          </a:prstGeom>
          <a:gradFill>
            <a:gsLst>
              <a:gs pos="34000">
                <a:schemeClr val="tx1"/>
              </a:gs>
              <a:gs pos="9000">
                <a:srgbClr val="FF66FF">
                  <a:alpha val="54000"/>
                  <a:lumMod val="76000"/>
                  <a:lumOff val="24000"/>
                </a:srgbClr>
              </a:gs>
              <a:gs pos="82000">
                <a:schemeClr val="accent5">
                  <a:lumMod val="83000"/>
                </a:schemeClr>
              </a:gs>
              <a:gs pos="10000">
                <a:srgbClr val="6600FF">
                  <a:lumMod val="58000"/>
                  <a:lumOff val="42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razón"/>
          <p:cNvSpPr/>
          <p:nvPr/>
        </p:nvSpPr>
        <p:spPr>
          <a:xfrm>
            <a:off x="11535072" y="182910"/>
            <a:ext cx="914400" cy="914400"/>
          </a:xfrm>
          <a:prstGeom prst="heart">
            <a:avLst/>
          </a:prstGeom>
          <a:gradFill>
            <a:gsLst>
              <a:gs pos="34000">
                <a:schemeClr val="tx1"/>
              </a:gs>
              <a:gs pos="9000">
                <a:srgbClr val="FF66FF">
                  <a:alpha val="54000"/>
                  <a:lumMod val="76000"/>
                  <a:lumOff val="24000"/>
                </a:srgbClr>
              </a:gs>
              <a:gs pos="82000">
                <a:schemeClr val="accent5">
                  <a:lumMod val="83000"/>
                </a:schemeClr>
              </a:gs>
              <a:gs pos="10000">
                <a:srgbClr val="6600FF">
                  <a:lumMod val="58000"/>
                  <a:lumOff val="42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2122" y="-99392"/>
            <a:ext cx="9274642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7900" y="6237312"/>
            <a:ext cx="9274642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oble onda"/>
          <p:cNvSpPr/>
          <p:nvPr/>
        </p:nvSpPr>
        <p:spPr>
          <a:xfrm>
            <a:off x="-57753" y="0"/>
            <a:ext cx="9334348" cy="965992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5">
                  <a:lumMod val="75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4000">
                <a:schemeClr val="accent5">
                  <a:lumMod val="75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oble onda"/>
          <p:cNvSpPr/>
          <p:nvPr/>
        </p:nvSpPr>
        <p:spPr>
          <a:xfrm>
            <a:off x="-42827" y="5914528"/>
            <a:ext cx="9304495" cy="94692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5">
                  <a:lumMod val="75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4000">
                <a:schemeClr val="accent5">
                  <a:lumMod val="75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Forma libre"/>
          <p:cNvSpPr/>
          <p:nvPr/>
        </p:nvSpPr>
        <p:spPr>
          <a:xfrm>
            <a:off x="-1191379" y="-1179512"/>
            <a:ext cx="13609512" cy="9217024"/>
          </a:xfrm>
          <a:custGeom>
            <a:avLst/>
            <a:gdLst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2592399 w 13753528"/>
              <a:gd name="connsiteY7" fmla="*/ 8127903 h 9289032"/>
              <a:gd name="connsiteX8" fmla="*/ 12592399 w 13753528"/>
              <a:gd name="connsiteY8" fmla="*/ 1161129 h 9289032"/>
              <a:gd name="connsiteX9" fmla="*/ 1161129 w 13753528"/>
              <a:gd name="connsiteY9" fmla="*/ 1161129 h 9289032"/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0476656 w 13753528"/>
              <a:gd name="connsiteY7" fmla="*/ 8109520 h 9289032"/>
              <a:gd name="connsiteX8" fmla="*/ 12592399 w 13753528"/>
              <a:gd name="connsiteY8" fmla="*/ 1161129 h 9289032"/>
              <a:gd name="connsiteX9" fmla="*/ 1161129 w 13753528"/>
              <a:gd name="connsiteY9" fmla="*/ 1161129 h 9289032"/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0476656 w 13753528"/>
              <a:gd name="connsiteY7" fmla="*/ 8109520 h 9289032"/>
              <a:gd name="connsiteX8" fmla="*/ 10513168 w 13753528"/>
              <a:gd name="connsiteY8" fmla="*/ 1179512 h 9289032"/>
              <a:gd name="connsiteX9" fmla="*/ 1161129 w 13753528"/>
              <a:gd name="connsiteY9" fmla="*/ 1161129 h 9289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753528" h="9289032">
                <a:moveTo>
                  <a:pt x="0" y="0"/>
                </a:moveTo>
                <a:lnTo>
                  <a:pt x="13753528" y="0"/>
                </a:lnTo>
                <a:lnTo>
                  <a:pt x="13753528" y="9289032"/>
                </a:lnTo>
                <a:lnTo>
                  <a:pt x="0" y="9289032"/>
                </a:lnTo>
                <a:lnTo>
                  <a:pt x="0" y="0"/>
                </a:lnTo>
                <a:close/>
                <a:moveTo>
                  <a:pt x="1161129" y="1161129"/>
                </a:moveTo>
                <a:lnTo>
                  <a:pt x="1161129" y="8127903"/>
                </a:lnTo>
                <a:lnTo>
                  <a:pt x="10476656" y="8109520"/>
                </a:lnTo>
                <a:lnTo>
                  <a:pt x="10513168" y="1179512"/>
                </a:lnTo>
                <a:lnTo>
                  <a:pt x="1161129" y="1161129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272811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C -4.16667E-6 -0.04676 -0.06197 -0.08264 -0.1375 -0.08264 C -0.25989 -0.05208 -0.52343 -0.07593 -0.68177 0.06898 C -0.84027 0.21389 -1.00885 0.70787 -1.08854 0.78657 " pathEditMode="relative" rAng="0" ptsTypes="ffsf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427" y="3518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9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11111E-6 2.59259E-6 C 1.11111E-6 -0.04815 -0.04497 -0.08519 -0.09965 -0.08519 C -0.18854 -0.05371 -0.48872 -0.03704 -0.60382 0.11273 C -0.71892 0.2625 -0.73229 0.73148 -0.79011 0.81296 " pathEditMode="relative" rAng="0" ptsTypes="ffsf">
                                      <p:cBhvr>
                                        <p:cTn id="8" dur="5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514" y="3638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9" presetClass="path" presetSubtype="0" accel="50000" decel="5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3.88889E-6 0.00764 C 3.88889E-6 -0.04352 -0.06111 -0.08264 -0.13559 -0.08264 C -0.25625 -0.0493 -0.56754 0.05 -0.72379 0.20857 C -0.88021 0.36713 -1.2698 1.11968 -1.27848 1.10995 " pathEditMode="relative" rAng="0" ptsTypes="ffsf">
                                      <p:cBhvr>
                                        <p:cTn id="10" dur="4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924" y="5108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59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44444E-6 0.00371 C 4.44444E-6 -0.04513 -0.05955 -0.08263 -0.13195 -0.08263 C -0.24914 -0.05069 -0.62223 0.03936 -0.77414 0.19098 C -0.92622 0.34283 -1.2349 1.06737 -1.24306 1.05811 " pathEditMode="relative" rAng="0" ptsTypes="ffsf">
                                      <p:cBhvr>
                                        <p:cTn id="12" dur="5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153" y="4886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1.66667E-6 0.00857 C 1.66667E-6 -0.04305 -0.05816 -0.08263 -0.12882 -0.08263 C -0.24323 -0.04907 -0.56042 -0.01365 -0.70868 0.14653 C -0.85695 0.30672 -0.9441 0.79144 -1.01858 0.87848 " pathEditMode="relative" rAng="0" ptsTypes="ffsf">
                                      <p:cBhvr>
                                        <p:cTn id="14" dur="4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937" y="3893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59" presetClass="path" presetSubtype="0" accel="50000" decel="5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2.5E-6 2.22222E-6 C 2.5E-6 -0.05185 -0.05538 -0.09144 -0.1224 -0.09144 C -0.23108 -0.05787 -0.72153 0.29791 -0.8625 0.45856 C -1.0033 0.61967 -1.14531 1.12893 -1.15278 1.11898 " pathEditMode="relative" rAng="0" ptsTypes="ffsf">
                                      <p:cBhvr>
                                        <p:cTn id="16" dur="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39" y="5187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9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6 3.7037E-7 C -4.16667E-6 -0.04676 -0.06197 -0.08264 -0.1375 -0.08264 C -0.25989 -0.05208 -0.57569 0.03866 -0.7342 0.18356 C -0.8927 0.32847 -1.00885 0.70787 -1.08854 0.78657 " pathEditMode="relative" rAng="0" ptsTypes="ffsf">
                                      <p:cBhvr>
                                        <p:cTn id="18" dur="5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400" y="352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9" presetClass="path" presetSubtype="0" accel="50000" decel="5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3.88889E-6 3.7037E-6 C 3.88889E-6 -0.07639 -0.08438 -0.13519 -0.18733 -0.13519 C -0.35382 -0.08496 -0.78351 0.06319 -0.99914 0.30023 C -1.21476 0.5375 -1.3724 1.15833 -1.48108 1.28726 " pathEditMode="relative" rAng="0" ptsTypes="ffsf">
                                      <p:cBhvr>
                                        <p:cTn id="20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063" y="5761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9" presetClass="path" presetSubtype="0" accel="50000" decel="5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0122 0.00254 C -0.08455 -0.32246 -0.59097 -0.14005 -0.72517 -0.03611 C -0.85938 0.06782 -1.09358 0.7287 -1.10087 0.72222 " pathEditMode="relative" rAng="0" ptsTypes="sss">
                                      <p:cBhvr>
                                        <p:cTn id="22" dur="5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983" y="2004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59" presetClass="path" presetSubtype="0" accel="50000" decel="5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5E-6 0.07778 C -0.1698 -0.13055 -0.65296 -0.12014 -0.87431 0.03172 C -1.09566 0.18403 -1.3191 0.99908 -1.32796 0.99074 " pathEditMode="relative" rAng="0" ptsTypes="fsf">
                                      <p:cBhvr>
                                        <p:cTn id="2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406" y="35648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59" presetClass="path" presetSubtype="0" accel="50000" decel="5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2.5E-6 2.22222E-6 C 2.5E-6 -0.05185 -0.05538 -0.09144 -0.1224 -0.09144 C -0.23108 -0.05787 -0.72153 0.29791 -0.8625 0.45856 C -1.0033 0.61967 -1.14531 1.12893 -1.15278 1.11898 " pathEditMode="relative" rAng="0" ptsTypes="ffsf">
                                      <p:cBhvr>
                                        <p:cTn id="26" dur="5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39" y="5187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28" dur="55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Scale>
                                      <p:cBhvr>
                                        <p:cTn id="32" dur="375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55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2" grpId="1" animBg="1"/>
      <p:bldP spid="13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23 Imagen" descr="ROSTROS DE MUJER"/>
          <p:cNvPicPr>
            <a:picLocks noGrp="1" noChangeAspect="1"/>
          </p:cNvPicPr>
          <p:nvPr isPhoto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0101"/>
          <a:stretch>
            <a:fillRect/>
          </a:stretch>
        </p:blipFill>
        <p:spPr>
          <a:xfrm>
            <a:off x="0" y="692696"/>
            <a:ext cx="9144000" cy="61653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Diapositiva3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rcRect b="11151"/>
          <a:stretch>
            <a:fillRect/>
          </a:stretch>
        </p:blipFill>
        <p:spPr>
          <a:xfrm>
            <a:off x="0" y="620688"/>
            <a:ext cx="9144000" cy="6237312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 prstMaterial="matte"/>
        </p:spPr>
      </p:pic>
      <p:sp>
        <p:nvSpPr>
          <p:cNvPr id="6" name="5 Estrella de 4 puntas"/>
          <p:cNvSpPr/>
          <p:nvPr/>
        </p:nvSpPr>
        <p:spPr>
          <a:xfrm>
            <a:off x="-5581128" y="-3483768"/>
            <a:ext cx="2376264" cy="2304256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61000">
                <a:srgbClr val="CC99FF">
                  <a:alpha val="68000"/>
                  <a:lumMod val="46000"/>
                  <a:lumOff val="54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4 puntas"/>
          <p:cNvSpPr/>
          <p:nvPr/>
        </p:nvSpPr>
        <p:spPr>
          <a:xfrm>
            <a:off x="-3636912" y="-2259632"/>
            <a:ext cx="2088232" cy="1656184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61000">
                <a:srgbClr val="CC99FF">
                  <a:alpha val="68000"/>
                  <a:lumMod val="46000"/>
                  <a:lumOff val="54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strella de 4 puntas"/>
          <p:cNvSpPr/>
          <p:nvPr/>
        </p:nvSpPr>
        <p:spPr>
          <a:xfrm>
            <a:off x="-1512168" y="-1368152"/>
            <a:ext cx="1512168" cy="1368152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61000">
                <a:srgbClr val="CC99FF">
                  <a:alpha val="68000"/>
                  <a:lumMod val="46000"/>
                  <a:lumOff val="54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strella de 4 puntas"/>
          <p:cNvSpPr/>
          <p:nvPr/>
        </p:nvSpPr>
        <p:spPr>
          <a:xfrm>
            <a:off x="9144000" y="6858000"/>
            <a:ext cx="1512168" cy="1368152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61000">
                <a:srgbClr val="CC99FF">
                  <a:alpha val="68000"/>
                  <a:lumMod val="46000"/>
                  <a:lumOff val="54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strella de 4 puntas"/>
          <p:cNvSpPr/>
          <p:nvPr/>
        </p:nvSpPr>
        <p:spPr>
          <a:xfrm>
            <a:off x="10548664" y="7533456"/>
            <a:ext cx="2088232" cy="1656184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61000">
                <a:srgbClr val="CC99FF">
                  <a:alpha val="68000"/>
                  <a:lumMod val="46000"/>
                  <a:lumOff val="54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strella de 4 puntas"/>
          <p:cNvSpPr/>
          <p:nvPr/>
        </p:nvSpPr>
        <p:spPr>
          <a:xfrm>
            <a:off x="12348864" y="8109520"/>
            <a:ext cx="2376264" cy="2304256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61000">
                <a:srgbClr val="CC99FF">
                  <a:alpha val="68000"/>
                  <a:lumMod val="46000"/>
                  <a:lumOff val="54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6237312"/>
            <a:ext cx="9144000" cy="6206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oble onda"/>
          <p:cNvSpPr/>
          <p:nvPr/>
        </p:nvSpPr>
        <p:spPr>
          <a:xfrm>
            <a:off x="-66030" y="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oble onda"/>
          <p:cNvSpPr/>
          <p:nvPr/>
        </p:nvSpPr>
        <p:spPr>
          <a:xfrm>
            <a:off x="0" y="594360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Marco"/>
          <p:cNvSpPr/>
          <p:nvPr/>
        </p:nvSpPr>
        <p:spPr>
          <a:xfrm>
            <a:off x="-5665209" y="-5596334"/>
            <a:ext cx="20412816" cy="18074008"/>
          </a:xfrm>
          <a:prstGeom prst="frame">
            <a:avLst>
              <a:gd name="adj1" fmla="val 309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464245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iapositiva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Estrella de 4 puntas"/>
          <p:cNvSpPr/>
          <p:nvPr/>
        </p:nvSpPr>
        <p:spPr>
          <a:xfrm>
            <a:off x="-3996952" y="-1179512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rgbClr val="6600FF">
                  <a:lumMod val="40000"/>
                  <a:lumOff val="60000"/>
                  <a:alpha val="51000"/>
                </a:srgb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strella de 4 puntas"/>
          <p:cNvSpPr/>
          <p:nvPr/>
        </p:nvSpPr>
        <p:spPr>
          <a:xfrm>
            <a:off x="-5509120" y="-2115616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rgbClr val="6600FF">
                  <a:lumMod val="40000"/>
                  <a:lumOff val="60000"/>
                  <a:alpha val="51000"/>
                </a:srgb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strella de 4 puntas"/>
          <p:cNvSpPr/>
          <p:nvPr/>
        </p:nvSpPr>
        <p:spPr>
          <a:xfrm>
            <a:off x="6300192" y="6858000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rgbClr val="6600FF">
                  <a:lumMod val="40000"/>
                  <a:lumOff val="60000"/>
                  <a:alpha val="51000"/>
                </a:srgb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4 puntas"/>
          <p:cNvSpPr/>
          <p:nvPr/>
        </p:nvSpPr>
        <p:spPr>
          <a:xfrm>
            <a:off x="7884368" y="7605464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rgbClr val="6600FF">
                  <a:lumMod val="40000"/>
                  <a:lumOff val="60000"/>
                  <a:alpha val="51000"/>
                </a:srgb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2122" y="-99392"/>
            <a:ext cx="9274642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30642" y="6099702"/>
            <a:ext cx="9274642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oble onda"/>
          <p:cNvSpPr/>
          <p:nvPr/>
        </p:nvSpPr>
        <p:spPr>
          <a:xfrm>
            <a:off x="-57753" y="0"/>
            <a:ext cx="9334348" cy="965992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tx1">
                  <a:lumMod val="65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1000">
                <a:schemeClr val="tx1">
                  <a:lumMod val="65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oble onda"/>
          <p:cNvSpPr/>
          <p:nvPr/>
        </p:nvSpPr>
        <p:spPr>
          <a:xfrm>
            <a:off x="-190348" y="5885457"/>
            <a:ext cx="9334348" cy="965992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tx1">
                  <a:lumMod val="65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1000">
                <a:schemeClr val="tx1">
                  <a:lumMod val="65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Marco"/>
          <p:cNvSpPr/>
          <p:nvPr/>
        </p:nvSpPr>
        <p:spPr>
          <a:xfrm>
            <a:off x="-5581128" y="-5596334"/>
            <a:ext cx="20306256" cy="18074008"/>
          </a:xfrm>
          <a:prstGeom prst="frame">
            <a:avLst>
              <a:gd name="adj1" fmla="val 309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Diapositiva7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Diapositiva2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Elipse"/>
          <p:cNvSpPr/>
          <p:nvPr/>
        </p:nvSpPr>
        <p:spPr>
          <a:xfrm>
            <a:off x="5364088" y="8181528"/>
            <a:ext cx="914400" cy="914400"/>
          </a:xfrm>
          <a:prstGeom prst="ellipse">
            <a:avLst/>
          </a:prstGeom>
          <a:gradFill>
            <a:gsLst>
              <a:gs pos="24000">
                <a:schemeClr val="tx1">
                  <a:alpha val="87000"/>
                </a:schemeClr>
              </a:gs>
              <a:gs pos="77000">
                <a:srgbClr val="FF0000">
                  <a:alpha val="46000"/>
                </a:srgbClr>
              </a:gs>
              <a:gs pos="100000">
                <a:schemeClr val="accent6">
                  <a:lumMod val="75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 prstMaterial="matte">
            <a:bevelT w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4283968" y="8037512"/>
            <a:ext cx="720080" cy="698376"/>
          </a:xfrm>
          <a:prstGeom prst="ellipse">
            <a:avLst/>
          </a:prstGeom>
          <a:gradFill>
            <a:gsLst>
              <a:gs pos="24000">
                <a:schemeClr val="tx1">
                  <a:alpha val="87000"/>
                </a:schemeClr>
              </a:gs>
              <a:gs pos="77000">
                <a:srgbClr val="FF0000">
                  <a:alpha val="46000"/>
                </a:srgbClr>
              </a:gs>
              <a:gs pos="100000">
                <a:schemeClr val="accent6">
                  <a:lumMod val="75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2771800" y="7317432"/>
            <a:ext cx="914400" cy="914400"/>
          </a:xfrm>
          <a:prstGeom prst="ellipse">
            <a:avLst/>
          </a:prstGeom>
          <a:gradFill>
            <a:gsLst>
              <a:gs pos="24000">
                <a:schemeClr val="tx1">
                  <a:alpha val="87000"/>
                </a:schemeClr>
              </a:gs>
              <a:gs pos="77000">
                <a:srgbClr val="FF0000">
                  <a:alpha val="46000"/>
                </a:srgbClr>
              </a:gs>
              <a:gs pos="100000">
                <a:schemeClr val="accent6">
                  <a:lumMod val="75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547664" y="8397552"/>
            <a:ext cx="914400" cy="914400"/>
          </a:xfrm>
          <a:prstGeom prst="ellipse">
            <a:avLst/>
          </a:prstGeom>
          <a:gradFill>
            <a:gsLst>
              <a:gs pos="24000">
                <a:schemeClr val="tx1">
                  <a:alpha val="87000"/>
                </a:schemeClr>
              </a:gs>
              <a:gs pos="77000">
                <a:srgbClr val="FF0000">
                  <a:alpha val="46000"/>
                </a:srgbClr>
              </a:gs>
              <a:gs pos="100000">
                <a:schemeClr val="accent6">
                  <a:lumMod val="75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brightRoom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899592" y="7774632"/>
            <a:ext cx="648072" cy="601216"/>
          </a:xfrm>
          <a:prstGeom prst="ellipse">
            <a:avLst/>
          </a:prstGeom>
          <a:gradFill>
            <a:gsLst>
              <a:gs pos="24000">
                <a:schemeClr val="tx1">
                  <a:alpha val="87000"/>
                </a:schemeClr>
              </a:gs>
              <a:gs pos="77000">
                <a:srgbClr val="FF0000">
                  <a:alpha val="46000"/>
                </a:srgbClr>
              </a:gs>
              <a:gs pos="100000">
                <a:schemeClr val="accent6">
                  <a:lumMod val="75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-1188640" y="8469560"/>
            <a:ext cx="914400" cy="914400"/>
          </a:xfrm>
          <a:prstGeom prst="ellipse">
            <a:avLst/>
          </a:prstGeom>
          <a:gradFill>
            <a:gsLst>
              <a:gs pos="24000">
                <a:schemeClr val="tx1">
                  <a:alpha val="87000"/>
                </a:schemeClr>
              </a:gs>
              <a:gs pos="77000">
                <a:srgbClr val="FF0000">
                  <a:alpha val="46000"/>
                </a:srgbClr>
              </a:gs>
              <a:gs pos="100000">
                <a:schemeClr val="accent6">
                  <a:lumMod val="75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1741984" y="7206189"/>
            <a:ext cx="720080" cy="698376"/>
          </a:xfrm>
          <a:prstGeom prst="ellipse">
            <a:avLst/>
          </a:prstGeom>
          <a:gradFill>
            <a:gsLst>
              <a:gs pos="24000">
                <a:schemeClr val="tx1">
                  <a:alpha val="87000"/>
                </a:schemeClr>
              </a:gs>
              <a:gs pos="77000">
                <a:srgbClr val="FF0000">
                  <a:alpha val="46000"/>
                </a:srgbClr>
              </a:gs>
              <a:gs pos="100000">
                <a:schemeClr val="accent6">
                  <a:lumMod val="75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2122" y="-99392"/>
            <a:ext cx="9274642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65321" y="6165304"/>
            <a:ext cx="9274642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oble onda"/>
          <p:cNvSpPr/>
          <p:nvPr/>
        </p:nvSpPr>
        <p:spPr>
          <a:xfrm>
            <a:off x="-57753" y="0"/>
            <a:ext cx="9334348" cy="965992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2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0000">
                <a:schemeClr val="accent2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oble onda"/>
          <p:cNvSpPr/>
          <p:nvPr/>
        </p:nvSpPr>
        <p:spPr>
          <a:xfrm>
            <a:off x="-51975" y="5904638"/>
            <a:ext cx="9304495" cy="965992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2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0000">
                <a:schemeClr val="accent2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libre"/>
          <p:cNvSpPr/>
          <p:nvPr/>
        </p:nvSpPr>
        <p:spPr>
          <a:xfrm>
            <a:off x="-1404664" y="-1345232"/>
            <a:ext cx="11953328" cy="10729192"/>
          </a:xfrm>
          <a:custGeom>
            <a:avLst/>
            <a:gdLst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540171 w 11881320"/>
              <a:gd name="connsiteY7" fmla="*/ 9388043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68152 w 11881320"/>
              <a:gd name="connsiteY6" fmla="*/ 8325544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76672 w 11881320"/>
              <a:gd name="connsiteY6" fmla="*/ 8253536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76672 w 11881320"/>
              <a:gd name="connsiteY6" fmla="*/ 8253536 h 10729192"/>
              <a:gd name="connsiteX7" fmla="*/ 10485118 w 11881320"/>
              <a:gd name="connsiteY7" fmla="*/ 8253536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23208 w 11881320"/>
              <a:gd name="connsiteY6" fmla="*/ 8240089 h 10729192"/>
              <a:gd name="connsiteX7" fmla="*/ 10485118 w 11881320"/>
              <a:gd name="connsiteY7" fmla="*/ 8253536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83111 w 11881320"/>
              <a:gd name="connsiteY6" fmla="*/ 8240089 h 10729192"/>
              <a:gd name="connsiteX7" fmla="*/ 10485118 w 11881320"/>
              <a:gd name="connsiteY7" fmla="*/ 8253536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881320" h="10729192">
                <a:moveTo>
                  <a:pt x="0" y="0"/>
                </a:moveTo>
                <a:lnTo>
                  <a:pt x="11881320" y="0"/>
                </a:lnTo>
                <a:lnTo>
                  <a:pt x="11881320" y="10729192"/>
                </a:lnTo>
                <a:lnTo>
                  <a:pt x="0" y="10729192"/>
                </a:lnTo>
                <a:lnTo>
                  <a:pt x="0" y="0"/>
                </a:lnTo>
                <a:close/>
                <a:moveTo>
                  <a:pt x="1341149" y="1341149"/>
                </a:moveTo>
                <a:lnTo>
                  <a:pt x="1383111" y="8240089"/>
                </a:lnTo>
                <a:lnTo>
                  <a:pt x="10485118" y="8253536"/>
                </a:lnTo>
                <a:lnTo>
                  <a:pt x="10540171" y="1341149"/>
                </a:lnTo>
                <a:lnTo>
                  <a:pt x="1341149" y="13411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5" grpId="0" animBg="1"/>
      <p:bldP spid="9" grpId="0" animBg="1"/>
      <p:bldP spid="4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 descr="Diapositiva7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18 Imagen" descr="Diapositiva2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-9159" y="-46856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orazón"/>
          <p:cNvSpPr/>
          <p:nvPr/>
        </p:nvSpPr>
        <p:spPr>
          <a:xfrm>
            <a:off x="9396536" y="2060848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9828584" y="2924944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82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10188624" y="764704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10908704" y="1916832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>
            <a:off x="10620672" y="3717032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>
            <a:off x="11416108" y="1002432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>
            <a:off x="11552906" y="2975248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>
            <a:off x="10817968" y="-457200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82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>
            <a:off x="9859738" y="4631432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>
            <a:off x="9344172" y="799728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razón"/>
          <p:cNvSpPr/>
          <p:nvPr/>
        </p:nvSpPr>
        <p:spPr>
          <a:xfrm>
            <a:off x="11535072" y="182910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Forma libre"/>
          <p:cNvSpPr/>
          <p:nvPr/>
        </p:nvSpPr>
        <p:spPr>
          <a:xfrm>
            <a:off x="-1116632" y="-1251520"/>
            <a:ext cx="13537504" cy="9289032"/>
          </a:xfrm>
          <a:custGeom>
            <a:avLst/>
            <a:gdLst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2592399 w 13753528"/>
              <a:gd name="connsiteY7" fmla="*/ 8127903 h 9289032"/>
              <a:gd name="connsiteX8" fmla="*/ 12592399 w 13753528"/>
              <a:gd name="connsiteY8" fmla="*/ 1161129 h 9289032"/>
              <a:gd name="connsiteX9" fmla="*/ 1161129 w 13753528"/>
              <a:gd name="connsiteY9" fmla="*/ 1161129 h 9289032"/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0476656 w 13753528"/>
              <a:gd name="connsiteY7" fmla="*/ 8109520 h 9289032"/>
              <a:gd name="connsiteX8" fmla="*/ 12592399 w 13753528"/>
              <a:gd name="connsiteY8" fmla="*/ 1161129 h 9289032"/>
              <a:gd name="connsiteX9" fmla="*/ 1161129 w 13753528"/>
              <a:gd name="connsiteY9" fmla="*/ 1161129 h 9289032"/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0476656 w 13753528"/>
              <a:gd name="connsiteY7" fmla="*/ 8109520 h 9289032"/>
              <a:gd name="connsiteX8" fmla="*/ 10513168 w 13753528"/>
              <a:gd name="connsiteY8" fmla="*/ 1179512 h 9289032"/>
              <a:gd name="connsiteX9" fmla="*/ 1161129 w 13753528"/>
              <a:gd name="connsiteY9" fmla="*/ 1161129 h 9289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753528" h="9289032">
                <a:moveTo>
                  <a:pt x="0" y="0"/>
                </a:moveTo>
                <a:lnTo>
                  <a:pt x="13753528" y="0"/>
                </a:lnTo>
                <a:lnTo>
                  <a:pt x="13753528" y="9289032"/>
                </a:lnTo>
                <a:lnTo>
                  <a:pt x="0" y="9289032"/>
                </a:lnTo>
                <a:lnTo>
                  <a:pt x="0" y="0"/>
                </a:lnTo>
                <a:close/>
                <a:moveTo>
                  <a:pt x="1161129" y="1161129"/>
                </a:moveTo>
                <a:lnTo>
                  <a:pt x="1161129" y="8127903"/>
                </a:lnTo>
                <a:lnTo>
                  <a:pt x="10476656" y="8109520"/>
                </a:lnTo>
                <a:lnTo>
                  <a:pt x="10513168" y="1179512"/>
                </a:lnTo>
                <a:lnTo>
                  <a:pt x="1161129" y="1161129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-1" y="-69136"/>
            <a:ext cx="9177015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46529" y="6164610"/>
            <a:ext cx="9177015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oble onda"/>
          <p:cNvSpPr/>
          <p:nvPr/>
        </p:nvSpPr>
        <p:spPr>
          <a:xfrm>
            <a:off x="-16509" y="15783"/>
            <a:ext cx="9210030" cy="909051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6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oble onda"/>
          <p:cNvSpPr/>
          <p:nvPr/>
        </p:nvSpPr>
        <p:spPr>
          <a:xfrm>
            <a:off x="-95640" y="5902093"/>
            <a:ext cx="9210030" cy="909051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6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97272811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C -4.16667E-6 -0.04676 -0.06197 -0.08264 -0.1375 -0.08264 C -0.25989 -0.05208 -0.52343 -0.07593 -0.68177 0.06898 C -0.84027 0.21389 -1.00885 0.70787 -1.08854 0.78657 " pathEditMode="relative" rAng="0" ptsTypes="ffsf">
                                      <p:cBhvr>
                                        <p:cTn id="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427" y="3518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59259E-6 C 1.11111E-6 -0.04815 -0.04497 -0.08519 -0.09965 -0.08519 C -0.18854 -0.05371 -0.48872 -0.03704 -0.60382 0.11273 C -0.71892 0.2625 -0.73229 0.73148 -0.79011 0.81296 " pathEditMode="relative" rAng="0" ptsTypes="ffsf">
                                      <p:cBhvr>
                                        <p:cTn id="8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514" y="3638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.00764 C 3.88889E-6 -0.04352 -0.06111 -0.08264 -0.13559 -0.08264 C -0.25625 -0.0493 -0.56754 0.05 -0.72379 0.20857 C -0.88021 0.36713 -1.2698 1.11968 -1.27848 1.10995 " pathEditMode="relative" rAng="0" ptsTypes="ffsf">
                                      <p:cBhvr>
                                        <p:cTn id="10" dur="4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924" y="5108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0371 C 4.44444E-6 -0.04513 -0.05955 -0.08263 -0.13195 -0.08263 C -0.24914 -0.05069 -0.62223 0.03936 -0.77414 0.19098 C -0.92622 0.34283 -1.2349 1.06737 -1.24306 1.05811 " pathEditMode="relative" rAng="0" ptsTypes="ffsf">
                                      <p:cBhvr>
                                        <p:cTn id="1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153" y="4886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857 C 1.66667E-6 -0.04305 -0.05816 -0.08263 -0.12882 -0.08263 C -0.24323 -0.04907 -0.56042 -0.01365 -0.70868 0.14653 C -0.85695 0.30672 -0.9441 0.79144 -1.01858 0.87848 " pathEditMode="relative" rAng="0" ptsTypes="ffsf">
                                      <p:cBhvr>
                                        <p:cTn id="14" dur="4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937" y="3893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C 2.5E-6 -0.05185 -0.05538 -0.09144 -0.1224 -0.09144 C -0.23108 -0.05787 -0.72153 0.29791 -0.8625 0.45856 C -1.0033 0.61967 -1.14531 1.12893 -1.15278 1.11898 " pathEditMode="relative" rAng="0" ptsTypes="ffsf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39" y="5187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C -4.16667E-6 -0.04676 -0.06197 -0.08264 -0.1375 -0.08264 C -0.25989 -0.05208 -0.57569 0.03866 -0.7342 0.18356 C -0.8927 0.32847 -1.00885 0.70787 -1.08854 0.78657 " pathEditMode="relative" rAng="0" ptsTypes="ffsf">
                                      <p:cBhvr>
                                        <p:cTn id="18" dur="5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400" y="352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6 C 3.88889E-6 -0.07639 -0.08438 -0.13519 -0.18733 -0.13519 C -0.35382 -0.08496 -0.78351 0.06319 -0.99914 0.30023 C -1.21476 0.5375 -1.3724 1.15833 -1.48108 1.28726 " pathEditMode="relative" rAng="0" ptsTypes="ffsf">
                                      <p:cBhvr>
                                        <p:cTn id="2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063" y="5761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0.00254 C -0.08455 -0.32246 -0.59097 -0.14005 -0.72517 -0.03611 C -0.85938 0.06782 -1.09358 0.7287 -1.10087 0.72222 " pathEditMode="relative" rAng="0" ptsTypes="sss">
                                      <p:cBhvr>
                                        <p:cTn id="22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983" y="2004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.07778 C -0.1698 -0.13055 -0.65296 -0.12014 -0.87431 0.03172 C -1.09566 0.18403 -1.3191 0.99908 -1.32796 0.99074 " pathEditMode="relative" rAng="0" ptsTypes="fsf">
                                      <p:cBhvr>
                                        <p:cTn id="24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406" y="35648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C 2.5E-6 -0.05185 -0.05538 -0.09144 -0.1224 -0.09144 C -0.23108 -0.05787 -0.72153 0.29791 -0.8625 0.45856 C -1.0033 0.61967 -1.14531 1.12893 -1.15278 1.11898 " pathEditMode="relative" rAng="0" ptsTypes="ffsf">
                                      <p:cBhvr>
                                        <p:cTn id="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39" y="5187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375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2" grpId="1" animBg="1"/>
      <p:bldP spid="13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Diapositiva62.JPG"/>
          <p:cNvPicPr>
            <a:picLocks noGrp="1" noChangeAspect="1"/>
          </p:cNvPicPr>
          <p:nvPr isPhoto="1"/>
        </p:nvPicPr>
        <p:blipFill>
          <a:blip r:embed="rId2" cstate="print">
            <a:lum contrast="-10000"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Diapositiva1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Estrella de 4 puntas"/>
          <p:cNvSpPr/>
          <p:nvPr/>
        </p:nvSpPr>
        <p:spPr>
          <a:xfrm>
            <a:off x="-5581128" y="-3483768"/>
            <a:ext cx="2376264" cy="2304256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4 puntas"/>
          <p:cNvSpPr/>
          <p:nvPr/>
        </p:nvSpPr>
        <p:spPr>
          <a:xfrm>
            <a:off x="-3636912" y="-2259632"/>
            <a:ext cx="2088232" cy="1656184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strella de 4 puntas"/>
          <p:cNvSpPr/>
          <p:nvPr/>
        </p:nvSpPr>
        <p:spPr>
          <a:xfrm>
            <a:off x="-1512168" y="-1368152"/>
            <a:ext cx="1512168" cy="1368152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strella de 4 puntas"/>
          <p:cNvSpPr/>
          <p:nvPr/>
        </p:nvSpPr>
        <p:spPr>
          <a:xfrm>
            <a:off x="9144000" y="6858000"/>
            <a:ext cx="1512168" cy="1368152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strella de 4 puntas"/>
          <p:cNvSpPr/>
          <p:nvPr/>
        </p:nvSpPr>
        <p:spPr>
          <a:xfrm>
            <a:off x="10548664" y="7533456"/>
            <a:ext cx="2088232" cy="1656184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strella de 4 puntas"/>
          <p:cNvSpPr/>
          <p:nvPr/>
        </p:nvSpPr>
        <p:spPr>
          <a:xfrm>
            <a:off x="12348864" y="8109520"/>
            <a:ext cx="2376264" cy="2304256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7765" y="6165304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oble onda"/>
          <p:cNvSpPr/>
          <p:nvPr/>
        </p:nvSpPr>
        <p:spPr>
          <a:xfrm>
            <a:off x="0" y="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oble onda"/>
          <p:cNvSpPr/>
          <p:nvPr/>
        </p:nvSpPr>
        <p:spPr>
          <a:xfrm>
            <a:off x="0" y="594360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Marco"/>
          <p:cNvSpPr/>
          <p:nvPr/>
        </p:nvSpPr>
        <p:spPr>
          <a:xfrm>
            <a:off x="-5581128" y="-5596334"/>
            <a:ext cx="20306256" cy="18074008"/>
          </a:xfrm>
          <a:prstGeom prst="frame">
            <a:avLst>
              <a:gd name="adj1" fmla="val 309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464245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3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Diapositiva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Estrella de 4 puntas"/>
          <p:cNvSpPr/>
          <p:nvPr/>
        </p:nvSpPr>
        <p:spPr>
          <a:xfrm>
            <a:off x="-3996952" y="-1179512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rgbClr val="6600FF">
                  <a:lumMod val="40000"/>
                  <a:lumOff val="60000"/>
                  <a:alpha val="45000"/>
                </a:srgb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strella de 4 puntas"/>
          <p:cNvSpPr/>
          <p:nvPr/>
        </p:nvSpPr>
        <p:spPr>
          <a:xfrm>
            <a:off x="-5509120" y="-2115616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rgbClr val="6600FF">
                  <a:lumMod val="40000"/>
                  <a:lumOff val="60000"/>
                  <a:alpha val="45000"/>
                </a:srgb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strella de 4 puntas"/>
          <p:cNvSpPr/>
          <p:nvPr/>
        </p:nvSpPr>
        <p:spPr>
          <a:xfrm>
            <a:off x="6300192" y="6858000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rgbClr val="6600FF">
                  <a:lumMod val="40000"/>
                  <a:lumOff val="60000"/>
                  <a:alpha val="45000"/>
                </a:srgb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4 puntas"/>
          <p:cNvSpPr/>
          <p:nvPr/>
        </p:nvSpPr>
        <p:spPr>
          <a:xfrm>
            <a:off x="7884368" y="7605464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rgbClr val="6600FF">
                  <a:lumMod val="40000"/>
                  <a:lumOff val="60000"/>
                  <a:alpha val="45000"/>
                </a:srgb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Marco"/>
          <p:cNvSpPr/>
          <p:nvPr/>
        </p:nvSpPr>
        <p:spPr>
          <a:xfrm>
            <a:off x="-5581128" y="-5572000"/>
            <a:ext cx="20378264" cy="18074008"/>
          </a:xfrm>
          <a:prstGeom prst="frame">
            <a:avLst>
              <a:gd name="adj1" fmla="val 309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21003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oble onda"/>
          <p:cNvSpPr/>
          <p:nvPr/>
        </p:nvSpPr>
        <p:spPr>
          <a:xfrm>
            <a:off x="0" y="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6165304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oble onda"/>
          <p:cNvSpPr/>
          <p:nvPr/>
        </p:nvSpPr>
        <p:spPr>
          <a:xfrm>
            <a:off x="-66030" y="5877272"/>
            <a:ext cx="9210030" cy="980728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 descr="Diapositiva1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19 Imagen" descr="ROSTROS DE MUJER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Elipse"/>
          <p:cNvSpPr/>
          <p:nvPr/>
        </p:nvSpPr>
        <p:spPr>
          <a:xfrm>
            <a:off x="5364088" y="8181528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23000"/>
                  <a:lumOff val="7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 prstMaterial="matte">
            <a:bevelT w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4283968" y="8037512"/>
            <a:ext cx="720080" cy="698376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35000"/>
                  <a:lumOff val="65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2771800" y="7317432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37000"/>
                  <a:lumOff val="63000"/>
                </a:srgbClr>
              </a:gs>
              <a:gs pos="61000">
                <a:srgbClr val="FBA97D">
                  <a:alpha val="48000"/>
                  <a:lumMod val="53000"/>
                  <a:lumOff val="47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547664" y="8397552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35000"/>
                  <a:lumOff val="65000"/>
                </a:srgbClr>
              </a:gs>
              <a:gs pos="61000">
                <a:srgbClr val="FBA97D">
                  <a:alpha val="48000"/>
                  <a:lumMod val="65000"/>
                  <a:lumOff val="35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899592" y="7774632"/>
            <a:ext cx="648072" cy="601216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23000"/>
                  <a:lumOff val="7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-1188640" y="8469560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27000"/>
                  <a:lumOff val="73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1741984" y="7206189"/>
            <a:ext cx="720080" cy="698376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28000"/>
                  <a:lumOff val="72000"/>
                </a:srgbClr>
              </a:gs>
              <a:gs pos="61000">
                <a:srgbClr val="FBA97D">
                  <a:alpha val="48000"/>
                  <a:lumMod val="70000"/>
                  <a:lumOff val="30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204736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33015" y="6511652"/>
            <a:ext cx="9177015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oble onda"/>
          <p:cNvSpPr/>
          <p:nvPr/>
        </p:nvSpPr>
        <p:spPr>
          <a:xfrm>
            <a:off x="0" y="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oble onda"/>
          <p:cNvSpPr/>
          <p:nvPr/>
        </p:nvSpPr>
        <p:spPr>
          <a:xfrm>
            <a:off x="0" y="594360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Forma libre"/>
          <p:cNvSpPr/>
          <p:nvPr/>
        </p:nvSpPr>
        <p:spPr>
          <a:xfrm>
            <a:off x="-1404664" y="-1433616"/>
            <a:ext cx="11953328" cy="10729192"/>
          </a:xfrm>
          <a:custGeom>
            <a:avLst/>
            <a:gdLst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540171 w 11881320"/>
              <a:gd name="connsiteY7" fmla="*/ 9388043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68152 w 11881320"/>
              <a:gd name="connsiteY6" fmla="*/ 8325544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76672 w 11881320"/>
              <a:gd name="connsiteY6" fmla="*/ 8253536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76672 w 11881320"/>
              <a:gd name="connsiteY6" fmla="*/ 8253536 h 10729192"/>
              <a:gd name="connsiteX7" fmla="*/ 10485118 w 11881320"/>
              <a:gd name="connsiteY7" fmla="*/ 8253536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76672 w 11881320"/>
              <a:gd name="connsiteY6" fmla="*/ 8253536 h 10729192"/>
              <a:gd name="connsiteX7" fmla="*/ 10545711 w 11881320"/>
              <a:gd name="connsiteY7" fmla="*/ 8253536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16080 w 11881320"/>
              <a:gd name="connsiteY6" fmla="*/ 8253536 h 10729192"/>
              <a:gd name="connsiteX7" fmla="*/ 10545711 w 11881320"/>
              <a:gd name="connsiteY7" fmla="*/ 8253536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881320" h="10729192">
                <a:moveTo>
                  <a:pt x="0" y="0"/>
                </a:moveTo>
                <a:lnTo>
                  <a:pt x="11881320" y="0"/>
                </a:lnTo>
                <a:lnTo>
                  <a:pt x="11881320" y="10729192"/>
                </a:lnTo>
                <a:lnTo>
                  <a:pt x="0" y="10729192"/>
                </a:lnTo>
                <a:lnTo>
                  <a:pt x="0" y="0"/>
                </a:lnTo>
                <a:close/>
                <a:moveTo>
                  <a:pt x="1341149" y="1341149"/>
                </a:moveTo>
                <a:lnTo>
                  <a:pt x="1416080" y="8253536"/>
                </a:lnTo>
                <a:lnTo>
                  <a:pt x="10545711" y="8253536"/>
                </a:lnTo>
                <a:cubicBezTo>
                  <a:pt x="10543864" y="5949407"/>
                  <a:pt x="10542018" y="3645278"/>
                  <a:pt x="10540171" y="1341149"/>
                </a:cubicBezTo>
                <a:lnTo>
                  <a:pt x="1341149" y="13411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5" grpId="0" animBg="1"/>
      <p:bldP spid="9" grpId="0" animBg="1"/>
      <p:bldP spid="4" grpId="0" animBg="1"/>
      <p:bldP spid="10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 descr="Diapositiva9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18 Imagen" descr="Diapositiva2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33015" y="3448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orazón"/>
          <p:cNvSpPr/>
          <p:nvPr/>
        </p:nvSpPr>
        <p:spPr>
          <a:xfrm>
            <a:off x="9396536" y="2060848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</a:srgbClr>
              </a:gs>
              <a:gs pos="82000">
                <a:srgbClr val="CC99FF">
                  <a:lumMod val="90000"/>
                  <a:alpha val="65000"/>
                </a:srgbClr>
              </a:gs>
              <a:gs pos="18000">
                <a:srgbClr val="FFFF00"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9828584" y="2924944"/>
            <a:ext cx="914400" cy="914400"/>
          </a:xfrm>
          <a:prstGeom prst="heart">
            <a:avLst/>
          </a:prstGeom>
          <a:gradFill flip="none" rotWithShape="1"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</a:srgbClr>
              </a:gs>
              <a:gs pos="82000">
                <a:srgbClr val="CC99FF">
                  <a:lumMod val="90000"/>
                  <a:alpha val="65000"/>
                </a:srgbClr>
              </a:gs>
              <a:gs pos="18000">
                <a:srgbClr val="FFFF00"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scene3d>
            <a:camera prst="orthographicFront"/>
            <a:lightRig rig="glow" dir="t"/>
          </a:scene3d>
          <a:sp3d>
            <a:bevelT w="82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10188624" y="764704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</a:srgbClr>
              </a:gs>
              <a:gs pos="82000">
                <a:srgbClr val="CC99FF">
                  <a:lumMod val="90000"/>
                  <a:alpha val="65000"/>
                </a:srgbClr>
              </a:gs>
              <a:gs pos="18000">
                <a:srgbClr val="FFFF00"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10908704" y="1916832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</a:srgbClr>
              </a:gs>
              <a:gs pos="82000">
                <a:srgbClr val="CC99FF">
                  <a:lumMod val="90000"/>
                  <a:alpha val="45000"/>
                </a:srgbClr>
              </a:gs>
              <a:gs pos="18000">
                <a:srgbClr val="FFFF00">
                  <a:alpha val="67000"/>
                  <a:lumMod val="0"/>
                  <a:lumOff val="100000"/>
                </a:srgbClr>
              </a:gs>
              <a:gs pos="100000">
                <a:srgbClr val="CCCCFF">
                  <a:alpha val="54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>
            <a:off x="10620672" y="3717032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</a:srgbClr>
              </a:gs>
              <a:gs pos="82000">
                <a:srgbClr val="CC99FF">
                  <a:lumMod val="90000"/>
                  <a:alpha val="65000"/>
                </a:srgbClr>
              </a:gs>
              <a:gs pos="18000">
                <a:srgbClr val="FFFF00"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>
            <a:off x="11416108" y="1002432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</a:srgbClr>
              </a:gs>
              <a:gs pos="82000">
                <a:srgbClr val="CC99FF">
                  <a:lumMod val="90000"/>
                  <a:alpha val="65000"/>
                </a:srgbClr>
              </a:gs>
              <a:gs pos="18000">
                <a:srgbClr val="FFFF00"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>
            <a:off x="11552906" y="2975248"/>
            <a:ext cx="914400" cy="914400"/>
          </a:xfrm>
          <a:prstGeom prst="heart">
            <a:avLst/>
          </a:prstGeom>
          <a:gradFill flip="none" rotWithShape="1"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</a:srgbClr>
              </a:gs>
              <a:gs pos="82000">
                <a:srgbClr val="CC99FF">
                  <a:lumMod val="90000"/>
                  <a:alpha val="65000"/>
                </a:srgbClr>
              </a:gs>
              <a:gs pos="18000">
                <a:srgbClr val="FFFF00"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>
            <a:off x="10817968" y="-457200"/>
            <a:ext cx="914400" cy="914400"/>
          </a:xfrm>
          <a:prstGeom prst="heart">
            <a:avLst/>
          </a:prstGeom>
          <a:gradFill flip="none" rotWithShape="1"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</a:srgbClr>
              </a:gs>
              <a:gs pos="82000">
                <a:srgbClr val="CC99FF">
                  <a:lumMod val="90000"/>
                  <a:alpha val="65000"/>
                </a:srgbClr>
              </a:gs>
              <a:gs pos="18000">
                <a:srgbClr val="FFFF00"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scene3d>
            <a:camera prst="orthographicFront"/>
            <a:lightRig rig="glow" dir="t"/>
          </a:scene3d>
          <a:sp3d>
            <a:bevelT w="82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>
            <a:off x="9859738" y="4631432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</a:srgbClr>
              </a:gs>
              <a:gs pos="82000">
                <a:srgbClr val="CC99FF">
                  <a:lumMod val="90000"/>
                  <a:alpha val="45000"/>
                </a:srgbClr>
              </a:gs>
              <a:gs pos="18000">
                <a:srgbClr val="FFFF00">
                  <a:alpha val="67000"/>
                  <a:lumMod val="0"/>
                  <a:lumOff val="100000"/>
                </a:srgbClr>
              </a:gs>
              <a:gs pos="100000">
                <a:srgbClr val="CCCCFF">
                  <a:alpha val="54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>
            <a:off x="9344172" y="799728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</a:srgbClr>
              </a:gs>
              <a:gs pos="82000">
                <a:srgbClr val="CC99FF">
                  <a:lumMod val="90000"/>
                  <a:alpha val="45000"/>
                </a:srgbClr>
              </a:gs>
              <a:gs pos="18000">
                <a:srgbClr val="FFFF00">
                  <a:alpha val="67000"/>
                  <a:lumMod val="0"/>
                  <a:lumOff val="100000"/>
                </a:srgbClr>
              </a:gs>
              <a:gs pos="100000">
                <a:srgbClr val="CCCCFF">
                  <a:alpha val="54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razón"/>
          <p:cNvSpPr/>
          <p:nvPr/>
        </p:nvSpPr>
        <p:spPr>
          <a:xfrm>
            <a:off x="11535072" y="182910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</a:srgbClr>
              </a:gs>
              <a:gs pos="82000">
                <a:srgbClr val="CC99FF">
                  <a:lumMod val="90000"/>
                  <a:alpha val="65000"/>
                </a:srgbClr>
              </a:gs>
              <a:gs pos="18000">
                <a:srgbClr val="FFFF00"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1" y="-69136"/>
            <a:ext cx="9177015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oble onda"/>
          <p:cNvSpPr/>
          <p:nvPr/>
        </p:nvSpPr>
        <p:spPr>
          <a:xfrm>
            <a:off x="0" y="3448"/>
            <a:ext cx="9210030" cy="909051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9900CC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9900CC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33470" y="6162028"/>
            <a:ext cx="9210483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oble onda"/>
          <p:cNvSpPr/>
          <p:nvPr/>
        </p:nvSpPr>
        <p:spPr>
          <a:xfrm>
            <a:off x="-33015" y="5947048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9900CC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9900CC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Forma libre"/>
          <p:cNvSpPr/>
          <p:nvPr/>
        </p:nvSpPr>
        <p:spPr>
          <a:xfrm>
            <a:off x="-1188640" y="-1251520"/>
            <a:ext cx="13609512" cy="9289032"/>
          </a:xfrm>
          <a:custGeom>
            <a:avLst/>
            <a:gdLst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2592399 w 13753528"/>
              <a:gd name="connsiteY7" fmla="*/ 8127903 h 9289032"/>
              <a:gd name="connsiteX8" fmla="*/ 12592399 w 13753528"/>
              <a:gd name="connsiteY8" fmla="*/ 1161129 h 9289032"/>
              <a:gd name="connsiteX9" fmla="*/ 1161129 w 13753528"/>
              <a:gd name="connsiteY9" fmla="*/ 1161129 h 9289032"/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0476656 w 13753528"/>
              <a:gd name="connsiteY7" fmla="*/ 8109520 h 9289032"/>
              <a:gd name="connsiteX8" fmla="*/ 12592399 w 13753528"/>
              <a:gd name="connsiteY8" fmla="*/ 1161129 h 9289032"/>
              <a:gd name="connsiteX9" fmla="*/ 1161129 w 13753528"/>
              <a:gd name="connsiteY9" fmla="*/ 1161129 h 9289032"/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0476656 w 13753528"/>
              <a:gd name="connsiteY7" fmla="*/ 8109520 h 9289032"/>
              <a:gd name="connsiteX8" fmla="*/ 10513168 w 13753528"/>
              <a:gd name="connsiteY8" fmla="*/ 1179512 h 9289032"/>
              <a:gd name="connsiteX9" fmla="*/ 1161129 w 13753528"/>
              <a:gd name="connsiteY9" fmla="*/ 1161129 h 9289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753528" h="9289032">
                <a:moveTo>
                  <a:pt x="0" y="0"/>
                </a:moveTo>
                <a:lnTo>
                  <a:pt x="13753528" y="0"/>
                </a:lnTo>
                <a:lnTo>
                  <a:pt x="13753528" y="9289032"/>
                </a:lnTo>
                <a:lnTo>
                  <a:pt x="0" y="9289032"/>
                </a:lnTo>
                <a:lnTo>
                  <a:pt x="0" y="0"/>
                </a:lnTo>
                <a:close/>
                <a:moveTo>
                  <a:pt x="1161129" y="1161129"/>
                </a:moveTo>
                <a:lnTo>
                  <a:pt x="1161129" y="8127903"/>
                </a:lnTo>
                <a:lnTo>
                  <a:pt x="10476656" y="8109520"/>
                </a:lnTo>
                <a:lnTo>
                  <a:pt x="10513168" y="1179512"/>
                </a:lnTo>
                <a:lnTo>
                  <a:pt x="1161129" y="1161129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272811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C -4.16667E-6 -0.04676 -0.06197 -0.08264 -0.1375 -0.08264 C -0.25989 -0.05208 -0.52343 -0.07593 -0.68177 0.06898 C -0.84027 0.21389 -1.00885 0.70787 -1.08854 0.78657 " pathEditMode="relative" rAng="0" ptsTypes="ffsf">
                                      <p:cBhvr>
                                        <p:cTn id="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427" y="3518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59259E-6 C 1.11111E-6 -0.04815 -0.04497 -0.08519 -0.09965 -0.08519 C -0.18854 -0.05371 -0.48872 -0.03704 -0.60382 0.11273 C -0.71892 0.2625 -0.73229 0.73148 -0.79011 0.81296 " pathEditMode="relative" rAng="0" ptsTypes="ffsf">
                                      <p:cBhvr>
                                        <p:cTn id="8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514" y="3638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.00764 C 3.88889E-6 -0.04352 -0.06111 -0.08264 -0.13559 -0.08264 C -0.25625 -0.0493 -0.56754 0.05 -0.72379 0.20857 C -0.88021 0.36713 -1.2698 1.11968 -1.27848 1.10995 " pathEditMode="relative" rAng="0" ptsTypes="ffsf">
                                      <p:cBhvr>
                                        <p:cTn id="10" dur="4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924" y="5108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0371 C 4.44444E-6 -0.04513 -0.05955 -0.08263 -0.13195 -0.08263 C -0.24914 -0.05069 -0.62223 0.03936 -0.77414 0.19098 C -0.92622 0.34283 -1.2349 1.06737 -1.24306 1.05811 " pathEditMode="relative" rAng="0" ptsTypes="ffsf">
                                      <p:cBhvr>
                                        <p:cTn id="1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153" y="4886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857 C 1.66667E-6 -0.04305 -0.05816 -0.08263 -0.12882 -0.08263 C -0.24323 -0.04907 -0.56042 -0.01365 -0.70868 0.14653 C -0.85695 0.30672 -0.9441 0.79144 -1.01858 0.87848 " pathEditMode="relative" rAng="0" ptsTypes="ffsf">
                                      <p:cBhvr>
                                        <p:cTn id="14" dur="4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937" y="3893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C 2.5E-6 -0.05185 -0.05538 -0.09144 -0.1224 -0.09144 C -0.23108 -0.05787 -0.72153 0.29791 -0.8625 0.45856 C -1.0033 0.61967 -1.14531 1.12893 -1.15278 1.11898 " pathEditMode="relative" rAng="0" ptsTypes="ffsf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39" y="5187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C -4.16667E-6 -0.04676 -0.06197 -0.08264 -0.1375 -0.08264 C -0.25989 -0.05208 -0.57569 0.03866 -0.7342 0.18356 C -0.8927 0.32847 -1.00885 0.70787 -1.08854 0.78657 " pathEditMode="relative" rAng="0" ptsTypes="ffsf">
                                      <p:cBhvr>
                                        <p:cTn id="18" dur="5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400" y="352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6 C 3.88889E-6 -0.07639 -0.08438 -0.13519 -0.18733 -0.13519 C -0.35382 -0.08496 -0.78351 0.06319 -0.99914 0.30023 C -1.21476 0.5375 -1.3724 1.15833 -1.48108 1.28726 " pathEditMode="relative" rAng="0" ptsTypes="ffsf">
                                      <p:cBhvr>
                                        <p:cTn id="2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063" y="5761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0.00254 C -0.08455 -0.32246 -0.59097 -0.14005 -0.72517 -0.03611 C -0.85938 0.06782 -1.09358 0.7287 -1.10087 0.72222 " pathEditMode="relative" rAng="0" ptsTypes="sss">
                                      <p:cBhvr>
                                        <p:cTn id="22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983" y="2004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.07778 C -0.1698 -0.13055 -0.65296 -0.12014 -0.87431 0.03172 C -1.09566 0.18403 -1.3191 0.99908 -1.32796 0.99074 " pathEditMode="relative" rAng="0" ptsTypes="fsf">
                                      <p:cBhvr>
                                        <p:cTn id="24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406" y="35648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C 2.5E-6 -0.05185 -0.05538 -0.09144 -0.1224 -0.09144 C -0.23108 -0.05787 -0.72153 0.29791 -0.8625 0.45856 C -1.0033 0.61967 -1.14531 1.12893 -1.15278 1.11898 " pathEditMode="relative" rAng="0" ptsTypes="ffsf">
                                      <p:cBhvr>
                                        <p:cTn id="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39" y="5187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375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2" grpId="1" animBg="1"/>
      <p:bldP spid="13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Diapositiva1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Diapositiva34.JPG"/>
          <p:cNvPicPr>
            <a:picLocks noGrp="1" noChangeAspect="1"/>
          </p:cNvPicPr>
          <p:nvPr isPhoto="1"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-21255" y="0"/>
            <a:ext cx="916525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Estrella de 4 puntas"/>
          <p:cNvSpPr/>
          <p:nvPr/>
        </p:nvSpPr>
        <p:spPr>
          <a:xfrm>
            <a:off x="-5581128" y="-3483768"/>
            <a:ext cx="2376264" cy="2304256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4 puntas"/>
          <p:cNvSpPr/>
          <p:nvPr/>
        </p:nvSpPr>
        <p:spPr>
          <a:xfrm>
            <a:off x="-3636912" y="-2259632"/>
            <a:ext cx="2088232" cy="1656184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strella de 4 puntas"/>
          <p:cNvSpPr/>
          <p:nvPr/>
        </p:nvSpPr>
        <p:spPr>
          <a:xfrm>
            <a:off x="-1512168" y="-1368152"/>
            <a:ext cx="1512168" cy="1368152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strella de 4 puntas"/>
          <p:cNvSpPr/>
          <p:nvPr/>
        </p:nvSpPr>
        <p:spPr>
          <a:xfrm>
            <a:off x="9144000" y="6858000"/>
            <a:ext cx="1512168" cy="1368152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strella de 4 puntas"/>
          <p:cNvSpPr/>
          <p:nvPr/>
        </p:nvSpPr>
        <p:spPr>
          <a:xfrm>
            <a:off x="10548664" y="7533456"/>
            <a:ext cx="2088232" cy="1656184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strella de 4 puntas"/>
          <p:cNvSpPr/>
          <p:nvPr/>
        </p:nvSpPr>
        <p:spPr>
          <a:xfrm>
            <a:off x="12348864" y="8109520"/>
            <a:ext cx="2376264" cy="2304256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oble onda"/>
          <p:cNvSpPr/>
          <p:nvPr/>
        </p:nvSpPr>
        <p:spPr>
          <a:xfrm>
            <a:off x="0" y="-243408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6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oble onda"/>
          <p:cNvSpPr/>
          <p:nvPr/>
        </p:nvSpPr>
        <p:spPr>
          <a:xfrm>
            <a:off x="-180528" y="6237312"/>
            <a:ext cx="9369303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6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Marco"/>
          <p:cNvSpPr/>
          <p:nvPr/>
        </p:nvSpPr>
        <p:spPr>
          <a:xfrm>
            <a:off x="-5581128" y="-5596334"/>
            <a:ext cx="20306256" cy="18074008"/>
          </a:xfrm>
          <a:prstGeom prst="frame">
            <a:avLst>
              <a:gd name="adj1" fmla="val 309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464245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ROSTROS DE MUJER.jpg"/>
          <p:cNvPicPr>
            <a:picLocks noGrp="1" noChangeAspect="1"/>
          </p:cNvPicPr>
          <p:nvPr isPhoto="1"/>
        </p:nvPicPr>
        <p:blipFill>
          <a:blip r:embed="rId3" cstate="print">
            <a:lum contras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Estrella de 4 puntas"/>
          <p:cNvSpPr/>
          <p:nvPr/>
        </p:nvSpPr>
        <p:spPr>
          <a:xfrm>
            <a:off x="6300192" y="6858000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47000">
                <a:srgbClr val="03D4A8">
                  <a:lumMod val="0"/>
                  <a:lumOff val="100000"/>
                  <a:alpha val="53000"/>
                </a:srgbClr>
              </a:gs>
              <a:gs pos="50000">
                <a:schemeClr val="accent2">
                  <a:lumMod val="60000"/>
                  <a:lumOff val="40000"/>
                  <a:alpha val="61000"/>
                </a:schemeClr>
              </a:gs>
              <a:gs pos="73000">
                <a:schemeClr val="tx1">
                  <a:alpha val="50000"/>
                </a:schemeClr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4 puntas"/>
          <p:cNvSpPr/>
          <p:nvPr/>
        </p:nvSpPr>
        <p:spPr>
          <a:xfrm>
            <a:off x="7884368" y="7605464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47000">
                <a:srgbClr val="03D4A8">
                  <a:lumMod val="0"/>
                  <a:lumOff val="100000"/>
                  <a:alpha val="53000"/>
                </a:srgbClr>
              </a:gs>
              <a:gs pos="50000">
                <a:schemeClr val="accent2">
                  <a:lumMod val="60000"/>
                  <a:lumOff val="40000"/>
                  <a:alpha val="61000"/>
                </a:schemeClr>
              </a:gs>
              <a:gs pos="73000">
                <a:schemeClr val="tx1">
                  <a:alpha val="50000"/>
                </a:schemeClr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strella de 4 puntas"/>
          <p:cNvSpPr/>
          <p:nvPr/>
        </p:nvSpPr>
        <p:spPr>
          <a:xfrm>
            <a:off x="-5509120" y="-2115616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47000">
                <a:srgbClr val="03D4A8">
                  <a:lumMod val="0"/>
                  <a:lumOff val="100000"/>
                  <a:alpha val="53000"/>
                </a:srgbClr>
              </a:gs>
              <a:gs pos="50000">
                <a:schemeClr val="accent2">
                  <a:lumMod val="60000"/>
                  <a:lumOff val="40000"/>
                  <a:alpha val="61000"/>
                </a:schemeClr>
              </a:gs>
              <a:gs pos="73000">
                <a:schemeClr val="tx1">
                  <a:alpha val="50000"/>
                </a:schemeClr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strella de 4 puntas"/>
          <p:cNvSpPr/>
          <p:nvPr/>
        </p:nvSpPr>
        <p:spPr>
          <a:xfrm>
            <a:off x="-3996952" y="-1179512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47000">
                <a:srgbClr val="03D4A8">
                  <a:lumMod val="0"/>
                  <a:lumOff val="100000"/>
                  <a:alpha val="53000"/>
                </a:srgbClr>
              </a:gs>
              <a:gs pos="50000">
                <a:schemeClr val="accent2">
                  <a:lumMod val="60000"/>
                  <a:lumOff val="40000"/>
                  <a:alpha val="61000"/>
                </a:schemeClr>
              </a:gs>
              <a:gs pos="73000">
                <a:schemeClr val="tx1">
                  <a:alpha val="50000"/>
                </a:schemeClr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Marco"/>
          <p:cNvSpPr/>
          <p:nvPr/>
        </p:nvSpPr>
        <p:spPr>
          <a:xfrm>
            <a:off x="-5581128" y="-5644008"/>
            <a:ext cx="20306256" cy="18074008"/>
          </a:xfrm>
          <a:prstGeom prst="frame">
            <a:avLst>
              <a:gd name="adj1" fmla="val 309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6165304"/>
            <a:ext cx="9177015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" y="-69136"/>
            <a:ext cx="9177015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oble onda"/>
          <p:cNvSpPr/>
          <p:nvPr/>
        </p:nvSpPr>
        <p:spPr>
          <a:xfrm>
            <a:off x="-81828" y="0"/>
            <a:ext cx="9225828" cy="941784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2">
                  <a:lumMod val="40000"/>
                  <a:lumOff val="6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4000">
                <a:schemeClr val="accent2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oble onda"/>
          <p:cNvSpPr/>
          <p:nvPr/>
        </p:nvSpPr>
        <p:spPr>
          <a:xfrm>
            <a:off x="0" y="5916216"/>
            <a:ext cx="9225828" cy="941784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2">
                  <a:lumMod val="40000"/>
                  <a:lumOff val="6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4000">
                <a:schemeClr val="accent2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6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Diapositiva7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Diapositiva2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16274" y="-1754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Elipse"/>
          <p:cNvSpPr/>
          <p:nvPr/>
        </p:nvSpPr>
        <p:spPr>
          <a:xfrm>
            <a:off x="5364088" y="8181528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 prstMaterial="matte">
            <a:bevelT w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4283968" y="8037512"/>
            <a:ext cx="720080" cy="698376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2771800" y="7317432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547664" y="8397552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brightRoom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899592" y="7774632"/>
            <a:ext cx="648072" cy="601216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-1188640" y="8469560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1741984" y="7206189"/>
            <a:ext cx="720080" cy="698376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41630" y="-65250"/>
            <a:ext cx="9201904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2008" y="6165304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libre"/>
          <p:cNvSpPr/>
          <p:nvPr/>
        </p:nvSpPr>
        <p:spPr>
          <a:xfrm>
            <a:off x="-1404664" y="-1395536"/>
            <a:ext cx="11953328" cy="10729192"/>
          </a:xfrm>
          <a:custGeom>
            <a:avLst/>
            <a:gdLst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540171 w 11881320"/>
              <a:gd name="connsiteY7" fmla="*/ 9388043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68152 w 11881320"/>
              <a:gd name="connsiteY6" fmla="*/ 8325544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76672 w 11881320"/>
              <a:gd name="connsiteY6" fmla="*/ 8253536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76672 w 11881320"/>
              <a:gd name="connsiteY6" fmla="*/ 8253536 h 10729192"/>
              <a:gd name="connsiteX7" fmla="*/ 10485118 w 11881320"/>
              <a:gd name="connsiteY7" fmla="*/ 8253536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881320" h="10729192">
                <a:moveTo>
                  <a:pt x="0" y="0"/>
                </a:moveTo>
                <a:lnTo>
                  <a:pt x="11881320" y="0"/>
                </a:lnTo>
                <a:lnTo>
                  <a:pt x="11881320" y="10729192"/>
                </a:lnTo>
                <a:lnTo>
                  <a:pt x="0" y="10729192"/>
                </a:lnTo>
                <a:lnTo>
                  <a:pt x="0" y="0"/>
                </a:lnTo>
                <a:close/>
                <a:moveTo>
                  <a:pt x="1341149" y="1341149"/>
                </a:moveTo>
                <a:lnTo>
                  <a:pt x="1476672" y="8253536"/>
                </a:lnTo>
                <a:lnTo>
                  <a:pt x="10485118" y="8253536"/>
                </a:lnTo>
                <a:lnTo>
                  <a:pt x="10540171" y="1341149"/>
                </a:lnTo>
                <a:lnTo>
                  <a:pt x="1341149" y="13411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Doble onda"/>
          <p:cNvSpPr/>
          <p:nvPr/>
        </p:nvSpPr>
        <p:spPr>
          <a:xfrm>
            <a:off x="0" y="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oble onda"/>
          <p:cNvSpPr/>
          <p:nvPr/>
        </p:nvSpPr>
        <p:spPr>
          <a:xfrm>
            <a:off x="0" y="594360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5" grpId="0" animBg="1"/>
      <p:bldP spid="9" grpId="0" animBg="1"/>
      <p:bldP spid="4" grpId="0" animBg="1"/>
      <p:bldP spid="10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3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20 Imagen" descr="Diapositiva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orazón"/>
          <p:cNvSpPr/>
          <p:nvPr/>
        </p:nvSpPr>
        <p:spPr>
          <a:xfrm>
            <a:off x="9396536" y="2060848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  <a:lumMod val="29000"/>
                  <a:lumOff val="71000"/>
                </a:srgbClr>
              </a:gs>
              <a:gs pos="82000">
                <a:srgbClr val="CC99FF">
                  <a:lumMod val="90000"/>
                  <a:alpha val="65000"/>
                </a:srgbClr>
              </a:gs>
              <a:gs pos="18000">
                <a:srgbClr val="FFFF00"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9828584" y="2924944"/>
            <a:ext cx="914400" cy="914400"/>
          </a:xfrm>
          <a:prstGeom prst="heart">
            <a:avLst/>
          </a:prstGeom>
          <a:gradFill flip="none" rotWithShape="1"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  <a:lumMod val="49000"/>
                  <a:lumOff val="51000"/>
                </a:srgbClr>
              </a:gs>
              <a:gs pos="82000">
                <a:srgbClr val="CC99FF">
                  <a:lumMod val="90000"/>
                  <a:alpha val="65000"/>
                </a:srgbClr>
              </a:gs>
              <a:gs pos="18000">
                <a:srgbClr val="FFFF00"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scene3d>
            <a:camera prst="orthographicFront"/>
            <a:lightRig rig="glow" dir="t"/>
          </a:scene3d>
          <a:sp3d>
            <a:bevelT w="82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10188624" y="764704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  <a:lumMod val="50000"/>
                  <a:lumOff val="50000"/>
                </a:srgbClr>
              </a:gs>
              <a:gs pos="82000">
                <a:srgbClr val="CC99FF">
                  <a:lumMod val="90000"/>
                  <a:alpha val="65000"/>
                </a:srgbClr>
              </a:gs>
              <a:gs pos="18000">
                <a:srgbClr val="FFFF00"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10908704" y="1916832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  <a:lumMod val="55000"/>
                  <a:lumOff val="45000"/>
                </a:srgbClr>
              </a:gs>
              <a:gs pos="82000">
                <a:srgbClr val="CC99FF">
                  <a:lumMod val="90000"/>
                  <a:alpha val="45000"/>
                </a:srgbClr>
              </a:gs>
              <a:gs pos="18000">
                <a:srgbClr val="FFFF00">
                  <a:alpha val="67000"/>
                  <a:lumMod val="0"/>
                  <a:lumOff val="100000"/>
                </a:srgbClr>
              </a:gs>
              <a:gs pos="100000">
                <a:srgbClr val="CCCCFF">
                  <a:alpha val="54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>
            <a:off x="10620672" y="3717032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  <a:lumMod val="65000"/>
                  <a:lumOff val="35000"/>
                </a:srgbClr>
              </a:gs>
              <a:gs pos="82000">
                <a:srgbClr val="CC99FF">
                  <a:lumMod val="90000"/>
                  <a:alpha val="65000"/>
                </a:srgbClr>
              </a:gs>
              <a:gs pos="18000">
                <a:srgbClr val="FFFF00"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>
            <a:off x="11416108" y="1002432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  <a:lumMod val="45000"/>
                  <a:lumOff val="55000"/>
                </a:srgbClr>
              </a:gs>
              <a:gs pos="82000">
                <a:srgbClr val="CC99FF">
                  <a:lumMod val="90000"/>
                  <a:alpha val="65000"/>
                </a:srgbClr>
              </a:gs>
              <a:gs pos="18000">
                <a:srgbClr val="FFFF00"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>
            <a:off x="11552906" y="2975248"/>
            <a:ext cx="914400" cy="914400"/>
          </a:xfrm>
          <a:prstGeom prst="heart">
            <a:avLst/>
          </a:prstGeom>
          <a:gradFill flip="none" rotWithShape="1"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  <a:lumMod val="49000"/>
                  <a:lumOff val="51000"/>
                </a:srgbClr>
              </a:gs>
              <a:gs pos="82000">
                <a:srgbClr val="CC99FF">
                  <a:lumMod val="90000"/>
                  <a:alpha val="65000"/>
                </a:srgbClr>
              </a:gs>
              <a:gs pos="18000">
                <a:srgbClr val="FFFF00"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>
            <a:off x="10817968" y="-457200"/>
            <a:ext cx="914400" cy="914400"/>
          </a:xfrm>
          <a:prstGeom prst="heart">
            <a:avLst/>
          </a:prstGeom>
          <a:gradFill flip="none" rotWithShape="1"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  <a:lumMod val="52000"/>
                  <a:lumOff val="48000"/>
                </a:srgbClr>
              </a:gs>
              <a:gs pos="82000">
                <a:srgbClr val="CC99FF">
                  <a:lumMod val="90000"/>
                  <a:alpha val="65000"/>
                </a:srgbClr>
              </a:gs>
              <a:gs pos="18000">
                <a:srgbClr val="FFFF00"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scene3d>
            <a:camera prst="orthographicFront"/>
            <a:lightRig rig="glow" dir="t"/>
          </a:scene3d>
          <a:sp3d>
            <a:bevelT w="82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>
            <a:off x="9859738" y="4631432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  <a:lumMod val="67000"/>
                  <a:lumOff val="33000"/>
                </a:srgbClr>
              </a:gs>
              <a:gs pos="82000">
                <a:srgbClr val="CC99FF">
                  <a:lumMod val="90000"/>
                  <a:alpha val="45000"/>
                </a:srgbClr>
              </a:gs>
              <a:gs pos="18000">
                <a:srgbClr val="FFFF00">
                  <a:alpha val="67000"/>
                  <a:lumMod val="0"/>
                  <a:lumOff val="100000"/>
                </a:srgbClr>
              </a:gs>
              <a:gs pos="100000">
                <a:srgbClr val="CCCCFF">
                  <a:alpha val="54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>
            <a:off x="9344172" y="799728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  <a:lumMod val="47000"/>
                  <a:lumOff val="53000"/>
                </a:srgbClr>
              </a:gs>
              <a:gs pos="82000">
                <a:srgbClr val="CC99FF">
                  <a:lumMod val="90000"/>
                  <a:alpha val="45000"/>
                </a:srgbClr>
              </a:gs>
              <a:gs pos="18000">
                <a:srgbClr val="FFFF00">
                  <a:alpha val="67000"/>
                  <a:lumMod val="0"/>
                  <a:lumOff val="100000"/>
                </a:srgbClr>
              </a:gs>
              <a:gs pos="100000">
                <a:srgbClr val="CCCCFF">
                  <a:alpha val="54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razón"/>
          <p:cNvSpPr/>
          <p:nvPr/>
        </p:nvSpPr>
        <p:spPr>
          <a:xfrm>
            <a:off x="11535072" y="182910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  <a:lumMod val="41000"/>
                  <a:lumOff val="59000"/>
                </a:srgbClr>
              </a:gs>
              <a:gs pos="82000">
                <a:srgbClr val="CC99FF">
                  <a:lumMod val="90000"/>
                  <a:alpha val="65000"/>
                </a:srgbClr>
              </a:gs>
              <a:gs pos="18000">
                <a:srgbClr val="FFFF00"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Forma libre"/>
          <p:cNvSpPr/>
          <p:nvPr/>
        </p:nvSpPr>
        <p:spPr>
          <a:xfrm>
            <a:off x="-1185986" y="-1212068"/>
            <a:ext cx="13627346" cy="9289032"/>
          </a:xfrm>
          <a:custGeom>
            <a:avLst/>
            <a:gdLst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2592399 w 13753528"/>
              <a:gd name="connsiteY7" fmla="*/ 8127903 h 9289032"/>
              <a:gd name="connsiteX8" fmla="*/ 12592399 w 13753528"/>
              <a:gd name="connsiteY8" fmla="*/ 1161129 h 9289032"/>
              <a:gd name="connsiteX9" fmla="*/ 1161129 w 13753528"/>
              <a:gd name="connsiteY9" fmla="*/ 1161129 h 9289032"/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0476656 w 13753528"/>
              <a:gd name="connsiteY7" fmla="*/ 8109520 h 9289032"/>
              <a:gd name="connsiteX8" fmla="*/ 12592399 w 13753528"/>
              <a:gd name="connsiteY8" fmla="*/ 1161129 h 9289032"/>
              <a:gd name="connsiteX9" fmla="*/ 1161129 w 13753528"/>
              <a:gd name="connsiteY9" fmla="*/ 1161129 h 9289032"/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0476656 w 13753528"/>
              <a:gd name="connsiteY7" fmla="*/ 8109520 h 9289032"/>
              <a:gd name="connsiteX8" fmla="*/ 10513168 w 13753528"/>
              <a:gd name="connsiteY8" fmla="*/ 1179512 h 9289032"/>
              <a:gd name="connsiteX9" fmla="*/ 1161129 w 13753528"/>
              <a:gd name="connsiteY9" fmla="*/ 1161129 h 9289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753528" h="9289032">
                <a:moveTo>
                  <a:pt x="0" y="0"/>
                </a:moveTo>
                <a:lnTo>
                  <a:pt x="13753528" y="0"/>
                </a:lnTo>
                <a:lnTo>
                  <a:pt x="13753528" y="9289032"/>
                </a:lnTo>
                <a:lnTo>
                  <a:pt x="0" y="9289032"/>
                </a:lnTo>
                <a:lnTo>
                  <a:pt x="0" y="0"/>
                </a:lnTo>
                <a:close/>
                <a:moveTo>
                  <a:pt x="1161129" y="1161129"/>
                </a:moveTo>
                <a:lnTo>
                  <a:pt x="1161129" y="8127903"/>
                </a:lnTo>
                <a:lnTo>
                  <a:pt x="10476656" y="8109520"/>
                </a:lnTo>
                <a:lnTo>
                  <a:pt x="10513168" y="1179512"/>
                </a:lnTo>
                <a:lnTo>
                  <a:pt x="1161129" y="1161129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6165304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oble onda"/>
          <p:cNvSpPr/>
          <p:nvPr/>
        </p:nvSpPr>
        <p:spPr>
          <a:xfrm>
            <a:off x="0" y="594360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oble onda"/>
          <p:cNvSpPr/>
          <p:nvPr/>
        </p:nvSpPr>
        <p:spPr>
          <a:xfrm>
            <a:off x="0" y="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97272811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C -4.16667E-6 -0.04676 -0.06197 -0.08264 -0.1375 -0.08264 C -0.25989 -0.05208 -0.52343 -0.07593 -0.68177 0.06898 C -0.84027 0.21389 -1.00885 0.70787 -1.08854 0.78657 " pathEditMode="relative" rAng="0" ptsTypes="ffsf">
                                      <p:cBhvr>
                                        <p:cTn id="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427" y="3518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59259E-6 C 1.11111E-6 -0.04815 -0.04497 -0.08519 -0.09965 -0.08519 C -0.18854 -0.05371 -0.48872 -0.03704 -0.60382 0.11273 C -0.71892 0.2625 -0.73229 0.73148 -0.79011 0.81296 " pathEditMode="relative" rAng="0" ptsTypes="ffsf">
                                      <p:cBhvr>
                                        <p:cTn id="8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514" y="3638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.00764 C 3.88889E-6 -0.04352 -0.06111 -0.08264 -0.13559 -0.08264 C -0.25625 -0.0493 -0.56754 0.05 -0.72379 0.20857 C -0.88021 0.36713 -1.2698 1.11968 -1.27848 1.10995 " pathEditMode="relative" rAng="0" ptsTypes="ffsf">
                                      <p:cBhvr>
                                        <p:cTn id="10" dur="4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924" y="5108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0371 C 4.44444E-6 -0.04513 -0.05955 -0.08263 -0.13195 -0.08263 C -0.24914 -0.05069 -0.62223 0.03936 -0.77414 0.19098 C -0.92622 0.34283 -1.2349 1.06737 -1.24306 1.05811 " pathEditMode="relative" rAng="0" ptsTypes="ffsf">
                                      <p:cBhvr>
                                        <p:cTn id="1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153" y="4886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857 C 1.66667E-6 -0.04305 -0.05816 -0.08263 -0.12882 -0.08263 C -0.24323 -0.04907 -0.56042 -0.01365 -0.70868 0.14653 C -0.85695 0.30672 -0.9441 0.79144 -1.01858 0.87848 " pathEditMode="relative" rAng="0" ptsTypes="ffsf">
                                      <p:cBhvr>
                                        <p:cTn id="14" dur="4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937" y="3893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C 2.5E-6 -0.05185 -0.05538 -0.09144 -0.1224 -0.09144 C -0.23108 -0.05787 -0.72153 0.29791 -0.8625 0.45856 C -1.0033 0.61967 -1.14531 1.12893 -1.15278 1.11898 " pathEditMode="relative" rAng="0" ptsTypes="ffsf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39" y="5187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C -4.16667E-6 -0.04676 -0.06197 -0.08264 -0.1375 -0.08264 C -0.25989 -0.05208 -0.57569 0.03866 -0.7342 0.18356 C -0.8927 0.32847 -1.00885 0.70787 -1.08854 0.78657 " pathEditMode="relative" rAng="0" ptsTypes="ffsf">
                                      <p:cBhvr>
                                        <p:cTn id="18" dur="5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400" y="352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6 C 3.88889E-6 -0.07639 -0.08438 -0.13519 -0.18733 -0.13519 C -0.35382 -0.08496 -0.78351 0.06319 -0.99914 0.30023 C -1.21476 0.5375 -1.3724 1.15833 -1.48108 1.28726 " pathEditMode="relative" rAng="0" ptsTypes="ffsf">
                                      <p:cBhvr>
                                        <p:cTn id="2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063" y="5761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0.00254 C -0.08455 -0.32246 -0.59097 -0.14005 -0.72517 -0.03611 C -0.85938 0.06782 -1.09358 0.7287 -1.10087 0.72222 " pathEditMode="relative" rAng="0" ptsTypes="sss">
                                      <p:cBhvr>
                                        <p:cTn id="22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983" y="2004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.07778 C -0.1698 -0.13055 -0.65296 -0.12014 -0.87431 0.03172 C -1.09566 0.18403 -1.3191 0.99908 -1.32796 0.99074 " pathEditMode="relative" rAng="0" ptsTypes="fsf">
                                      <p:cBhvr>
                                        <p:cTn id="24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406" y="35648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C 2.5E-6 -0.05185 -0.05538 -0.09144 -0.1224 -0.09144 C -0.23108 -0.05787 -0.72153 0.29791 -0.8625 0.45856 C -1.0033 0.61967 -1.14531 1.12893 -1.15278 1.11898 " pathEditMode="relative" rAng="0" ptsTypes="ffsf">
                                      <p:cBhvr>
                                        <p:cTn id="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39" y="5187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375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2" grpId="1" animBg="1"/>
      <p:bldP spid="13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1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18 Imagen" descr="FOTOS PESO BAJO DOS.jpg"/>
          <p:cNvPicPr>
            <a:picLocks noGrp="1" noChangeAspect="1"/>
          </p:cNvPicPr>
          <p:nvPr isPhoto="1"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Estrella de 4 puntas"/>
          <p:cNvSpPr/>
          <p:nvPr/>
        </p:nvSpPr>
        <p:spPr>
          <a:xfrm>
            <a:off x="-5581128" y="-3483768"/>
            <a:ext cx="2376264" cy="2304256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4 puntas"/>
          <p:cNvSpPr/>
          <p:nvPr/>
        </p:nvSpPr>
        <p:spPr>
          <a:xfrm>
            <a:off x="-3636912" y="-2259632"/>
            <a:ext cx="2088232" cy="1656184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strella de 4 puntas"/>
          <p:cNvSpPr/>
          <p:nvPr/>
        </p:nvSpPr>
        <p:spPr>
          <a:xfrm>
            <a:off x="-1512168" y="-1368152"/>
            <a:ext cx="1512168" cy="1368152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strella de 4 puntas"/>
          <p:cNvSpPr/>
          <p:nvPr/>
        </p:nvSpPr>
        <p:spPr>
          <a:xfrm>
            <a:off x="9144000" y="6858000"/>
            <a:ext cx="1512168" cy="1368152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strella de 4 puntas"/>
          <p:cNvSpPr/>
          <p:nvPr/>
        </p:nvSpPr>
        <p:spPr>
          <a:xfrm>
            <a:off x="10548664" y="7533456"/>
            <a:ext cx="2088232" cy="1656184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strella de 4 puntas"/>
          <p:cNvSpPr/>
          <p:nvPr/>
        </p:nvSpPr>
        <p:spPr>
          <a:xfrm>
            <a:off x="12348864" y="8109520"/>
            <a:ext cx="2376264" cy="2304256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6165304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oble onda"/>
          <p:cNvSpPr/>
          <p:nvPr/>
        </p:nvSpPr>
        <p:spPr>
          <a:xfrm>
            <a:off x="0" y="3448"/>
            <a:ext cx="9210030" cy="909051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tx1">
                  <a:lumMod val="65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3000">
                <a:schemeClr val="tx1">
                  <a:lumMod val="65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oble onda"/>
          <p:cNvSpPr/>
          <p:nvPr/>
        </p:nvSpPr>
        <p:spPr>
          <a:xfrm>
            <a:off x="0" y="5948949"/>
            <a:ext cx="9210030" cy="909051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tx1">
                  <a:lumMod val="65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3000">
                <a:schemeClr val="tx1">
                  <a:lumMod val="65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Marco"/>
          <p:cNvSpPr/>
          <p:nvPr/>
        </p:nvSpPr>
        <p:spPr>
          <a:xfrm>
            <a:off x="-5581128" y="-5596334"/>
            <a:ext cx="20306256" cy="18074008"/>
          </a:xfrm>
          <a:prstGeom prst="frame">
            <a:avLst>
              <a:gd name="adj1" fmla="val 309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464245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iapositiva1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-18839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Estrella de 4 puntas"/>
          <p:cNvSpPr/>
          <p:nvPr/>
        </p:nvSpPr>
        <p:spPr>
          <a:xfrm>
            <a:off x="-3996952" y="-1179512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rgbClr val="6600FF">
                  <a:lumMod val="40000"/>
                  <a:lumOff val="60000"/>
                  <a:alpha val="45000"/>
                </a:srgb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strella de 4 puntas"/>
          <p:cNvSpPr/>
          <p:nvPr/>
        </p:nvSpPr>
        <p:spPr>
          <a:xfrm>
            <a:off x="-5509120" y="-2115616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rgbClr val="6600FF">
                  <a:lumMod val="40000"/>
                  <a:lumOff val="60000"/>
                  <a:alpha val="45000"/>
                </a:srgb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strella de 4 puntas"/>
          <p:cNvSpPr/>
          <p:nvPr/>
        </p:nvSpPr>
        <p:spPr>
          <a:xfrm>
            <a:off x="6300192" y="6858000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rgbClr val="6600FF">
                  <a:lumMod val="40000"/>
                  <a:lumOff val="60000"/>
                  <a:alpha val="45000"/>
                </a:srgb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4 puntas"/>
          <p:cNvSpPr/>
          <p:nvPr/>
        </p:nvSpPr>
        <p:spPr>
          <a:xfrm>
            <a:off x="7884368" y="7605464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rgbClr val="6600FF">
                  <a:lumMod val="40000"/>
                  <a:lumOff val="60000"/>
                  <a:alpha val="45000"/>
                </a:srgb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2122" y="-99392"/>
            <a:ext cx="9274642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03330" y="6126596"/>
            <a:ext cx="9274642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oble onda"/>
          <p:cNvSpPr/>
          <p:nvPr/>
        </p:nvSpPr>
        <p:spPr>
          <a:xfrm>
            <a:off x="0" y="3448"/>
            <a:ext cx="9210030" cy="909051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tx1">
                  <a:lumMod val="65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3000">
                <a:schemeClr val="tx1">
                  <a:lumMod val="65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oble onda"/>
          <p:cNvSpPr/>
          <p:nvPr/>
        </p:nvSpPr>
        <p:spPr>
          <a:xfrm>
            <a:off x="-66030" y="5805264"/>
            <a:ext cx="9210030" cy="909051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tx1">
                  <a:lumMod val="5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3000">
                <a:schemeClr val="tx1">
                  <a:lumMod val="65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Marco"/>
          <p:cNvSpPr/>
          <p:nvPr/>
        </p:nvSpPr>
        <p:spPr>
          <a:xfrm>
            <a:off x="-5617132" y="-5596334"/>
            <a:ext cx="20378264" cy="18074008"/>
          </a:xfrm>
          <a:prstGeom prst="frame">
            <a:avLst>
              <a:gd name="adj1" fmla="val 309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Diapositiva3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Diapositiva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Elipse"/>
          <p:cNvSpPr/>
          <p:nvPr/>
        </p:nvSpPr>
        <p:spPr>
          <a:xfrm>
            <a:off x="5364088" y="8181528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0"/>
                  <a:lumOff val="100000"/>
                </a:srgbClr>
              </a:gs>
              <a:gs pos="61000">
                <a:schemeClr val="accent4">
                  <a:lumMod val="60000"/>
                  <a:lumOff val="40000"/>
                </a:scheme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 prstMaterial="matte">
            <a:bevelT w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4283968" y="8037512"/>
            <a:ext cx="720080" cy="698376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16000"/>
                  <a:lumOff val="84000"/>
                </a:srgbClr>
              </a:gs>
              <a:gs pos="61000">
                <a:schemeClr val="accent4">
                  <a:lumMod val="60000"/>
                  <a:lumOff val="40000"/>
                </a:scheme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2771800" y="7317432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0"/>
                  <a:lumOff val="100000"/>
                </a:srgbClr>
              </a:gs>
              <a:gs pos="61000">
                <a:schemeClr val="accent4">
                  <a:lumMod val="60000"/>
                  <a:lumOff val="40000"/>
                </a:scheme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547664" y="8397552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0"/>
                  <a:lumOff val="100000"/>
                </a:srgbClr>
              </a:gs>
              <a:gs pos="61000">
                <a:schemeClr val="accent4">
                  <a:lumMod val="60000"/>
                  <a:lumOff val="40000"/>
                </a:scheme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brightRoom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899592" y="7774632"/>
            <a:ext cx="648072" cy="601216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0"/>
                  <a:lumOff val="100000"/>
                </a:srgbClr>
              </a:gs>
              <a:gs pos="61000">
                <a:schemeClr val="accent4">
                  <a:lumMod val="60000"/>
                  <a:lumOff val="40000"/>
                </a:scheme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-1188640" y="8469560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0"/>
                  <a:lumOff val="100000"/>
                </a:srgbClr>
              </a:gs>
              <a:gs pos="61000">
                <a:schemeClr val="accent4">
                  <a:lumMod val="60000"/>
                  <a:lumOff val="40000"/>
                </a:scheme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1741984" y="7206189"/>
            <a:ext cx="720080" cy="698376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0"/>
                  <a:lumOff val="100000"/>
                </a:srgbClr>
              </a:gs>
              <a:gs pos="61000">
                <a:schemeClr val="accent4">
                  <a:lumMod val="60000"/>
                  <a:lumOff val="40000"/>
                </a:scheme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oble onda"/>
          <p:cNvSpPr/>
          <p:nvPr/>
        </p:nvSpPr>
        <p:spPr>
          <a:xfrm>
            <a:off x="0" y="-315416"/>
            <a:ext cx="9210030" cy="986408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oble onda"/>
          <p:cNvSpPr/>
          <p:nvPr/>
        </p:nvSpPr>
        <p:spPr>
          <a:xfrm>
            <a:off x="-25152" y="6122276"/>
            <a:ext cx="9210030" cy="1077888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Forma libre"/>
          <p:cNvSpPr/>
          <p:nvPr/>
        </p:nvSpPr>
        <p:spPr>
          <a:xfrm>
            <a:off x="-1404664" y="-1345232"/>
            <a:ext cx="11953328" cy="10729192"/>
          </a:xfrm>
          <a:custGeom>
            <a:avLst/>
            <a:gdLst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540171 w 11881320"/>
              <a:gd name="connsiteY7" fmla="*/ 9388043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68152 w 11881320"/>
              <a:gd name="connsiteY6" fmla="*/ 8325544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76672 w 11881320"/>
              <a:gd name="connsiteY6" fmla="*/ 8253536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76672 w 11881320"/>
              <a:gd name="connsiteY6" fmla="*/ 8253536 h 10729192"/>
              <a:gd name="connsiteX7" fmla="*/ 10485118 w 11881320"/>
              <a:gd name="connsiteY7" fmla="*/ 8253536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881320" h="10729192">
                <a:moveTo>
                  <a:pt x="0" y="0"/>
                </a:moveTo>
                <a:lnTo>
                  <a:pt x="11881320" y="0"/>
                </a:lnTo>
                <a:lnTo>
                  <a:pt x="11881320" y="10729192"/>
                </a:lnTo>
                <a:lnTo>
                  <a:pt x="0" y="10729192"/>
                </a:lnTo>
                <a:lnTo>
                  <a:pt x="0" y="0"/>
                </a:lnTo>
                <a:close/>
                <a:moveTo>
                  <a:pt x="1341149" y="1341149"/>
                </a:moveTo>
                <a:lnTo>
                  <a:pt x="1476672" y="8253536"/>
                </a:lnTo>
                <a:lnTo>
                  <a:pt x="10485118" y="8253536"/>
                </a:lnTo>
                <a:lnTo>
                  <a:pt x="10540171" y="1341149"/>
                </a:lnTo>
                <a:lnTo>
                  <a:pt x="1341149" y="13411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5" grpId="0" animBg="1"/>
      <p:bldP spid="9" grpId="0" animBg="1"/>
      <p:bldP spid="4" grpId="0" animBg="1"/>
      <p:bldP spid="10" grpId="0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9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2320" y="188640"/>
            <a:ext cx="9144000" cy="66728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16 Imagen" descr="ROSTRO DE MUJER.jpg"/>
          <p:cNvPicPr>
            <a:picLocks noGrp="1" noChangeAspect="1"/>
          </p:cNvPicPr>
          <p:nvPr isPhoto="1"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260648"/>
            <a:ext cx="9144000" cy="659735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orazón"/>
          <p:cNvSpPr/>
          <p:nvPr/>
        </p:nvSpPr>
        <p:spPr>
          <a:xfrm>
            <a:off x="9396536" y="2060848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9828584" y="2924944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82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10188624" y="764704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10908704" y="1916832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>
            <a:off x="10620672" y="3717032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>
            <a:off x="11416108" y="1002432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>
            <a:off x="11552906" y="2975248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>
            <a:off x="10817968" y="-457200"/>
            <a:ext cx="914400" cy="914400"/>
          </a:xfrm>
          <a:prstGeom prst="heart">
            <a:avLst/>
          </a:prstGeom>
          <a:gradFill flip="none" rotWithShape="1"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scene3d>
            <a:camera prst="orthographicFront"/>
            <a:lightRig rig="glow" dir="t"/>
          </a:scene3d>
          <a:sp3d>
            <a:bevelT w="82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>
            <a:off x="9859738" y="4631432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>
            <a:off x="9344172" y="799728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razón"/>
          <p:cNvSpPr/>
          <p:nvPr/>
        </p:nvSpPr>
        <p:spPr>
          <a:xfrm>
            <a:off x="11535072" y="182910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22122" y="-99392"/>
            <a:ext cx="9274642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65321" y="6309320"/>
            <a:ext cx="9274642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oble onda"/>
          <p:cNvSpPr/>
          <p:nvPr/>
        </p:nvSpPr>
        <p:spPr>
          <a:xfrm>
            <a:off x="-190348" y="188640"/>
            <a:ext cx="9334348" cy="965992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6">
                  <a:lumMod val="68000"/>
                  <a:lumOff val="32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79000">
                <a:schemeClr val="accent6">
                  <a:lumMod val="86000"/>
                  <a:lumOff val="14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oble onda"/>
          <p:cNvSpPr/>
          <p:nvPr/>
        </p:nvSpPr>
        <p:spPr>
          <a:xfrm>
            <a:off x="0" y="5898840"/>
            <a:ext cx="9334348" cy="965992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6">
                  <a:lumMod val="68000"/>
                  <a:lumOff val="32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79000">
                <a:schemeClr val="accent6">
                  <a:lumMod val="86000"/>
                  <a:lumOff val="14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Forma libre"/>
          <p:cNvSpPr/>
          <p:nvPr/>
        </p:nvSpPr>
        <p:spPr>
          <a:xfrm>
            <a:off x="-1188640" y="-1107504"/>
            <a:ext cx="13609512" cy="9217024"/>
          </a:xfrm>
          <a:custGeom>
            <a:avLst/>
            <a:gdLst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2592399 w 13753528"/>
              <a:gd name="connsiteY7" fmla="*/ 8127903 h 9289032"/>
              <a:gd name="connsiteX8" fmla="*/ 12592399 w 13753528"/>
              <a:gd name="connsiteY8" fmla="*/ 1161129 h 9289032"/>
              <a:gd name="connsiteX9" fmla="*/ 1161129 w 13753528"/>
              <a:gd name="connsiteY9" fmla="*/ 1161129 h 9289032"/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0476656 w 13753528"/>
              <a:gd name="connsiteY7" fmla="*/ 8109520 h 9289032"/>
              <a:gd name="connsiteX8" fmla="*/ 12592399 w 13753528"/>
              <a:gd name="connsiteY8" fmla="*/ 1161129 h 9289032"/>
              <a:gd name="connsiteX9" fmla="*/ 1161129 w 13753528"/>
              <a:gd name="connsiteY9" fmla="*/ 1161129 h 9289032"/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0476656 w 13753528"/>
              <a:gd name="connsiteY7" fmla="*/ 8109520 h 9289032"/>
              <a:gd name="connsiteX8" fmla="*/ 10513168 w 13753528"/>
              <a:gd name="connsiteY8" fmla="*/ 1179512 h 9289032"/>
              <a:gd name="connsiteX9" fmla="*/ 1161129 w 13753528"/>
              <a:gd name="connsiteY9" fmla="*/ 1161129 h 9289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753528" h="9289032">
                <a:moveTo>
                  <a:pt x="0" y="0"/>
                </a:moveTo>
                <a:lnTo>
                  <a:pt x="13753528" y="0"/>
                </a:lnTo>
                <a:lnTo>
                  <a:pt x="13753528" y="9289032"/>
                </a:lnTo>
                <a:lnTo>
                  <a:pt x="0" y="9289032"/>
                </a:lnTo>
                <a:lnTo>
                  <a:pt x="0" y="0"/>
                </a:lnTo>
                <a:close/>
                <a:moveTo>
                  <a:pt x="1161129" y="1161129"/>
                </a:moveTo>
                <a:lnTo>
                  <a:pt x="1161129" y="8127903"/>
                </a:lnTo>
                <a:lnTo>
                  <a:pt x="10476656" y="8109520"/>
                </a:lnTo>
                <a:lnTo>
                  <a:pt x="10513168" y="1179512"/>
                </a:lnTo>
                <a:lnTo>
                  <a:pt x="1161129" y="11611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567132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C -4.16667E-6 -0.04676 -0.06197 -0.08264 -0.1375 -0.08264 C -0.25989 -0.05208 -0.52343 -0.07593 -0.68177 0.06898 C -0.84027 0.21389 -1.00885 0.70787 -1.08854 0.78657 " pathEditMode="relative" rAng="0" ptsTypes="ffsf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427" y="3518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59259E-6 C 1.11111E-6 -0.04815 -0.04497 -0.08519 -0.09965 -0.08519 C -0.18854 -0.05371 -0.48872 -0.03704 -0.60382 0.11273 C -0.71892 0.2625 -0.73229 0.73148 -0.79011 0.81296 " pathEditMode="relative" rAng="0" ptsTypes="ffsf">
                                      <p:cBhvr>
                                        <p:cTn id="8" dur="5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514" y="3638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.00764 C 3.88889E-6 -0.04352 -0.06111 -0.08264 -0.13559 -0.08264 C -0.25625 -0.0493 -0.56754 0.05 -0.72379 0.20857 C -0.88021 0.36713 -1.2698 1.11968 -1.27848 1.10995 " pathEditMode="relative" rAng="0" ptsTypes="ffsf">
                                      <p:cBhvr>
                                        <p:cTn id="10" dur="4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924" y="5108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0371 C 4.44444E-6 -0.04513 -0.05955 -0.08263 -0.13195 -0.08263 C -0.24914 -0.05069 -0.62223 0.03936 -0.77414 0.19098 C -0.92622 0.34283 -1.2349 1.06737 -1.24306 1.05811 " pathEditMode="relative" rAng="0" ptsTypes="ffsf">
                                      <p:cBhvr>
                                        <p:cTn id="12" dur="5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153" y="4886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857 C 1.66667E-6 -0.04305 -0.05816 -0.08263 -0.12882 -0.08263 C -0.24323 -0.04907 -0.56042 -0.01365 -0.70868 0.14653 C -0.85695 0.30672 -0.9441 0.79144 -1.01858 0.87848 " pathEditMode="relative" rAng="0" ptsTypes="ffsf">
                                      <p:cBhvr>
                                        <p:cTn id="14" dur="4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937" y="3893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C 2.5E-6 -0.05185 -0.05538 -0.09144 -0.1224 -0.09144 C -0.23108 -0.05787 -0.72153 0.29791 -0.8625 0.45856 C -1.0033 0.61967 -1.14531 1.12893 -1.15278 1.11898 " pathEditMode="relative" rAng="0" ptsTypes="ffsf">
                                      <p:cBhvr>
                                        <p:cTn id="16" dur="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39" y="5187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C -4.16667E-6 -0.04676 -0.06197 -0.08264 -0.1375 -0.08264 C -0.25989 -0.05208 -0.57569 0.03866 -0.7342 0.18356 C -0.8927 0.32847 -1.00885 0.70787 -1.08854 0.78657 " pathEditMode="relative" rAng="0" ptsTypes="ffsf">
                                      <p:cBhvr>
                                        <p:cTn id="18" dur="5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400" y="352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6 C 3.88889E-6 -0.07639 -0.08438 -0.13519 -0.18733 -0.13519 C -0.35382 -0.08496 -0.78351 0.06319 -0.99914 0.30023 C -1.21476 0.5375 -1.3724 1.15833 -1.48108 1.28726 " pathEditMode="relative" rAng="0" ptsTypes="ffsf">
                                      <p:cBhvr>
                                        <p:cTn id="20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063" y="5761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0.00254 C -0.08455 -0.32246 -0.59097 -0.14005 -0.72517 -0.03611 C -0.85938 0.06782 -1.09358 0.7287 -1.10087 0.72222 " pathEditMode="relative" rAng="0" ptsTypes="sss">
                                      <p:cBhvr>
                                        <p:cTn id="22" dur="5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983" y="2004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.07778 C -0.1698 -0.13055 -0.65296 -0.12014 -0.87431 0.03172 C -1.09566 0.18403 -1.3191 0.99908 -1.32796 0.99074 " pathEditMode="relative" rAng="0" ptsTypes="fsf">
                                      <p:cBhvr>
                                        <p:cTn id="2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406" y="35648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C 2.5E-6 -0.05185 -0.05538 -0.09144 -0.1224 -0.09144 C -0.23108 -0.05787 -0.72153 0.29791 -0.8625 0.45856 C -1.0033 0.61967 -1.14531 1.12893 -1.15278 1.11898 " pathEditMode="relative" rAng="0" ptsTypes="ffsf">
                                      <p:cBhvr>
                                        <p:cTn id="26" dur="5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39" y="5187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55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375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55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2" grpId="1" animBg="1"/>
      <p:bldP spid="13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Diapositiva3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18 Imagen" descr="Diapositiva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Estrella de 4 puntas"/>
          <p:cNvSpPr/>
          <p:nvPr/>
        </p:nvSpPr>
        <p:spPr>
          <a:xfrm>
            <a:off x="-5581128" y="-3483768"/>
            <a:ext cx="2376264" cy="2304256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4 puntas"/>
          <p:cNvSpPr/>
          <p:nvPr/>
        </p:nvSpPr>
        <p:spPr>
          <a:xfrm>
            <a:off x="-3636912" y="-2259632"/>
            <a:ext cx="2088232" cy="1656184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strella de 4 puntas"/>
          <p:cNvSpPr/>
          <p:nvPr/>
        </p:nvSpPr>
        <p:spPr>
          <a:xfrm>
            <a:off x="-1512168" y="-1368152"/>
            <a:ext cx="1512168" cy="1368152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strella de 4 puntas"/>
          <p:cNvSpPr/>
          <p:nvPr/>
        </p:nvSpPr>
        <p:spPr>
          <a:xfrm>
            <a:off x="9144000" y="6858000"/>
            <a:ext cx="1512168" cy="1368152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strella de 4 puntas"/>
          <p:cNvSpPr/>
          <p:nvPr/>
        </p:nvSpPr>
        <p:spPr>
          <a:xfrm>
            <a:off x="10548664" y="7533456"/>
            <a:ext cx="2088232" cy="1656184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strella de 4 puntas"/>
          <p:cNvSpPr/>
          <p:nvPr/>
        </p:nvSpPr>
        <p:spPr>
          <a:xfrm>
            <a:off x="12348864" y="8109520"/>
            <a:ext cx="2376264" cy="2304256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Marco"/>
          <p:cNvSpPr/>
          <p:nvPr/>
        </p:nvSpPr>
        <p:spPr>
          <a:xfrm>
            <a:off x="-5605630" y="-5596334"/>
            <a:ext cx="20378264" cy="18074008"/>
          </a:xfrm>
          <a:prstGeom prst="frame">
            <a:avLst>
              <a:gd name="adj1" fmla="val 309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6165304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oble onda"/>
          <p:cNvSpPr/>
          <p:nvPr/>
        </p:nvSpPr>
        <p:spPr>
          <a:xfrm>
            <a:off x="0" y="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oble onda"/>
          <p:cNvSpPr/>
          <p:nvPr/>
        </p:nvSpPr>
        <p:spPr>
          <a:xfrm>
            <a:off x="0" y="594360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84464245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686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ROSTRO DE MUJER.jpg"/>
          <p:cNvPicPr>
            <a:picLocks noGrp="1" noChangeAspect="1"/>
          </p:cNvPicPr>
          <p:nvPr isPhoto="1"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Estrella de 4 puntas"/>
          <p:cNvSpPr/>
          <p:nvPr/>
        </p:nvSpPr>
        <p:spPr>
          <a:xfrm>
            <a:off x="-3996952" y="-1179512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chemeClr val="accent6">
                  <a:lumMod val="40000"/>
                  <a:lumOff val="60000"/>
                  <a:alpha val="6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strella de 4 puntas"/>
          <p:cNvSpPr/>
          <p:nvPr/>
        </p:nvSpPr>
        <p:spPr>
          <a:xfrm>
            <a:off x="-5509120" y="-2115616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chemeClr val="accent6">
                  <a:lumMod val="40000"/>
                  <a:lumOff val="60000"/>
                  <a:alpha val="6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strella de 4 puntas"/>
          <p:cNvSpPr/>
          <p:nvPr/>
        </p:nvSpPr>
        <p:spPr>
          <a:xfrm>
            <a:off x="6300192" y="6858000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chemeClr val="accent6">
                  <a:lumMod val="40000"/>
                  <a:lumOff val="60000"/>
                  <a:alpha val="6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strella de 4 puntas"/>
          <p:cNvSpPr/>
          <p:nvPr/>
        </p:nvSpPr>
        <p:spPr>
          <a:xfrm>
            <a:off x="7884368" y="7605464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chemeClr val="accent6">
                  <a:lumMod val="40000"/>
                  <a:lumOff val="60000"/>
                  <a:alpha val="60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2122" y="-99392"/>
            <a:ext cx="9274642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95174" y="6290556"/>
            <a:ext cx="9374684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oble onda"/>
          <p:cNvSpPr/>
          <p:nvPr/>
        </p:nvSpPr>
        <p:spPr>
          <a:xfrm>
            <a:off x="-95174" y="5661248"/>
            <a:ext cx="9334348" cy="1112304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6">
                  <a:lumMod val="68000"/>
                  <a:lumOff val="32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79000">
                <a:schemeClr val="accent6">
                  <a:lumMod val="86000"/>
                  <a:lumOff val="14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oble onda"/>
          <p:cNvSpPr/>
          <p:nvPr/>
        </p:nvSpPr>
        <p:spPr>
          <a:xfrm>
            <a:off x="-190348" y="0"/>
            <a:ext cx="9334348" cy="965992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6">
                  <a:lumMod val="68000"/>
                  <a:lumOff val="32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79000">
                <a:schemeClr val="accent6">
                  <a:lumMod val="86000"/>
                  <a:lumOff val="14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Marco"/>
          <p:cNvSpPr/>
          <p:nvPr/>
        </p:nvSpPr>
        <p:spPr>
          <a:xfrm>
            <a:off x="-5617132" y="-5589139"/>
            <a:ext cx="20378264" cy="18074008"/>
          </a:xfrm>
          <a:prstGeom prst="frame">
            <a:avLst>
              <a:gd name="adj1" fmla="val 309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iapositiva99.JPG"/>
          <p:cNvPicPr>
            <a:picLocks noGrp="1" noChangeAspect="1"/>
          </p:cNvPicPr>
          <p:nvPr isPhoto="1"/>
        </p:nvPicPr>
        <p:blipFill>
          <a:blip r:embed="rId2" cstate="print">
            <a:lum contras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Diapositiva2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Elipse"/>
          <p:cNvSpPr/>
          <p:nvPr/>
        </p:nvSpPr>
        <p:spPr>
          <a:xfrm>
            <a:off x="5364088" y="8181528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 prstMaterial="matte">
            <a:bevelT w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4283968" y="8037512"/>
            <a:ext cx="720080" cy="698376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2771800" y="7317432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547664" y="8397552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brightRoom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899592" y="7774632"/>
            <a:ext cx="648072" cy="601216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-1188640" y="8469560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1741984" y="7206189"/>
            <a:ext cx="720080" cy="698376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Forma libre"/>
          <p:cNvSpPr/>
          <p:nvPr/>
        </p:nvSpPr>
        <p:spPr>
          <a:xfrm>
            <a:off x="-1437679" y="-1354156"/>
            <a:ext cx="11953328" cy="10729192"/>
          </a:xfrm>
          <a:custGeom>
            <a:avLst/>
            <a:gdLst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540171 w 11881320"/>
              <a:gd name="connsiteY7" fmla="*/ 9388043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68152 w 11881320"/>
              <a:gd name="connsiteY6" fmla="*/ 8325544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76672 w 11881320"/>
              <a:gd name="connsiteY6" fmla="*/ 8253536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76672 w 11881320"/>
              <a:gd name="connsiteY6" fmla="*/ 8253536 h 10729192"/>
              <a:gd name="connsiteX7" fmla="*/ 10485118 w 11881320"/>
              <a:gd name="connsiteY7" fmla="*/ 8253536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881320" h="10729192">
                <a:moveTo>
                  <a:pt x="0" y="0"/>
                </a:moveTo>
                <a:lnTo>
                  <a:pt x="11881320" y="0"/>
                </a:lnTo>
                <a:lnTo>
                  <a:pt x="11881320" y="10729192"/>
                </a:lnTo>
                <a:lnTo>
                  <a:pt x="0" y="10729192"/>
                </a:lnTo>
                <a:lnTo>
                  <a:pt x="0" y="0"/>
                </a:lnTo>
                <a:close/>
                <a:moveTo>
                  <a:pt x="1341149" y="1341149"/>
                </a:moveTo>
                <a:lnTo>
                  <a:pt x="1476672" y="8253536"/>
                </a:lnTo>
                <a:lnTo>
                  <a:pt x="10485118" y="8253536"/>
                </a:lnTo>
                <a:lnTo>
                  <a:pt x="10540171" y="1341149"/>
                </a:lnTo>
                <a:lnTo>
                  <a:pt x="1341149" y="13411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2122" y="-99392"/>
            <a:ext cx="9274642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2122" y="6165304"/>
            <a:ext cx="9166121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oble onda"/>
          <p:cNvSpPr/>
          <p:nvPr/>
        </p:nvSpPr>
        <p:spPr>
          <a:xfrm>
            <a:off x="-44077" y="-8013"/>
            <a:ext cx="9210030" cy="986408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FF66FF">
                  <a:lumMod val="41000"/>
                  <a:lumOff val="59000"/>
                </a:srgb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FF66FF">
                  <a:lumMod val="52000"/>
                  <a:lumOff val="48000"/>
                </a:srgb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oble onda"/>
          <p:cNvSpPr/>
          <p:nvPr/>
        </p:nvSpPr>
        <p:spPr>
          <a:xfrm>
            <a:off x="-66030" y="5655568"/>
            <a:ext cx="9210030" cy="1202432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FF66FF">
                  <a:lumMod val="41000"/>
                  <a:lumOff val="59000"/>
                </a:srgb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FF66FF">
                  <a:lumMod val="52000"/>
                  <a:lumOff val="48000"/>
                </a:srgb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5" grpId="0" animBg="1"/>
      <p:bldP spid="9" grpId="0" animBg="1"/>
      <p:bldP spid="4" grpId="0" animBg="1"/>
      <p:bldP spid="10" grpId="0" animBg="1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25 Imagen" descr="Diapositiva3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909108"/>
            <a:ext cx="7668344" cy="56166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19 Imagen" descr="Diapositiva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orazón"/>
          <p:cNvSpPr/>
          <p:nvPr/>
        </p:nvSpPr>
        <p:spPr>
          <a:xfrm>
            <a:off x="9396536" y="2060848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</a:srgbClr>
              </a:gs>
              <a:gs pos="82000">
                <a:srgbClr val="CC99FF">
                  <a:lumMod val="90000"/>
                  <a:alpha val="65000"/>
                </a:srgbClr>
              </a:gs>
              <a:gs pos="18000">
                <a:srgbClr val="FFFF00"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9828584" y="2924944"/>
            <a:ext cx="914400" cy="914400"/>
          </a:xfrm>
          <a:prstGeom prst="heart">
            <a:avLst/>
          </a:prstGeom>
          <a:gradFill flip="none" rotWithShape="1"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</a:srgbClr>
              </a:gs>
              <a:gs pos="82000">
                <a:srgbClr val="CC99FF">
                  <a:lumMod val="90000"/>
                  <a:alpha val="65000"/>
                </a:srgbClr>
              </a:gs>
              <a:gs pos="18000">
                <a:srgbClr val="FFFF00"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scene3d>
            <a:camera prst="orthographicFront"/>
            <a:lightRig rig="glow" dir="t"/>
          </a:scene3d>
          <a:sp3d>
            <a:bevelT w="82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10188624" y="764704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</a:srgbClr>
              </a:gs>
              <a:gs pos="82000">
                <a:srgbClr val="CC99FF">
                  <a:lumMod val="90000"/>
                  <a:alpha val="65000"/>
                </a:srgbClr>
              </a:gs>
              <a:gs pos="18000">
                <a:srgbClr val="FFFF00"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10908704" y="1916832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</a:srgbClr>
              </a:gs>
              <a:gs pos="82000">
                <a:srgbClr val="CC99FF">
                  <a:lumMod val="90000"/>
                  <a:alpha val="45000"/>
                </a:srgbClr>
              </a:gs>
              <a:gs pos="18000">
                <a:srgbClr val="FFFF00">
                  <a:alpha val="67000"/>
                  <a:lumMod val="0"/>
                  <a:lumOff val="100000"/>
                </a:srgbClr>
              </a:gs>
              <a:gs pos="100000">
                <a:srgbClr val="CCCCFF">
                  <a:alpha val="54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>
            <a:off x="10620672" y="3717032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</a:srgbClr>
              </a:gs>
              <a:gs pos="82000">
                <a:srgbClr val="CC99FF">
                  <a:lumMod val="90000"/>
                  <a:alpha val="65000"/>
                </a:srgbClr>
              </a:gs>
              <a:gs pos="18000">
                <a:srgbClr val="FFFF00"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>
            <a:off x="11416108" y="1002432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</a:srgbClr>
              </a:gs>
              <a:gs pos="82000">
                <a:srgbClr val="CC99FF">
                  <a:lumMod val="90000"/>
                  <a:alpha val="65000"/>
                </a:srgbClr>
              </a:gs>
              <a:gs pos="18000">
                <a:srgbClr val="FFFF00"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>
            <a:off x="11552906" y="2975248"/>
            <a:ext cx="914400" cy="914400"/>
          </a:xfrm>
          <a:prstGeom prst="heart">
            <a:avLst/>
          </a:prstGeom>
          <a:gradFill flip="none" rotWithShape="1"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</a:srgbClr>
              </a:gs>
              <a:gs pos="82000">
                <a:srgbClr val="CC99FF">
                  <a:lumMod val="90000"/>
                  <a:alpha val="65000"/>
                </a:srgbClr>
              </a:gs>
              <a:gs pos="18000">
                <a:srgbClr val="FFFF00"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>
            <a:off x="10817968" y="-457200"/>
            <a:ext cx="914400" cy="914400"/>
          </a:xfrm>
          <a:prstGeom prst="heart">
            <a:avLst/>
          </a:prstGeom>
          <a:gradFill flip="none" rotWithShape="1"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</a:srgbClr>
              </a:gs>
              <a:gs pos="82000">
                <a:srgbClr val="CC99FF">
                  <a:lumMod val="90000"/>
                  <a:alpha val="65000"/>
                </a:srgbClr>
              </a:gs>
              <a:gs pos="18000">
                <a:srgbClr val="FFFF00"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scene3d>
            <a:camera prst="orthographicFront"/>
            <a:lightRig rig="glow" dir="t"/>
          </a:scene3d>
          <a:sp3d>
            <a:bevelT w="82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>
            <a:off x="9859738" y="4631432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</a:srgbClr>
              </a:gs>
              <a:gs pos="82000">
                <a:srgbClr val="CC99FF">
                  <a:lumMod val="90000"/>
                  <a:alpha val="45000"/>
                </a:srgbClr>
              </a:gs>
              <a:gs pos="18000">
                <a:srgbClr val="FFFF00">
                  <a:alpha val="67000"/>
                  <a:lumMod val="0"/>
                  <a:lumOff val="100000"/>
                </a:srgbClr>
              </a:gs>
              <a:gs pos="100000">
                <a:srgbClr val="CCCCFF">
                  <a:alpha val="54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>
            <a:off x="9344172" y="799728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</a:srgbClr>
              </a:gs>
              <a:gs pos="82000">
                <a:srgbClr val="CC99FF">
                  <a:lumMod val="90000"/>
                  <a:alpha val="45000"/>
                </a:srgbClr>
              </a:gs>
              <a:gs pos="18000">
                <a:srgbClr val="FFFF00">
                  <a:alpha val="67000"/>
                  <a:lumMod val="0"/>
                  <a:lumOff val="100000"/>
                </a:srgbClr>
              </a:gs>
              <a:gs pos="100000">
                <a:srgbClr val="CCCCFF">
                  <a:alpha val="54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razón"/>
          <p:cNvSpPr/>
          <p:nvPr/>
        </p:nvSpPr>
        <p:spPr>
          <a:xfrm>
            <a:off x="11535072" y="182910"/>
            <a:ext cx="914400" cy="914400"/>
          </a:xfrm>
          <a:prstGeom prst="heart">
            <a:avLst/>
          </a:prstGeom>
          <a:gradFill>
            <a:gsLst>
              <a:gs pos="0">
                <a:srgbClr val="CCCCFF">
                  <a:alpha val="54000"/>
                </a:srgbClr>
              </a:gs>
              <a:gs pos="0">
                <a:srgbClr val="99CCFF"/>
              </a:gs>
              <a:gs pos="59000">
                <a:srgbClr val="FF66FF">
                  <a:alpha val="54000"/>
                </a:srgbClr>
              </a:gs>
              <a:gs pos="82000">
                <a:srgbClr val="CC99FF">
                  <a:lumMod val="90000"/>
                  <a:alpha val="65000"/>
                </a:srgbClr>
              </a:gs>
              <a:gs pos="18000">
                <a:srgbClr val="FFFF00">
                  <a:lumMod val="0"/>
                  <a:lumOff val="100000"/>
                </a:srgb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Forma libre"/>
          <p:cNvSpPr/>
          <p:nvPr/>
        </p:nvSpPr>
        <p:spPr>
          <a:xfrm>
            <a:off x="-1188640" y="-1251520"/>
            <a:ext cx="13609512" cy="9289032"/>
          </a:xfrm>
          <a:custGeom>
            <a:avLst/>
            <a:gdLst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2592399 w 13753528"/>
              <a:gd name="connsiteY7" fmla="*/ 8127903 h 9289032"/>
              <a:gd name="connsiteX8" fmla="*/ 12592399 w 13753528"/>
              <a:gd name="connsiteY8" fmla="*/ 1161129 h 9289032"/>
              <a:gd name="connsiteX9" fmla="*/ 1161129 w 13753528"/>
              <a:gd name="connsiteY9" fmla="*/ 1161129 h 9289032"/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0476656 w 13753528"/>
              <a:gd name="connsiteY7" fmla="*/ 8109520 h 9289032"/>
              <a:gd name="connsiteX8" fmla="*/ 12592399 w 13753528"/>
              <a:gd name="connsiteY8" fmla="*/ 1161129 h 9289032"/>
              <a:gd name="connsiteX9" fmla="*/ 1161129 w 13753528"/>
              <a:gd name="connsiteY9" fmla="*/ 1161129 h 9289032"/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0476656 w 13753528"/>
              <a:gd name="connsiteY7" fmla="*/ 8109520 h 9289032"/>
              <a:gd name="connsiteX8" fmla="*/ 10513168 w 13753528"/>
              <a:gd name="connsiteY8" fmla="*/ 1179512 h 9289032"/>
              <a:gd name="connsiteX9" fmla="*/ 1161129 w 13753528"/>
              <a:gd name="connsiteY9" fmla="*/ 1161129 h 9289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753528" h="9289032">
                <a:moveTo>
                  <a:pt x="0" y="0"/>
                </a:moveTo>
                <a:lnTo>
                  <a:pt x="13753528" y="0"/>
                </a:lnTo>
                <a:lnTo>
                  <a:pt x="13753528" y="9289032"/>
                </a:lnTo>
                <a:lnTo>
                  <a:pt x="0" y="9289032"/>
                </a:lnTo>
                <a:lnTo>
                  <a:pt x="0" y="0"/>
                </a:lnTo>
                <a:close/>
                <a:moveTo>
                  <a:pt x="1161129" y="1161129"/>
                </a:moveTo>
                <a:lnTo>
                  <a:pt x="1161129" y="8127903"/>
                </a:lnTo>
                <a:lnTo>
                  <a:pt x="10476656" y="8109520"/>
                </a:lnTo>
                <a:lnTo>
                  <a:pt x="10513168" y="1179512"/>
                </a:lnTo>
                <a:lnTo>
                  <a:pt x="1161129" y="1161129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6165304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oble onda"/>
          <p:cNvSpPr/>
          <p:nvPr/>
        </p:nvSpPr>
        <p:spPr>
          <a:xfrm>
            <a:off x="0" y="594360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oble onda"/>
          <p:cNvSpPr/>
          <p:nvPr/>
        </p:nvSpPr>
        <p:spPr>
          <a:xfrm>
            <a:off x="0" y="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oble onda"/>
          <p:cNvSpPr/>
          <p:nvPr/>
        </p:nvSpPr>
        <p:spPr>
          <a:xfrm>
            <a:off x="0" y="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oble onda"/>
          <p:cNvSpPr/>
          <p:nvPr/>
        </p:nvSpPr>
        <p:spPr>
          <a:xfrm>
            <a:off x="0" y="594360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97272811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C -4.16667E-6 -0.04676 -0.06197 -0.08264 -0.1375 -0.08264 C -0.25989 -0.05208 -0.52343 -0.07593 -0.68177 0.06898 C -0.84027 0.21389 -1.00885 0.70787 -1.08854 0.78657 " pathEditMode="relative" rAng="0" ptsTypes="ffsf">
                                      <p:cBhvr>
                                        <p:cTn id="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427" y="3518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59259E-6 C 1.11111E-6 -0.04815 -0.04497 -0.08519 -0.09965 -0.08519 C -0.18854 -0.05371 -0.48872 -0.03704 -0.60382 0.11273 C -0.71892 0.2625 -0.73229 0.73148 -0.79011 0.81296 " pathEditMode="relative" rAng="0" ptsTypes="ffsf">
                                      <p:cBhvr>
                                        <p:cTn id="8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514" y="3638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.00764 C 3.88889E-6 -0.04352 -0.06111 -0.08264 -0.13559 -0.08264 C -0.25625 -0.0493 -0.56754 0.05 -0.72379 0.20857 C -0.88021 0.36713 -1.2698 1.11968 -1.27848 1.10995 " pathEditMode="relative" rAng="0" ptsTypes="ffsf">
                                      <p:cBhvr>
                                        <p:cTn id="10" dur="4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924" y="5108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0371 C 4.44444E-6 -0.04513 -0.05955 -0.08263 -0.13195 -0.08263 C -0.24914 -0.05069 -0.62223 0.03936 -0.77414 0.19098 C -0.92622 0.34283 -1.2349 1.06737 -1.24306 1.05811 " pathEditMode="relative" rAng="0" ptsTypes="ffsf">
                                      <p:cBhvr>
                                        <p:cTn id="1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153" y="4886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857 C 1.66667E-6 -0.04305 -0.05816 -0.08263 -0.12882 -0.08263 C -0.24323 -0.04907 -0.56042 -0.01365 -0.70868 0.14653 C -0.85695 0.30672 -0.9441 0.79144 -1.01858 0.87848 " pathEditMode="relative" rAng="0" ptsTypes="ffsf">
                                      <p:cBhvr>
                                        <p:cTn id="14" dur="4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937" y="3893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C 2.5E-6 -0.05185 -0.05538 -0.09144 -0.1224 -0.09144 C -0.23108 -0.05787 -0.72153 0.29791 -0.8625 0.45856 C -1.0033 0.61967 -1.14531 1.12893 -1.15278 1.11898 " pathEditMode="relative" rAng="0" ptsTypes="ffsf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39" y="5187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C -4.16667E-6 -0.04676 -0.06197 -0.08264 -0.1375 -0.08264 C -0.25989 -0.05208 -0.57569 0.03866 -0.7342 0.18356 C -0.8927 0.32847 -1.00885 0.70787 -1.08854 0.78657 " pathEditMode="relative" rAng="0" ptsTypes="ffsf">
                                      <p:cBhvr>
                                        <p:cTn id="18" dur="5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400" y="352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6 C 3.88889E-6 -0.07639 -0.08438 -0.13519 -0.18733 -0.13519 C -0.35382 -0.08496 -0.78351 0.06319 -0.99914 0.30023 C -1.21476 0.5375 -1.3724 1.15833 -1.48108 1.28726 " pathEditMode="relative" rAng="0" ptsTypes="ffsf">
                                      <p:cBhvr>
                                        <p:cTn id="2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063" y="5761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0.00254 C -0.08455 -0.32246 -0.59097 -0.14005 -0.72517 -0.03611 C -0.85938 0.06782 -1.09358 0.7287 -1.10087 0.72222 " pathEditMode="relative" rAng="0" ptsTypes="sss">
                                      <p:cBhvr>
                                        <p:cTn id="22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983" y="2004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.07778 C -0.1698 -0.13055 -0.65296 -0.12014 -0.87431 0.03172 C -1.09566 0.18403 -1.3191 0.99908 -1.32796 0.99074 " pathEditMode="relative" rAng="0" ptsTypes="fsf">
                                      <p:cBhvr>
                                        <p:cTn id="24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406" y="35648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C 2.5E-6 -0.05185 -0.05538 -0.09144 -0.1224 -0.09144 C -0.23108 -0.05787 -0.72153 0.29791 -0.8625 0.45856 C -1.0033 0.61967 -1.14531 1.12893 -1.15278 1.11898 " pathEditMode="relative" rAng="0" ptsTypes="ffsf">
                                      <p:cBhvr>
                                        <p:cTn id="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39" y="5187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375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2" grpId="1" animBg="1"/>
      <p:bldP spid="13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Diapositiva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t="7874" b="5774"/>
          <a:stretch>
            <a:fillRect/>
          </a:stretch>
        </p:blipFill>
        <p:spPr>
          <a:xfrm flipH="1">
            <a:off x="0" y="571480"/>
            <a:ext cx="9144000" cy="5736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Diapositiva33.JPG"/>
          <p:cNvPicPr>
            <a:picLocks noGrp="1" noChangeAspect="1"/>
          </p:cNvPicPr>
          <p:nvPr isPhoto="1"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-19055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Estrella de 4 puntas"/>
          <p:cNvSpPr/>
          <p:nvPr/>
        </p:nvSpPr>
        <p:spPr>
          <a:xfrm>
            <a:off x="-5581128" y="-3483768"/>
            <a:ext cx="2376264" cy="2304256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4 puntas"/>
          <p:cNvSpPr/>
          <p:nvPr/>
        </p:nvSpPr>
        <p:spPr>
          <a:xfrm>
            <a:off x="-3636912" y="-2259632"/>
            <a:ext cx="2088232" cy="1656184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strella de 4 puntas"/>
          <p:cNvSpPr/>
          <p:nvPr/>
        </p:nvSpPr>
        <p:spPr>
          <a:xfrm>
            <a:off x="-1512168" y="-1368152"/>
            <a:ext cx="1512168" cy="1368152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strella de 4 puntas"/>
          <p:cNvSpPr/>
          <p:nvPr/>
        </p:nvSpPr>
        <p:spPr>
          <a:xfrm>
            <a:off x="9144000" y="6858000"/>
            <a:ext cx="1512168" cy="1368152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strella de 4 puntas"/>
          <p:cNvSpPr/>
          <p:nvPr/>
        </p:nvSpPr>
        <p:spPr>
          <a:xfrm>
            <a:off x="10548664" y="7533456"/>
            <a:ext cx="2088232" cy="1656184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strella de 4 puntas"/>
          <p:cNvSpPr/>
          <p:nvPr/>
        </p:nvSpPr>
        <p:spPr>
          <a:xfrm>
            <a:off x="12348864" y="8109520"/>
            <a:ext cx="2376264" cy="2304256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66030" y="6274643"/>
            <a:ext cx="927606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oble onda"/>
          <p:cNvSpPr/>
          <p:nvPr/>
        </p:nvSpPr>
        <p:spPr>
          <a:xfrm>
            <a:off x="0" y="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oble onda"/>
          <p:cNvSpPr/>
          <p:nvPr/>
        </p:nvSpPr>
        <p:spPr>
          <a:xfrm>
            <a:off x="-66030" y="594360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Marco"/>
          <p:cNvSpPr/>
          <p:nvPr/>
        </p:nvSpPr>
        <p:spPr>
          <a:xfrm>
            <a:off x="-5605630" y="-5596334"/>
            <a:ext cx="20378264" cy="18074008"/>
          </a:xfrm>
          <a:prstGeom prst="frame">
            <a:avLst>
              <a:gd name="adj1" fmla="val 309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464245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3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Diapositiva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-33015" y="-1"/>
            <a:ext cx="9144000" cy="6858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Diapositiva2.JPG"/>
          <p:cNvPicPr>
            <a:picLocks noGrp="1" noChangeAspect="1"/>
          </p:cNvPicPr>
          <p:nvPr isPhoto="1"/>
        </p:nvPicPr>
        <p:blipFill>
          <a:blip r:embed="rId3" cstate="print">
            <a:lum bright="20000"/>
          </a:blip>
          <a:srcRect l="22438" t="9051" r="18500" b="10100"/>
          <a:stretch>
            <a:fillRect/>
          </a:stretch>
        </p:blipFill>
        <p:spPr>
          <a:xfrm>
            <a:off x="2051720" y="620688"/>
            <a:ext cx="5400600" cy="5544616"/>
          </a:xfrm>
          <a:prstGeom prst="diamond">
            <a:avLst/>
          </a:prstGeom>
          <a:noFill/>
          <a:ln>
            <a:noFill/>
          </a:ln>
        </p:spPr>
      </p:pic>
      <p:pic>
        <p:nvPicPr>
          <p:cNvPr id="17" name="16 Imagen" descr="Diapositiva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rcRect l="22438" t="9051" r="18500" b="10100"/>
          <a:stretch>
            <a:fillRect/>
          </a:stretch>
        </p:blipFill>
        <p:spPr>
          <a:xfrm>
            <a:off x="2051720" y="620688"/>
            <a:ext cx="5400600" cy="5544616"/>
          </a:xfrm>
          <a:prstGeom prst="diamond">
            <a:avLst/>
          </a:prstGeom>
          <a:noFill/>
          <a:ln>
            <a:noFill/>
          </a:ln>
        </p:spPr>
      </p:pic>
      <p:sp>
        <p:nvSpPr>
          <p:cNvPr id="5" name="4 Estrella de 4 puntas"/>
          <p:cNvSpPr/>
          <p:nvPr/>
        </p:nvSpPr>
        <p:spPr>
          <a:xfrm>
            <a:off x="-3996952" y="-1179512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chemeClr val="tx2">
                  <a:lumMod val="50000"/>
                  <a:alpha val="26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strella de 4 puntas"/>
          <p:cNvSpPr/>
          <p:nvPr/>
        </p:nvSpPr>
        <p:spPr>
          <a:xfrm>
            <a:off x="-5509120" y="-2115616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chemeClr val="tx2">
                  <a:lumMod val="50000"/>
                  <a:alpha val="26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strella de 4 puntas"/>
          <p:cNvSpPr/>
          <p:nvPr/>
        </p:nvSpPr>
        <p:spPr>
          <a:xfrm>
            <a:off x="6300192" y="6858000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chemeClr val="tx2">
                  <a:lumMod val="50000"/>
                  <a:alpha val="26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4 puntas"/>
          <p:cNvSpPr/>
          <p:nvPr/>
        </p:nvSpPr>
        <p:spPr>
          <a:xfrm>
            <a:off x="7884368" y="7605464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chemeClr val="tx2">
                  <a:lumMod val="50000"/>
                  <a:alpha val="26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6030" y="6165304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Marco"/>
          <p:cNvSpPr/>
          <p:nvPr/>
        </p:nvSpPr>
        <p:spPr>
          <a:xfrm>
            <a:off x="-5650147" y="-5608004"/>
            <a:ext cx="20378264" cy="18074008"/>
          </a:xfrm>
          <a:prstGeom prst="frame">
            <a:avLst>
              <a:gd name="adj1" fmla="val 309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Doble onda"/>
          <p:cNvSpPr/>
          <p:nvPr/>
        </p:nvSpPr>
        <p:spPr>
          <a:xfrm>
            <a:off x="0" y="0"/>
            <a:ext cx="9210030" cy="1029411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6">
                  <a:lumMod val="82000"/>
                  <a:lumOff val="18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oble onda"/>
          <p:cNvSpPr/>
          <p:nvPr/>
        </p:nvSpPr>
        <p:spPr>
          <a:xfrm>
            <a:off x="0" y="5877272"/>
            <a:ext cx="9210030" cy="980728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6">
                  <a:lumMod val="56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Diapositiva3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Diapositiva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Elipse"/>
          <p:cNvSpPr/>
          <p:nvPr/>
        </p:nvSpPr>
        <p:spPr>
          <a:xfrm>
            <a:off x="5364088" y="8181528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 prstMaterial="matte">
            <a:bevelT w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4283968" y="8037512"/>
            <a:ext cx="720080" cy="698376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2771800" y="7317432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547664" y="8397552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brightRoom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899592" y="7774632"/>
            <a:ext cx="648072" cy="601216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-1188640" y="8469560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1741984" y="7206189"/>
            <a:ext cx="720080" cy="698376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6165304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oble onda"/>
          <p:cNvSpPr/>
          <p:nvPr/>
        </p:nvSpPr>
        <p:spPr>
          <a:xfrm>
            <a:off x="0" y="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6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oble onda"/>
          <p:cNvSpPr/>
          <p:nvPr/>
        </p:nvSpPr>
        <p:spPr>
          <a:xfrm>
            <a:off x="0" y="594360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6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libre"/>
          <p:cNvSpPr/>
          <p:nvPr/>
        </p:nvSpPr>
        <p:spPr>
          <a:xfrm>
            <a:off x="-1404664" y="-1395536"/>
            <a:ext cx="11953328" cy="10729192"/>
          </a:xfrm>
          <a:custGeom>
            <a:avLst/>
            <a:gdLst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540171 w 11881320"/>
              <a:gd name="connsiteY7" fmla="*/ 9388043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68152 w 11881320"/>
              <a:gd name="connsiteY6" fmla="*/ 8325544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76672 w 11881320"/>
              <a:gd name="connsiteY6" fmla="*/ 8253536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76672 w 11881320"/>
              <a:gd name="connsiteY6" fmla="*/ 8253536 h 10729192"/>
              <a:gd name="connsiteX7" fmla="*/ 10485118 w 11881320"/>
              <a:gd name="connsiteY7" fmla="*/ 8253536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881320" h="10729192">
                <a:moveTo>
                  <a:pt x="0" y="0"/>
                </a:moveTo>
                <a:lnTo>
                  <a:pt x="11881320" y="0"/>
                </a:lnTo>
                <a:lnTo>
                  <a:pt x="11881320" y="10729192"/>
                </a:lnTo>
                <a:lnTo>
                  <a:pt x="0" y="10729192"/>
                </a:lnTo>
                <a:lnTo>
                  <a:pt x="0" y="0"/>
                </a:lnTo>
                <a:close/>
                <a:moveTo>
                  <a:pt x="1341149" y="1341149"/>
                </a:moveTo>
                <a:lnTo>
                  <a:pt x="1476672" y="8253536"/>
                </a:lnTo>
                <a:lnTo>
                  <a:pt x="10485118" y="8253536"/>
                </a:lnTo>
                <a:lnTo>
                  <a:pt x="10540171" y="1341149"/>
                </a:lnTo>
                <a:lnTo>
                  <a:pt x="1341149" y="13411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5" grpId="0" animBg="1"/>
      <p:bldP spid="9" grpId="0" animBg="1"/>
      <p:bldP spid="4" grpId="0" animBg="1"/>
      <p:bldP spid="10" grpId="0" animBg="1"/>
      <p:bldP spid="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21 Imagen" descr="Diapositiva2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24 Imagen" descr="ROSTROS DE MUJER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orazón"/>
          <p:cNvSpPr/>
          <p:nvPr/>
        </p:nvSpPr>
        <p:spPr>
          <a:xfrm>
            <a:off x="9396536" y="2060848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9828584" y="2924944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82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10188624" y="764704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10908704" y="1916832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>
            <a:off x="10620672" y="3717032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>
            <a:off x="11416108" y="1002432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>
            <a:off x="11552906" y="2975248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>
            <a:off x="10817968" y="-457200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82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>
            <a:off x="9859738" y="4631432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>
            <a:off x="9344172" y="799728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razón"/>
          <p:cNvSpPr/>
          <p:nvPr/>
        </p:nvSpPr>
        <p:spPr>
          <a:xfrm>
            <a:off x="11535072" y="182910"/>
            <a:ext cx="914400" cy="914400"/>
          </a:xfrm>
          <a:prstGeom prst="heart">
            <a:avLst/>
          </a:prstGeom>
          <a:gradFill>
            <a:gsLst>
              <a:gs pos="45000">
                <a:schemeClr val="tx1">
                  <a:alpha val="72000"/>
                </a:schemeClr>
              </a:gs>
              <a:gs pos="63000">
                <a:schemeClr val="accent6">
                  <a:lumMod val="40000"/>
                  <a:lumOff val="60000"/>
                  <a:alpha val="49000"/>
                </a:schemeClr>
              </a:gs>
              <a:gs pos="100000">
                <a:schemeClr val="accent6">
                  <a:lumMod val="91000"/>
                  <a:lumOff val="9000"/>
                  <a:alpha val="85000"/>
                </a:schemeClr>
              </a:gs>
              <a:gs pos="0">
                <a:schemeClr val="accent6">
                  <a:lumMod val="90000"/>
                  <a:lumOff val="10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Forma libre"/>
          <p:cNvSpPr/>
          <p:nvPr/>
        </p:nvSpPr>
        <p:spPr>
          <a:xfrm>
            <a:off x="-1188640" y="-1179512"/>
            <a:ext cx="13609512" cy="9217024"/>
          </a:xfrm>
          <a:custGeom>
            <a:avLst/>
            <a:gdLst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2592399 w 13753528"/>
              <a:gd name="connsiteY7" fmla="*/ 8127903 h 9289032"/>
              <a:gd name="connsiteX8" fmla="*/ 12592399 w 13753528"/>
              <a:gd name="connsiteY8" fmla="*/ 1161129 h 9289032"/>
              <a:gd name="connsiteX9" fmla="*/ 1161129 w 13753528"/>
              <a:gd name="connsiteY9" fmla="*/ 1161129 h 9289032"/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0476656 w 13753528"/>
              <a:gd name="connsiteY7" fmla="*/ 8109520 h 9289032"/>
              <a:gd name="connsiteX8" fmla="*/ 12592399 w 13753528"/>
              <a:gd name="connsiteY8" fmla="*/ 1161129 h 9289032"/>
              <a:gd name="connsiteX9" fmla="*/ 1161129 w 13753528"/>
              <a:gd name="connsiteY9" fmla="*/ 1161129 h 9289032"/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0476656 w 13753528"/>
              <a:gd name="connsiteY7" fmla="*/ 8109520 h 9289032"/>
              <a:gd name="connsiteX8" fmla="*/ 10513168 w 13753528"/>
              <a:gd name="connsiteY8" fmla="*/ 1179512 h 9289032"/>
              <a:gd name="connsiteX9" fmla="*/ 1161129 w 13753528"/>
              <a:gd name="connsiteY9" fmla="*/ 1161129 h 9289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753528" h="9289032">
                <a:moveTo>
                  <a:pt x="0" y="0"/>
                </a:moveTo>
                <a:lnTo>
                  <a:pt x="13753528" y="0"/>
                </a:lnTo>
                <a:lnTo>
                  <a:pt x="13753528" y="9289032"/>
                </a:lnTo>
                <a:lnTo>
                  <a:pt x="0" y="9289032"/>
                </a:lnTo>
                <a:lnTo>
                  <a:pt x="0" y="0"/>
                </a:lnTo>
                <a:close/>
                <a:moveTo>
                  <a:pt x="1161129" y="1161129"/>
                </a:moveTo>
                <a:lnTo>
                  <a:pt x="1161129" y="8127903"/>
                </a:lnTo>
                <a:lnTo>
                  <a:pt x="10476656" y="8109520"/>
                </a:lnTo>
                <a:lnTo>
                  <a:pt x="10513168" y="1179512"/>
                </a:lnTo>
                <a:lnTo>
                  <a:pt x="1161129" y="1161129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0" y="6165304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oble onda"/>
          <p:cNvSpPr/>
          <p:nvPr/>
        </p:nvSpPr>
        <p:spPr>
          <a:xfrm>
            <a:off x="0" y="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6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oble onda"/>
          <p:cNvSpPr/>
          <p:nvPr/>
        </p:nvSpPr>
        <p:spPr>
          <a:xfrm>
            <a:off x="0" y="594360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6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70888833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C -4.16667E-6 -0.04676 -0.06197 -0.08264 -0.1375 -0.08264 C -0.25989 -0.05208 -0.52343 -0.07593 -0.68177 0.06898 C -0.84027 0.21389 -1.00885 0.70787 -1.08854 0.78657 " pathEditMode="relative" rAng="0" ptsTypes="ffsf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427" y="3518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59259E-6 C 1.11111E-6 -0.04815 -0.04497 -0.08519 -0.09965 -0.08519 C -0.18854 -0.05371 -0.48872 -0.03704 -0.60382 0.11273 C -0.71892 0.2625 -0.73229 0.73148 -0.79011 0.81296 " pathEditMode="relative" rAng="0" ptsTypes="ffsf">
                                      <p:cBhvr>
                                        <p:cTn id="8" dur="5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514" y="3638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.00764 C 3.88889E-6 -0.04352 -0.06111 -0.08264 -0.13559 -0.08264 C -0.25625 -0.0493 -0.56754 0.05 -0.72379 0.20857 C -0.88021 0.36713 -1.2698 1.11968 -1.27848 1.10995 " pathEditMode="relative" rAng="0" ptsTypes="ffsf">
                                      <p:cBhvr>
                                        <p:cTn id="10" dur="4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924" y="5108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0371 C 4.44444E-6 -0.04513 -0.05955 -0.08263 -0.13195 -0.08263 C -0.24914 -0.05069 -0.62223 0.03936 -0.77414 0.19098 C -0.92622 0.34283 -1.2349 1.06737 -1.24306 1.05811 " pathEditMode="relative" rAng="0" ptsTypes="ffsf">
                                      <p:cBhvr>
                                        <p:cTn id="12" dur="5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153" y="4886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857 C 1.66667E-6 -0.04305 -0.05816 -0.08263 -0.12882 -0.08263 C -0.24323 -0.04907 -0.56042 -0.01365 -0.70868 0.14653 C -0.85695 0.30672 -0.9441 0.79144 -1.01858 0.87848 " pathEditMode="relative" rAng="0" ptsTypes="ffsf">
                                      <p:cBhvr>
                                        <p:cTn id="14" dur="4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937" y="3893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C 2.5E-6 -0.05185 -0.05538 -0.09144 -0.1224 -0.09144 C -0.23108 -0.05787 -0.72153 0.29791 -0.8625 0.45856 C -1.0033 0.61967 -1.14531 1.12893 -1.15278 1.11898 " pathEditMode="relative" rAng="0" ptsTypes="ffsf">
                                      <p:cBhvr>
                                        <p:cTn id="16" dur="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39" y="5187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C -4.16667E-6 -0.04676 -0.06197 -0.08264 -0.1375 -0.08264 C -0.25989 -0.05208 -0.57569 0.03866 -0.7342 0.18356 C -0.8927 0.32847 -1.00885 0.70787 -1.08854 0.78657 " pathEditMode="relative" rAng="0" ptsTypes="ffsf">
                                      <p:cBhvr>
                                        <p:cTn id="18" dur="5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400" y="352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6 C 3.88889E-6 -0.07639 -0.08438 -0.13519 -0.18733 -0.13519 C -0.35382 -0.08496 -0.78351 0.06319 -0.99914 0.30023 C -1.21476 0.5375 -1.3724 1.15833 -1.48108 1.28726 " pathEditMode="relative" rAng="0" ptsTypes="ffsf">
                                      <p:cBhvr>
                                        <p:cTn id="20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063" y="5761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0.00254 C -0.08455 -0.32246 -0.59097 -0.14005 -0.72517 -0.03611 C -0.85938 0.06782 -1.09358 0.7287 -1.10087 0.72222 " pathEditMode="relative" rAng="0" ptsTypes="sss">
                                      <p:cBhvr>
                                        <p:cTn id="22" dur="5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983" y="2004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.07778 C -0.1698 -0.13055 -0.65296 -0.12014 -0.87431 0.03172 C -1.09566 0.18403 -1.3191 0.99908 -1.32796 0.99074 " pathEditMode="relative" rAng="0" ptsTypes="fsf">
                                      <p:cBhvr>
                                        <p:cTn id="2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406" y="35648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C 2.5E-6 -0.05185 -0.05538 -0.09144 -0.1224 -0.09144 C -0.23108 -0.05787 -0.72153 0.29791 -0.8625 0.45856 C -1.0033 0.61967 -1.14531 1.12893 -1.15278 1.11898 " pathEditMode="relative" rAng="0" ptsTypes="ffsf">
                                      <p:cBhvr>
                                        <p:cTn id="26" dur="5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39" y="5187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55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375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55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2" grpId="1" animBg="1"/>
      <p:bldP spid="13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iapositiva2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 prstMaterial="matte"/>
        </p:spPr>
      </p:pic>
      <p:sp>
        <p:nvSpPr>
          <p:cNvPr id="5" name="4 Estrella de 4 puntas"/>
          <p:cNvSpPr/>
          <p:nvPr/>
        </p:nvSpPr>
        <p:spPr>
          <a:xfrm>
            <a:off x="-3996952" y="-1179512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chemeClr val="tx2">
                  <a:lumMod val="50000"/>
                  <a:alpha val="26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strella de 4 puntas"/>
          <p:cNvSpPr/>
          <p:nvPr/>
        </p:nvSpPr>
        <p:spPr>
          <a:xfrm>
            <a:off x="-5509120" y="-2115616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chemeClr val="tx2">
                  <a:lumMod val="50000"/>
                  <a:alpha val="26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strella de 4 puntas"/>
          <p:cNvSpPr/>
          <p:nvPr/>
        </p:nvSpPr>
        <p:spPr>
          <a:xfrm>
            <a:off x="6300192" y="6858000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chemeClr val="tx2">
                  <a:lumMod val="50000"/>
                  <a:alpha val="26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4 puntas"/>
          <p:cNvSpPr/>
          <p:nvPr/>
        </p:nvSpPr>
        <p:spPr>
          <a:xfrm>
            <a:off x="7884368" y="7605464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0">
                <a:srgbClr val="03D4A8">
                  <a:lumMod val="0"/>
                  <a:lumOff val="100000"/>
                </a:srgbClr>
              </a:gs>
              <a:gs pos="34000">
                <a:schemeClr val="tx2">
                  <a:lumMod val="50000"/>
                  <a:alpha val="26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6165304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oble onda"/>
          <p:cNvSpPr/>
          <p:nvPr/>
        </p:nvSpPr>
        <p:spPr>
          <a:xfrm>
            <a:off x="-41477" y="4056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tx2">
                  <a:lumMod val="5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tx2">
                  <a:lumMod val="5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oble onda"/>
          <p:cNvSpPr/>
          <p:nvPr/>
        </p:nvSpPr>
        <p:spPr>
          <a:xfrm>
            <a:off x="0" y="594360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tx2">
                  <a:lumMod val="5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tx2">
                  <a:lumMod val="5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Marco"/>
          <p:cNvSpPr/>
          <p:nvPr/>
        </p:nvSpPr>
        <p:spPr>
          <a:xfrm>
            <a:off x="-5617132" y="-5596334"/>
            <a:ext cx="20378264" cy="18074008"/>
          </a:xfrm>
          <a:prstGeom prst="frame">
            <a:avLst>
              <a:gd name="adj1" fmla="val 309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Diapositiva5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ROSTRO DE MUJER.jpg"/>
          <p:cNvPicPr>
            <a:picLocks noGrp="1" noChangeAspect="1"/>
          </p:cNvPicPr>
          <p:nvPr isPhoto="1"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-1516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Estrella de 4 puntas"/>
          <p:cNvSpPr/>
          <p:nvPr/>
        </p:nvSpPr>
        <p:spPr>
          <a:xfrm>
            <a:off x="-5581128" y="-3483768"/>
            <a:ext cx="2376264" cy="2304256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  <a:lumMod val="0"/>
                  <a:lumOff val="100000"/>
                </a:srgbClr>
              </a:gs>
              <a:gs pos="60000">
                <a:srgbClr val="FFFF00">
                  <a:alpha val="49000"/>
                  <a:lumMod val="52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4 puntas"/>
          <p:cNvSpPr/>
          <p:nvPr/>
        </p:nvSpPr>
        <p:spPr>
          <a:xfrm>
            <a:off x="-3636912" y="-2259632"/>
            <a:ext cx="2088232" cy="1656184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  <a:lumMod val="0"/>
                  <a:lumOff val="100000"/>
                </a:srgbClr>
              </a:gs>
              <a:gs pos="60000">
                <a:srgbClr val="FFFF00">
                  <a:alpha val="49000"/>
                  <a:lumMod val="52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strella de 4 puntas"/>
          <p:cNvSpPr/>
          <p:nvPr/>
        </p:nvSpPr>
        <p:spPr>
          <a:xfrm>
            <a:off x="-1512168" y="-1368152"/>
            <a:ext cx="1512168" cy="1368152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  <a:lumMod val="0"/>
                  <a:lumOff val="100000"/>
                </a:srgbClr>
              </a:gs>
              <a:gs pos="60000">
                <a:srgbClr val="FFFF00">
                  <a:alpha val="49000"/>
                  <a:lumMod val="52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strella de 4 puntas"/>
          <p:cNvSpPr/>
          <p:nvPr/>
        </p:nvSpPr>
        <p:spPr>
          <a:xfrm>
            <a:off x="9144000" y="6858000"/>
            <a:ext cx="1512168" cy="1368152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  <a:lumMod val="0"/>
                  <a:lumOff val="100000"/>
                </a:srgbClr>
              </a:gs>
              <a:gs pos="60000">
                <a:srgbClr val="FFFF00">
                  <a:alpha val="49000"/>
                  <a:lumMod val="52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strella de 4 puntas"/>
          <p:cNvSpPr/>
          <p:nvPr/>
        </p:nvSpPr>
        <p:spPr>
          <a:xfrm>
            <a:off x="10548664" y="7533456"/>
            <a:ext cx="2088232" cy="1656184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  <a:lumMod val="0"/>
                  <a:lumOff val="100000"/>
                </a:srgbClr>
              </a:gs>
              <a:gs pos="60000">
                <a:srgbClr val="FFFF00">
                  <a:alpha val="49000"/>
                  <a:lumMod val="52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strella de 4 puntas"/>
          <p:cNvSpPr/>
          <p:nvPr/>
        </p:nvSpPr>
        <p:spPr>
          <a:xfrm>
            <a:off x="12348864" y="8109520"/>
            <a:ext cx="2376264" cy="2304256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  <a:lumMod val="0"/>
                  <a:lumOff val="100000"/>
                </a:srgbClr>
              </a:gs>
              <a:gs pos="60000">
                <a:srgbClr val="FFFF00">
                  <a:alpha val="49000"/>
                  <a:lumMod val="52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oble onda"/>
          <p:cNvSpPr/>
          <p:nvPr/>
        </p:nvSpPr>
        <p:spPr>
          <a:xfrm>
            <a:off x="-15164" y="-459432"/>
            <a:ext cx="9210030" cy="1202432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tx2">
                  <a:lumMod val="5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tx2">
                  <a:lumMod val="5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oble onda"/>
          <p:cNvSpPr/>
          <p:nvPr/>
        </p:nvSpPr>
        <p:spPr>
          <a:xfrm>
            <a:off x="28397" y="6021288"/>
            <a:ext cx="9210030" cy="1364704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tx2">
                  <a:lumMod val="5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tx2">
                  <a:lumMod val="5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Marco"/>
          <p:cNvSpPr/>
          <p:nvPr/>
        </p:nvSpPr>
        <p:spPr>
          <a:xfrm>
            <a:off x="-5617132" y="-5596334"/>
            <a:ext cx="20378264" cy="18074008"/>
          </a:xfrm>
          <a:prstGeom prst="frame">
            <a:avLst>
              <a:gd name="adj1" fmla="val 309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464245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Diapositiva3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7413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21 Imagen" descr="Diapositiva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Elipse"/>
          <p:cNvSpPr/>
          <p:nvPr/>
        </p:nvSpPr>
        <p:spPr>
          <a:xfrm>
            <a:off x="5364088" y="8181528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  <a:lumMod val="0"/>
                  <a:lumOff val="100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 prstMaterial="matte">
            <a:bevelT w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4283968" y="8037512"/>
            <a:ext cx="720080" cy="698376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  <a:lumMod val="0"/>
                  <a:lumOff val="100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2771800" y="7317432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  <a:lumMod val="0"/>
                  <a:lumOff val="100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547664" y="8397552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  <a:lumMod val="0"/>
                  <a:lumOff val="100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brightRoom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899592" y="7774632"/>
            <a:ext cx="648072" cy="601216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  <a:lumMod val="0"/>
                  <a:lumOff val="100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-1188640" y="8469560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  <a:lumMod val="0"/>
                  <a:lumOff val="100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1741984" y="7206189"/>
            <a:ext cx="720080" cy="698376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17999">
                <a:srgbClr val="FEE7F2"/>
              </a:gs>
              <a:gs pos="36000">
                <a:srgbClr val="FF66FF">
                  <a:lumMod val="53000"/>
                  <a:lumOff val="47000"/>
                </a:srgbClr>
              </a:gs>
              <a:gs pos="61000">
                <a:srgbClr val="FBA97D">
                  <a:alpha val="48000"/>
                  <a:lumMod val="0"/>
                  <a:lumOff val="100000"/>
                </a:srgbClr>
              </a:gs>
              <a:gs pos="100000">
                <a:srgbClr val="FEE7F2"/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libre"/>
          <p:cNvSpPr/>
          <p:nvPr/>
        </p:nvSpPr>
        <p:spPr>
          <a:xfrm>
            <a:off x="-1404664" y="-1345232"/>
            <a:ext cx="11953328" cy="10729192"/>
          </a:xfrm>
          <a:custGeom>
            <a:avLst/>
            <a:gdLst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540171 w 11881320"/>
              <a:gd name="connsiteY7" fmla="*/ 9388043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68152 w 11881320"/>
              <a:gd name="connsiteY6" fmla="*/ 8325544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76672 w 11881320"/>
              <a:gd name="connsiteY6" fmla="*/ 8253536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76672 w 11881320"/>
              <a:gd name="connsiteY6" fmla="*/ 8253536 h 10729192"/>
              <a:gd name="connsiteX7" fmla="*/ 10485118 w 11881320"/>
              <a:gd name="connsiteY7" fmla="*/ 8253536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881320" h="10729192">
                <a:moveTo>
                  <a:pt x="0" y="0"/>
                </a:moveTo>
                <a:lnTo>
                  <a:pt x="11881320" y="0"/>
                </a:lnTo>
                <a:lnTo>
                  <a:pt x="11881320" y="10729192"/>
                </a:lnTo>
                <a:lnTo>
                  <a:pt x="0" y="10729192"/>
                </a:lnTo>
                <a:lnTo>
                  <a:pt x="0" y="0"/>
                </a:lnTo>
                <a:close/>
                <a:moveTo>
                  <a:pt x="1341149" y="1341149"/>
                </a:moveTo>
                <a:lnTo>
                  <a:pt x="1476672" y="8253536"/>
                </a:lnTo>
                <a:lnTo>
                  <a:pt x="10485118" y="8253536"/>
                </a:lnTo>
                <a:lnTo>
                  <a:pt x="10540171" y="1341149"/>
                </a:lnTo>
                <a:lnTo>
                  <a:pt x="1341149" y="13411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6165304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oble onda"/>
          <p:cNvSpPr/>
          <p:nvPr/>
        </p:nvSpPr>
        <p:spPr>
          <a:xfrm>
            <a:off x="0" y="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oble onda"/>
          <p:cNvSpPr/>
          <p:nvPr/>
        </p:nvSpPr>
        <p:spPr>
          <a:xfrm>
            <a:off x="0" y="594360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5" grpId="0" animBg="1"/>
      <p:bldP spid="9" grpId="0" animBg="1"/>
      <p:bldP spid="4" grpId="0" animBg="1"/>
      <p:bldP spid="10" grpId="0" animBg="1"/>
      <p:bldP spid="1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96.JPG"/>
          <p:cNvPicPr>
            <a:picLocks noGrp="1" noChangeAspect="1"/>
          </p:cNvPicPr>
          <p:nvPr isPhoto="1"/>
        </p:nvPicPr>
        <p:blipFill>
          <a:blip r:embed="rId2" cstate="print">
            <a:lum contras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16 Imagen" descr="Diapositiva1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orazón"/>
          <p:cNvSpPr/>
          <p:nvPr/>
        </p:nvSpPr>
        <p:spPr>
          <a:xfrm>
            <a:off x="9396536" y="2060848"/>
            <a:ext cx="914400" cy="914400"/>
          </a:xfrm>
          <a:prstGeom prst="heart">
            <a:avLst/>
          </a:prstGeom>
          <a:gradFill>
            <a:gsLst>
              <a:gs pos="34000">
                <a:schemeClr val="tx1">
                  <a:alpha val="78000"/>
                </a:schemeClr>
              </a:gs>
              <a:gs pos="63000">
                <a:srgbClr val="FF66FF">
                  <a:alpha val="54000"/>
                  <a:lumMod val="45000"/>
                  <a:lumOff val="55000"/>
                </a:srgbClr>
              </a:gs>
              <a:gs pos="82000">
                <a:srgbClr val="6600FF">
                  <a:alpha val="51000"/>
                  <a:lumMod val="33000"/>
                  <a:lumOff val="67000"/>
                </a:srgbClr>
              </a:gs>
              <a:gs pos="10000">
                <a:srgbClr val="6600FF">
                  <a:lumMod val="35000"/>
                  <a:lumOff val="65000"/>
                  <a:alpha val="71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9828584" y="2924944"/>
            <a:ext cx="914400" cy="914400"/>
          </a:xfrm>
          <a:prstGeom prst="heart">
            <a:avLst/>
          </a:prstGeom>
          <a:gradFill>
            <a:gsLst>
              <a:gs pos="34000">
                <a:schemeClr val="tx1">
                  <a:alpha val="78000"/>
                </a:schemeClr>
              </a:gs>
              <a:gs pos="63000">
                <a:srgbClr val="FF66FF">
                  <a:alpha val="54000"/>
                  <a:lumMod val="45000"/>
                  <a:lumOff val="55000"/>
                </a:srgbClr>
              </a:gs>
              <a:gs pos="82000">
                <a:srgbClr val="6600FF">
                  <a:alpha val="51000"/>
                  <a:lumMod val="33000"/>
                  <a:lumOff val="67000"/>
                </a:srgbClr>
              </a:gs>
              <a:gs pos="10000">
                <a:srgbClr val="6600FF">
                  <a:lumMod val="35000"/>
                  <a:lumOff val="65000"/>
                  <a:alpha val="71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82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10188624" y="764704"/>
            <a:ext cx="914400" cy="914400"/>
          </a:xfrm>
          <a:prstGeom prst="heart">
            <a:avLst/>
          </a:prstGeom>
          <a:gradFill>
            <a:gsLst>
              <a:gs pos="34000">
                <a:schemeClr val="tx1">
                  <a:alpha val="78000"/>
                </a:schemeClr>
              </a:gs>
              <a:gs pos="63000">
                <a:srgbClr val="FF66FF">
                  <a:alpha val="54000"/>
                  <a:lumMod val="45000"/>
                  <a:lumOff val="55000"/>
                </a:srgbClr>
              </a:gs>
              <a:gs pos="82000">
                <a:srgbClr val="6600FF">
                  <a:alpha val="51000"/>
                  <a:lumMod val="33000"/>
                  <a:lumOff val="67000"/>
                </a:srgbClr>
              </a:gs>
              <a:gs pos="10000">
                <a:srgbClr val="6600FF">
                  <a:lumMod val="35000"/>
                  <a:lumOff val="65000"/>
                  <a:alpha val="71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10908704" y="1916832"/>
            <a:ext cx="914400" cy="914400"/>
          </a:xfrm>
          <a:prstGeom prst="heart">
            <a:avLst/>
          </a:prstGeom>
          <a:gradFill>
            <a:gsLst>
              <a:gs pos="34000">
                <a:schemeClr val="tx1">
                  <a:alpha val="78000"/>
                </a:schemeClr>
              </a:gs>
              <a:gs pos="63000">
                <a:srgbClr val="FF66FF">
                  <a:alpha val="54000"/>
                  <a:lumMod val="45000"/>
                  <a:lumOff val="55000"/>
                </a:srgbClr>
              </a:gs>
              <a:gs pos="82000">
                <a:srgbClr val="6600FF">
                  <a:alpha val="51000"/>
                  <a:lumMod val="33000"/>
                  <a:lumOff val="67000"/>
                </a:srgbClr>
              </a:gs>
              <a:gs pos="10000">
                <a:srgbClr val="6600FF">
                  <a:lumMod val="35000"/>
                  <a:lumOff val="65000"/>
                  <a:alpha val="71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>
            <a:off x="10620672" y="3717032"/>
            <a:ext cx="914400" cy="914400"/>
          </a:xfrm>
          <a:prstGeom prst="heart">
            <a:avLst/>
          </a:prstGeom>
          <a:gradFill>
            <a:gsLst>
              <a:gs pos="34000">
                <a:schemeClr val="tx1">
                  <a:alpha val="78000"/>
                </a:schemeClr>
              </a:gs>
              <a:gs pos="63000">
                <a:srgbClr val="FF66FF">
                  <a:alpha val="54000"/>
                  <a:lumMod val="45000"/>
                  <a:lumOff val="55000"/>
                </a:srgbClr>
              </a:gs>
              <a:gs pos="82000">
                <a:srgbClr val="6600FF">
                  <a:alpha val="51000"/>
                  <a:lumMod val="33000"/>
                  <a:lumOff val="67000"/>
                </a:srgbClr>
              </a:gs>
              <a:gs pos="10000">
                <a:srgbClr val="6600FF">
                  <a:lumMod val="35000"/>
                  <a:lumOff val="65000"/>
                  <a:alpha val="71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>
            <a:off x="11416108" y="1002432"/>
            <a:ext cx="914400" cy="914400"/>
          </a:xfrm>
          <a:prstGeom prst="heart">
            <a:avLst/>
          </a:prstGeom>
          <a:gradFill>
            <a:gsLst>
              <a:gs pos="34000">
                <a:schemeClr val="tx1">
                  <a:alpha val="78000"/>
                </a:schemeClr>
              </a:gs>
              <a:gs pos="63000">
                <a:srgbClr val="FF66FF">
                  <a:alpha val="54000"/>
                  <a:lumMod val="45000"/>
                  <a:lumOff val="55000"/>
                </a:srgbClr>
              </a:gs>
              <a:gs pos="82000">
                <a:srgbClr val="6600FF">
                  <a:alpha val="51000"/>
                  <a:lumMod val="33000"/>
                  <a:lumOff val="67000"/>
                </a:srgbClr>
              </a:gs>
              <a:gs pos="10000">
                <a:srgbClr val="6600FF">
                  <a:lumMod val="35000"/>
                  <a:lumOff val="65000"/>
                  <a:alpha val="71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>
            <a:off x="11552906" y="2975248"/>
            <a:ext cx="914400" cy="914400"/>
          </a:xfrm>
          <a:prstGeom prst="heart">
            <a:avLst/>
          </a:prstGeom>
          <a:gradFill>
            <a:gsLst>
              <a:gs pos="34000">
                <a:schemeClr val="tx1">
                  <a:alpha val="78000"/>
                </a:schemeClr>
              </a:gs>
              <a:gs pos="63000">
                <a:srgbClr val="FF66FF">
                  <a:alpha val="54000"/>
                  <a:lumMod val="45000"/>
                  <a:lumOff val="55000"/>
                </a:srgbClr>
              </a:gs>
              <a:gs pos="82000">
                <a:srgbClr val="6600FF">
                  <a:alpha val="51000"/>
                  <a:lumMod val="33000"/>
                  <a:lumOff val="67000"/>
                </a:srgbClr>
              </a:gs>
              <a:gs pos="10000">
                <a:srgbClr val="6600FF">
                  <a:lumMod val="35000"/>
                  <a:lumOff val="65000"/>
                  <a:alpha val="71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>
            <a:off x="10817968" y="-457200"/>
            <a:ext cx="914400" cy="914400"/>
          </a:xfrm>
          <a:prstGeom prst="heart">
            <a:avLst/>
          </a:prstGeom>
          <a:gradFill>
            <a:gsLst>
              <a:gs pos="34000">
                <a:schemeClr val="tx1">
                  <a:alpha val="78000"/>
                </a:schemeClr>
              </a:gs>
              <a:gs pos="63000">
                <a:srgbClr val="FF66FF">
                  <a:alpha val="54000"/>
                  <a:lumMod val="45000"/>
                  <a:lumOff val="55000"/>
                </a:srgbClr>
              </a:gs>
              <a:gs pos="82000">
                <a:srgbClr val="6600FF">
                  <a:alpha val="51000"/>
                  <a:lumMod val="33000"/>
                  <a:lumOff val="67000"/>
                </a:srgbClr>
              </a:gs>
              <a:gs pos="10000">
                <a:srgbClr val="6600FF">
                  <a:lumMod val="35000"/>
                  <a:lumOff val="65000"/>
                  <a:alpha val="71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82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>
            <a:off x="9859738" y="4631432"/>
            <a:ext cx="914400" cy="914400"/>
          </a:xfrm>
          <a:prstGeom prst="heart">
            <a:avLst/>
          </a:prstGeom>
          <a:gradFill>
            <a:gsLst>
              <a:gs pos="34000">
                <a:schemeClr val="tx1">
                  <a:alpha val="78000"/>
                </a:schemeClr>
              </a:gs>
              <a:gs pos="63000">
                <a:srgbClr val="FF66FF">
                  <a:alpha val="54000"/>
                  <a:lumMod val="45000"/>
                  <a:lumOff val="55000"/>
                </a:srgbClr>
              </a:gs>
              <a:gs pos="82000">
                <a:srgbClr val="6600FF">
                  <a:alpha val="51000"/>
                  <a:lumMod val="33000"/>
                  <a:lumOff val="67000"/>
                </a:srgbClr>
              </a:gs>
              <a:gs pos="10000">
                <a:srgbClr val="6600FF">
                  <a:lumMod val="35000"/>
                  <a:lumOff val="65000"/>
                  <a:alpha val="71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>
            <a:off x="9344172" y="799728"/>
            <a:ext cx="914400" cy="914400"/>
          </a:xfrm>
          <a:prstGeom prst="heart">
            <a:avLst/>
          </a:prstGeom>
          <a:gradFill>
            <a:gsLst>
              <a:gs pos="34000">
                <a:schemeClr val="tx1">
                  <a:alpha val="78000"/>
                </a:schemeClr>
              </a:gs>
              <a:gs pos="63000">
                <a:srgbClr val="FF66FF">
                  <a:alpha val="54000"/>
                  <a:lumMod val="45000"/>
                  <a:lumOff val="55000"/>
                </a:srgbClr>
              </a:gs>
              <a:gs pos="82000">
                <a:srgbClr val="6600FF">
                  <a:alpha val="51000"/>
                  <a:lumMod val="33000"/>
                  <a:lumOff val="67000"/>
                </a:srgbClr>
              </a:gs>
              <a:gs pos="10000">
                <a:srgbClr val="6600FF">
                  <a:lumMod val="35000"/>
                  <a:lumOff val="65000"/>
                  <a:alpha val="71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razón"/>
          <p:cNvSpPr/>
          <p:nvPr/>
        </p:nvSpPr>
        <p:spPr>
          <a:xfrm>
            <a:off x="11535072" y="182910"/>
            <a:ext cx="914400" cy="914400"/>
          </a:xfrm>
          <a:prstGeom prst="heart">
            <a:avLst/>
          </a:prstGeom>
          <a:gradFill>
            <a:gsLst>
              <a:gs pos="34000">
                <a:schemeClr val="tx1">
                  <a:alpha val="78000"/>
                </a:schemeClr>
              </a:gs>
              <a:gs pos="63000">
                <a:srgbClr val="FF66FF">
                  <a:alpha val="54000"/>
                  <a:lumMod val="66000"/>
                  <a:lumOff val="34000"/>
                </a:srgbClr>
              </a:gs>
              <a:gs pos="82000">
                <a:srgbClr val="6600FF">
                  <a:alpha val="51000"/>
                  <a:lumMod val="45000"/>
                  <a:lumOff val="55000"/>
                </a:srgbClr>
              </a:gs>
              <a:gs pos="10000">
                <a:srgbClr val="6600FF">
                  <a:lumMod val="35000"/>
                  <a:lumOff val="65000"/>
                  <a:alpha val="71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Forma libre"/>
          <p:cNvSpPr/>
          <p:nvPr/>
        </p:nvSpPr>
        <p:spPr>
          <a:xfrm>
            <a:off x="-1188640" y="-1179512"/>
            <a:ext cx="13609512" cy="9145016"/>
          </a:xfrm>
          <a:custGeom>
            <a:avLst/>
            <a:gdLst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2592399 w 13753528"/>
              <a:gd name="connsiteY7" fmla="*/ 8127903 h 9289032"/>
              <a:gd name="connsiteX8" fmla="*/ 12592399 w 13753528"/>
              <a:gd name="connsiteY8" fmla="*/ 1161129 h 9289032"/>
              <a:gd name="connsiteX9" fmla="*/ 1161129 w 13753528"/>
              <a:gd name="connsiteY9" fmla="*/ 1161129 h 9289032"/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0476656 w 13753528"/>
              <a:gd name="connsiteY7" fmla="*/ 8109520 h 9289032"/>
              <a:gd name="connsiteX8" fmla="*/ 12592399 w 13753528"/>
              <a:gd name="connsiteY8" fmla="*/ 1161129 h 9289032"/>
              <a:gd name="connsiteX9" fmla="*/ 1161129 w 13753528"/>
              <a:gd name="connsiteY9" fmla="*/ 1161129 h 9289032"/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0476656 w 13753528"/>
              <a:gd name="connsiteY7" fmla="*/ 8109520 h 9289032"/>
              <a:gd name="connsiteX8" fmla="*/ 10513168 w 13753528"/>
              <a:gd name="connsiteY8" fmla="*/ 1179512 h 9289032"/>
              <a:gd name="connsiteX9" fmla="*/ 1161129 w 13753528"/>
              <a:gd name="connsiteY9" fmla="*/ 1161129 h 9289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753528" h="9289032">
                <a:moveTo>
                  <a:pt x="0" y="0"/>
                </a:moveTo>
                <a:lnTo>
                  <a:pt x="13753528" y="0"/>
                </a:lnTo>
                <a:lnTo>
                  <a:pt x="13753528" y="9289032"/>
                </a:lnTo>
                <a:lnTo>
                  <a:pt x="0" y="9289032"/>
                </a:lnTo>
                <a:lnTo>
                  <a:pt x="0" y="0"/>
                </a:lnTo>
                <a:close/>
                <a:moveTo>
                  <a:pt x="1161129" y="1161129"/>
                </a:moveTo>
                <a:lnTo>
                  <a:pt x="1161129" y="8127903"/>
                </a:lnTo>
                <a:lnTo>
                  <a:pt x="10476656" y="8109520"/>
                </a:lnTo>
                <a:lnTo>
                  <a:pt x="10513168" y="1179512"/>
                </a:lnTo>
                <a:lnTo>
                  <a:pt x="1161129" y="11611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6165304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oble onda"/>
          <p:cNvSpPr/>
          <p:nvPr/>
        </p:nvSpPr>
        <p:spPr>
          <a:xfrm>
            <a:off x="0" y="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oble onda"/>
          <p:cNvSpPr/>
          <p:nvPr/>
        </p:nvSpPr>
        <p:spPr>
          <a:xfrm>
            <a:off x="-66030" y="594360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4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4">
                  <a:lumMod val="60000"/>
                  <a:lumOff val="4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22566291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C -4.16667E-6 -0.04676 -0.06197 -0.08264 -0.1375 -0.08264 C -0.25989 -0.05208 -0.52343 -0.07593 -0.68177 0.06898 C -0.84027 0.21389 -1.00885 0.70787 -1.08854 0.78657 " pathEditMode="relative" rAng="0" ptsTypes="ffsf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427" y="3518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59259E-6 C 1.11111E-6 -0.04815 -0.04497 -0.08519 -0.09965 -0.08519 C -0.18854 -0.05371 -0.48872 -0.03704 -0.60382 0.11273 C -0.71892 0.2625 -0.73229 0.73148 -0.79011 0.81296 " pathEditMode="relative" rAng="0" ptsTypes="ffsf">
                                      <p:cBhvr>
                                        <p:cTn id="8" dur="5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514" y="3638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.00764 C 3.88889E-6 -0.04352 -0.06111 -0.08264 -0.13559 -0.08264 C -0.25625 -0.0493 -0.56754 0.05 -0.72379 0.20857 C -0.88021 0.36713 -1.2698 1.11968 -1.27848 1.10995 " pathEditMode="relative" rAng="0" ptsTypes="ffsf">
                                      <p:cBhvr>
                                        <p:cTn id="10" dur="4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924" y="5108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0371 C 4.44444E-6 -0.04513 -0.05955 -0.08263 -0.13195 -0.08263 C -0.24914 -0.05069 -0.62223 0.03936 -0.77414 0.19098 C -0.92622 0.34283 -1.2349 1.06737 -1.24306 1.05811 " pathEditMode="relative" rAng="0" ptsTypes="ffsf">
                                      <p:cBhvr>
                                        <p:cTn id="12" dur="5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153" y="4886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857 C 1.66667E-6 -0.04305 -0.05816 -0.08263 -0.12882 -0.08263 C -0.24323 -0.04907 -0.56042 -0.01365 -0.70868 0.14653 C -0.85695 0.30672 -0.9441 0.79144 -1.01858 0.87848 " pathEditMode="relative" rAng="0" ptsTypes="ffsf">
                                      <p:cBhvr>
                                        <p:cTn id="14" dur="4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937" y="3893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C 2.5E-6 -0.05185 -0.05538 -0.09144 -0.1224 -0.09144 C -0.23108 -0.05787 -0.72153 0.29791 -0.8625 0.45856 C -1.0033 0.61967 -1.14531 1.12893 -1.15278 1.11898 " pathEditMode="relative" rAng="0" ptsTypes="ffsf">
                                      <p:cBhvr>
                                        <p:cTn id="16" dur="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39" y="5187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C -4.16667E-6 -0.04676 -0.06197 -0.08264 -0.1375 -0.08264 C -0.25989 -0.05208 -0.57569 0.03866 -0.7342 0.18356 C -0.8927 0.32847 -1.00885 0.70787 -1.08854 0.78657 " pathEditMode="relative" rAng="0" ptsTypes="ffsf">
                                      <p:cBhvr>
                                        <p:cTn id="18" dur="5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400" y="352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6 C 3.88889E-6 -0.07639 -0.08438 -0.13519 -0.18733 -0.13519 C -0.35382 -0.08496 -0.78351 0.06319 -0.99914 0.30023 C -1.21476 0.5375 -1.3724 1.15833 -1.48108 1.28726 " pathEditMode="relative" rAng="0" ptsTypes="ffsf">
                                      <p:cBhvr>
                                        <p:cTn id="20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063" y="5761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0.00254 C -0.08455 -0.32246 -0.59097 -0.14005 -0.72517 -0.03611 C -0.85938 0.06782 -1.09358 0.7287 -1.10087 0.72222 " pathEditMode="relative" rAng="0" ptsTypes="sss">
                                      <p:cBhvr>
                                        <p:cTn id="22" dur="5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983" y="2004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.07778 C -0.1698 -0.13055 -0.65296 -0.12014 -0.87431 0.03172 C -1.09566 0.18403 -1.3191 0.99908 -1.32796 0.99074 " pathEditMode="relative" rAng="0" ptsTypes="fsf">
                                      <p:cBhvr>
                                        <p:cTn id="2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406" y="35648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C 2.5E-6 -0.05185 -0.05538 -0.09144 -0.1224 -0.09144 C -0.23108 -0.05787 -0.72153 0.29791 -0.8625 0.45856 C -1.0033 0.61967 -1.14531 1.12893 -1.15278 1.11898 " pathEditMode="relative" rAng="0" ptsTypes="ffsf">
                                      <p:cBhvr>
                                        <p:cTn id="26" dur="5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39" y="5187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55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375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55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2" grpId="1" animBg="1"/>
      <p:bldP spid="13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83.JPG"/>
          <p:cNvPicPr>
            <a:picLocks noGrp="1" noChangeAspect="1"/>
          </p:cNvPicPr>
          <p:nvPr isPhoto="1"/>
        </p:nvPicPr>
        <p:blipFill>
          <a:blip r:embed="rId2" cstate="print">
            <a:lum contras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Diapositiva1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Estrella de 4 puntas"/>
          <p:cNvSpPr/>
          <p:nvPr/>
        </p:nvSpPr>
        <p:spPr>
          <a:xfrm>
            <a:off x="-3996952" y="-1179512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47000">
                <a:srgbClr val="03D4A8">
                  <a:lumMod val="0"/>
                  <a:lumOff val="100000"/>
                  <a:alpha val="53000"/>
                </a:srgbClr>
              </a:gs>
              <a:gs pos="50000">
                <a:schemeClr val="accent5">
                  <a:lumMod val="90000"/>
                  <a:lumOff val="10000"/>
                  <a:alpha val="40000"/>
                </a:schemeClr>
              </a:gs>
              <a:gs pos="73000">
                <a:schemeClr val="tx1">
                  <a:alpha val="50000"/>
                </a:schemeClr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strella de 4 puntas"/>
          <p:cNvSpPr/>
          <p:nvPr/>
        </p:nvSpPr>
        <p:spPr>
          <a:xfrm>
            <a:off x="-5509120" y="-2115616"/>
            <a:ext cx="6984776" cy="1490464"/>
          </a:xfrm>
          <a:prstGeom prst="star4">
            <a:avLst>
              <a:gd name="adj" fmla="val 7388"/>
            </a:avLst>
          </a:prstGeom>
          <a:gradFill flip="none" rotWithShape="1">
            <a:gsLst>
              <a:gs pos="47000">
                <a:srgbClr val="03D4A8">
                  <a:lumMod val="0"/>
                  <a:lumOff val="100000"/>
                  <a:alpha val="53000"/>
                </a:srgbClr>
              </a:gs>
              <a:gs pos="50000">
                <a:schemeClr val="accent5">
                  <a:lumMod val="90000"/>
                  <a:lumOff val="10000"/>
                  <a:alpha val="40000"/>
                </a:schemeClr>
              </a:gs>
              <a:gs pos="73000">
                <a:schemeClr val="tx1">
                  <a:alpha val="50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strella de 4 puntas"/>
          <p:cNvSpPr/>
          <p:nvPr/>
        </p:nvSpPr>
        <p:spPr>
          <a:xfrm>
            <a:off x="6300192" y="6858000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47000">
                <a:srgbClr val="03D4A8">
                  <a:lumMod val="0"/>
                  <a:lumOff val="100000"/>
                  <a:alpha val="53000"/>
                </a:srgbClr>
              </a:gs>
              <a:gs pos="50000">
                <a:schemeClr val="accent5">
                  <a:lumMod val="90000"/>
                  <a:lumOff val="10000"/>
                  <a:alpha val="40000"/>
                </a:schemeClr>
              </a:gs>
              <a:gs pos="73000">
                <a:schemeClr val="tx1">
                  <a:alpha val="50000"/>
                </a:schemeClr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4 puntas"/>
          <p:cNvSpPr/>
          <p:nvPr/>
        </p:nvSpPr>
        <p:spPr>
          <a:xfrm>
            <a:off x="7884368" y="7605464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47000">
                <a:srgbClr val="03D4A8">
                  <a:lumMod val="0"/>
                  <a:lumOff val="100000"/>
                  <a:alpha val="53000"/>
                </a:srgbClr>
              </a:gs>
              <a:gs pos="50000">
                <a:schemeClr val="accent5">
                  <a:lumMod val="90000"/>
                  <a:lumOff val="10000"/>
                  <a:alpha val="40000"/>
                </a:schemeClr>
              </a:gs>
              <a:gs pos="73000">
                <a:schemeClr val="tx1">
                  <a:alpha val="50000"/>
                </a:schemeClr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5153" y="6165304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oble onda"/>
          <p:cNvSpPr/>
          <p:nvPr/>
        </p:nvSpPr>
        <p:spPr>
          <a:xfrm>
            <a:off x="-41477" y="4056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tx1">
                  <a:lumMod val="65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tx1">
                  <a:lumMod val="5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oble onda"/>
          <p:cNvSpPr/>
          <p:nvPr/>
        </p:nvSpPr>
        <p:spPr>
          <a:xfrm>
            <a:off x="15153" y="594360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tx1">
                  <a:lumMod val="65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tx1">
                  <a:lumMod val="5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Marco"/>
          <p:cNvSpPr/>
          <p:nvPr/>
        </p:nvSpPr>
        <p:spPr>
          <a:xfrm>
            <a:off x="-5617132" y="-5608004"/>
            <a:ext cx="20378264" cy="18074008"/>
          </a:xfrm>
          <a:prstGeom prst="frame">
            <a:avLst>
              <a:gd name="adj1" fmla="val 309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ROSTROS DE MUJER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Diapositiva3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Estrella de 4 puntas"/>
          <p:cNvSpPr/>
          <p:nvPr/>
        </p:nvSpPr>
        <p:spPr>
          <a:xfrm>
            <a:off x="-5581128" y="-3483768"/>
            <a:ext cx="2376264" cy="2304256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4 puntas"/>
          <p:cNvSpPr/>
          <p:nvPr/>
        </p:nvSpPr>
        <p:spPr>
          <a:xfrm>
            <a:off x="-3636912" y="-2259632"/>
            <a:ext cx="2088232" cy="1656184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strella de 4 puntas"/>
          <p:cNvSpPr/>
          <p:nvPr/>
        </p:nvSpPr>
        <p:spPr>
          <a:xfrm>
            <a:off x="-1512168" y="-1368152"/>
            <a:ext cx="1512168" cy="1368152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strella de 4 puntas"/>
          <p:cNvSpPr/>
          <p:nvPr/>
        </p:nvSpPr>
        <p:spPr>
          <a:xfrm>
            <a:off x="9144000" y="6858000"/>
            <a:ext cx="1512168" cy="1368152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strella de 4 puntas"/>
          <p:cNvSpPr/>
          <p:nvPr/>
        </p:nvSpPr>
        <p:spPr>
          <a:xfrm>
            <a:off x="10548664" y="7533456"/>
            <a:ext cx="2088232" cy="1656184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strella de 4 puntas"/>
          <p:cNvSpPr/>
          <p:nvPr/>
        </p:nvSpPr>
        <p:spPr>
          <a:xfrm>
            <a:off x="12348864" y="8109520"/>
            <a:ext cx="2376264" cy="2304256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oble onda"/>
          <p:cNvSpPr/>
          <p:nvPr/>
        </p:nvSpPr>
        <p:spPr>
          <a:xfrm>
            <a:off x="-19045" y="-439757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tx1">
                  <a:lumMod val="65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tx1">
                  <a:lumMod val="5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oble onda"/>
          <p:cNvSpPr/>
          <p:nvPr/>
        </p:nvSpPr>
        <p:spPr>
          <a:xfrm>
            <a:off x="-79241" y="6515201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tx1">
                  <a:lumMod val="65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tx1">
                  <a:lumMod val="5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Marco"/>
          <p:cNvSpPr/>
          <p:nvPr/>
        </p:nvSpPr>
        <p:spPr>
          <a:xfrm>
            <a:off x="-5603162" y="-5596334"/>
            <a:ext cx="20378264" cy="18074008"/>
          </a:xfrm>
          <a:prstGeom prst="frame">
            <a:avLst>
              <a:gd name="adj1" fmla="val 309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464245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Diapositiva94.JPG"/>
          <p:cNvPicPr>
            <a:picLocks noGrp="1" noChangeAspect="1"/>
          </p:cNvPicPr>
          <p:nvPr isPhoto="1"/>
        </p:nvPicPr>
        <p:blipFill rotWithShape="1">
          <a:blip r:embed="rId2" cstate="print">
            <a:lum/>
          </a:blip>
          <a:srcRect b="2128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Diapositiva30.JPG"/>
          <p:cNvPicPr>
            <a:picLocks noGrp="1" noChangeAspect="1"/>
          </p:cNvPicPr>
          <p:nvPr isPhoto="1"/>
        </p:nvPicPr>
        <p:blipFill rotWithShape="1">
          <a:blip r:embed="rId3" cstate="print">
            <a:lum contrast="10000"/>
          </a:blip>
          <a:srcRect b="2122"/>
          <a:stretch/>
        </p:blipFill>
        <p:spPr>
          <a:xfrm>
            <a:off x="37632" y="0"/>
            <a:ext cx="9144000" cy="687778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Elipse"/>
          <p:cNvSpPr/>
          <p:nvPr/>
        </p:nvSpPr>
        <p:spPr>
          <a:xfrm>
            <a:off x="5364088" y="8181528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8000">
                <a:srgbClr val="FEE7F2">
                  <a:alpha val="44000"/>
                </a:srgbClr>
              </a:gs>
              <a:gs pos="32000">
                <a:schemeClr val="accent6">
                  <a:lumMod val="75000"/>
                  <a:alpha val="74000"/>
                </a:schemeClr>
              </a:gs>
              <a:gs pos="61000">
                <a:srgbClr val="FBA97D">
                  <a:alpha val="48000"/>
                </a:srgbClr>
              </a:gs>
              <a:gs pos="88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 prstMaterial="matte">
            <a:bevelT w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4283968" y="8037512"/>
            <a:ext cx="720080" cy="698376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8000">
                <a:srgbClr val="FEE7F2">
                  <a:alpha val="44000"/>
                </a:srgbClr>
              </a:gs>
              <a:gs pos="32000">
                <a:schemeClr val="accent6">
                  <a:lumMod val="75000"/>
                  <a:alpha val="74000"/>
                </a:schemeClr>
              </a:gs>
              <a:gs pos="61000">
                <a:srgbClr val="FBA97D">
                  <a:alpha val="48000"/>
                </a:srgbClr>
              </a:gs>
              <a:gs pos="88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2771800" y="7317432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8000">
                <a:srgbClr val="FEE7F2">
                  <a:alpha val="44000"/>
                </a:srgbClr>
              </a:gs>
              <a:gs pos="32000">
                <a:schemeClr val="accent6">
                  <a:lumMod val="75000"/>
                  <a:alpha val="74000"/>
                </a:schemeClr>
              </a:gs>
              <a:gs pos="61000">
                <a:srgbClr val="FBA97D">
                  <a:alpha val="48000"/>
                </a:srgbClr>
              </a:gs>
              <a:gs pos="88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547664" y="8397552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8000">
                <a:srgbClr val="FEE7F2">
                  <a:alpha val="44000"/>
                </a:srgbClr>
              </a:gs>
              <a:gs pos="32000">
                <a:schemeClr val="accent6">
                  <a:lumMod val="75000"/>
                  <a:alpha val="74000"/>
                </a:schemeClr>
              </a:gs>
              <a:gs pos="61000">
                <a:srgbClr val="FBA97D">
                  <a:alpha val="48000"/>
                </a:srgbClr>
              </a:gs>
              <a:gs pos="88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brightRoom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899592" y="7774632"/>
            <a:ext cx="648072" cy="601216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8000">
                <a:srgbClr val="FEE7F2">
                  <a:alpha val="44000"/>
                </a:srgbClr>
              </a:gs>
              <a:gs pos="32000">
                <a:schemeClr val="accent6">
                  <a:lumMod val="75000"/>
                  <a:alpha val="74000"/>
                </a:schemeClr>
              </a:gs>
              <a:gs pos="61000">
                <a:srgbClr val="FBA97D">
                  <a:alpha val="48000"/>
                </a:srgbClr>
              </a:gs>
              <a:gs pos="88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-1188640" y="8469560"/>
            <a:ext cx="914400" cy="914400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8000">
                <a:srgbClr val="FEE7F2">
                  <a:alpha val="44000"/>
                </a:srgbClr>
              </a:gs>
              <a:gs pos="32000">
                <a:schemeClr val="accent6">
                  <a:lumMod val="75000"/>
                  <a:alpha val="74000"/>
                </a:schemeClr>
              </a:gs>
              <a:gs pos="61000">
                <a:srgbClr val="FBA97D">
                  <a:alpha val="48000"/>
                </a:srgbClr>
              </a:gs>
              <a:gs pos="88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1741984" y="7206189"/>
            <a:ext cx="720080" cy="698376"/>
          </a:xfrm>
          <a:prstGeom prst="ellipse">
            <a:avLst/>
          </a:prstGeom>
          <a:gradFill>
            <a:gsLst>
              <a:gs pos="0">
                <a:srgbClr val="FBEAC7">
                  <a:alpha val="66000"/>
                </a:srgbClr>
              </a:gs>
              <a:gs pos="8000">
                <a:srgbClr val="FEE7F2">
                  <a:alpha val="44000"/>
                </a:srgbClr>
              </a:gs>
              <a:gs pos="32000">
                <a:schemeClr val="accent6">
                  <a:lumMod val="75000"/>
                  <a:alpha val="74000"/>
                </a:schemeClr>
              </a:gs>
              <a:gs pos="61000">
                <a:srgbClr val="FBA97D">
                  <a:alpha val="48000"/>
                </a:srgbClr>
              </a:gs>
              <a:gs pos="88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oble onda"/>
          <p:cNvSpPr/>
          <p:nvPr/>
        </p:nvSpPr>
        <p:spPr>
          <a:xfrm>
            <a:off x="0" y="-387424"/>
            <a:ext cx="9210030" cy="1202432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6">
                  <a:lumMod val="56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oble onda"/>
          <p:cNvSpPr/>
          <p:nvPr/>
        </p:nvSpPr>
        <p:spPr>
          <a:xfrm>
            <a:off x="-66030" y="6003757"/>
            <a:ext cx="9210030" cy="1202432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accent6">
                  <a:lumMod val="56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libre"/>
          <p:cNvSpPr/>
          <p:nvPr/>
        </p:nvSpPr>
        <p:spPr>
          <a:xfrm>
            <a:off x="-1404664" y="-1417240"/>
            <a:ext cx="11953328" cy="10729192"/>
          </a:xfrm>
          <a:custGeom>
            <a:avLst/>
            <a:gdLst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540171 w 11881320"/>
              <a:gd name="connsiteY7" fmla="*/ 9388043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68152 w 11881320"/>
              <a:gd name="connsiteY6" fmla="*/ 8325544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76672 w 11881320"/>
              <a:gd name="connsiteY6" fmla="*/ 8253536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76672 w 11881320"/>
              <a:gd name="connsiteY6" fmla="*/ 8253536 h 10729192"/>
              <a:gd name="connsiteX7" fmla="*/ 10485118 w 11881320"/>
              <a:gd name="connsiteY7" fmla="*/ 8253536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881320" h="10729192">
                <a:moveTo>
                  <a:pt x="0" y="0"/>
                </a:moveTo>
                <a:lnTo>
                  <a:pt x="11881320" y="0"/>
                </a:lnTo>
                <a:lnTo>
                  <a:pt x="11881320" y="10729192"/>
                </a:lnTo>
                <a:lnTo>
                  <a:pt x="0" y="10729192"/>
                </a:lnTo>
                <a:lnTo>
                  <a:pt x="0" y="0"/>
                </a:lnTo>
                <a:close/>
                <a:moveTo>
                  <a:pt x="1341149" y="1341149"/>
                </a:moveTo>
                <a:lnTo>
                  <a:pt x="1476672" y="8253536"/>
                </a:lnTo>
                <a:lnTo>
                  <a:pt x="10485118" y="8253536"/>
                </a:lnTo>
                <a:lnTo>
                  <a:pt x="10540171" y="1341149"/>
                </a:lnTo>
                <a:lnTo>
                  <a:pt x="1341149" y="13411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9" presetClass="path" presetSubtype="0" repeatCount="200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5" grpId="0" animBg="1"/>
      <p:bldP spid="9" grpId="0" animBg="1"/>
      <p:bldP spid="4" grpId="0" animBg="1"/>
      <p:bldP spid="10" grpId="0" animBg="1"/>
      <p:bldP spid="1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 descr="Diapositiva8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2087" y="5947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18 Imagen" descr="Diapositiva14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23512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orazón"/>
          <p:cNvSpPr/>
          <p:nvPr/>
        </p:nvSpPr>
        <p:spPr>
          <a:xfrm>
            <a:off x="9396536" y="2060848"/>
            <a:ext cx="914400" cy="914400"/>
          </a:xfrm>
          <a:prstGeom prst="heart">
            <a:avLst/>
          </a:prstGeom>
          <a:gradFill>
            <a:gsLst>
              <a:gs pos="34000">
                <a:schemeClr val="tx1">
                  <a:alpha val="65000"/>
                </a:schemeClr>
              </a:gs>
              <a:gs pos="82000">
                <a:schemeClr val="accent5">
                  <a:lumMod val="80000"/>
                  <a:lumOff val="20000"/>
                  <a:alpha val="54000"/>
                </a:schemeClr>
              </a:gs>
              <a:gs pos="10000">
                <a:srgbClr val="6600FF">
                  <a:lumMod val="35000"/>
                  <a:lumOff val="65000"/>
                  <a:alpha val="71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9828584" y="2924944"/>
            <a:ext cx="914400" cy="914400"/>
          </a:xfrm>
          <a:prstGeom prst="heart">
            <a:avLst/>
          </a:prstGeom>
          <a:gradFill>
            <a:gsLst>
              <a:gs pos="34000">
                <a:schemeClr val="tx1">
                  <a:alpha val="65000"/>
                </a:schemeClr>
              </a:gs>
              <a:gs pos="82000">
                <a:schemeClr val="accent5">
                  <a:lumMod val="80000"/>
                  <a:lumOff val="20000"/>
                  <a:alpha val="54000"/>
                </a:schemeClr>
              </a:gs>
              <a:gs pos="10000">
                <a:srgbClr val="6600FF">
                  <a:lumMod val="35000"/>
                  <a:lumOff val="65000"/>
                  <a:alpha val="71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82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10188624" y="764704"/>
            <a:ext cx="914400" cy="914400"/>
          </a:xfrm>
          <a:prstGeom prst="heart">
            <a:avLst/>
          </a:prstGeom>
          <a:gradFill>
            <a:gsLst>
              <a:gs pos="34000">
                <a:schemeClr val="tx1">
                  <a:alpha val="65000"/>
                </a:schemeClr>
              </a:gs>
              <a:gs pos="82000">
                <a:schemeClr val="accent5">
                  <a:lumMod val="80000"/>
                  <a:lumOff val="20000"/>
                  <a:alpha val="54000"/>
                </a:schemeClr>
              </a:gs>
              <a:gs pos="10000">
                <a:srgbClr val="6600FF">
                  <a:lumMod val="35000"/>
                  <a:lumOff val="65000"/>
                  <a:alpha val="71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10908704" y="1916832"/>
            <a:ext cx="914400" cy="914400"/>
          </a:xfrm>
          <a:prstGeom prst="heart">
            <a:avLst/>
          </a:prstGeom>
          <a:gradFill>
            <a:gsLst>
              <a:gs pos="34000">
                <a:schemeClr val="tx1">
                  <a:alpha val="65000"/>
                </a:schemeClr>
              </a:gs>
              <a:gs pos="82000">
                <a:schemeClr val="accent5">
                  <a:lumMod val="80000"/>
                  <a:lumOff val="20000"/>
                  <a:alpha val="54000"/>
                </a:schemeClr>
              </a:gs>
              <a:gs pos="10000">
                <a:srgbClr val="6600FF">
                  <a:lumMod val="35000"/>
                  <a:lumOff val="65000"/>
                  <a:alpha val="71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>
            <a:off x="10620672" y="3717032"/>
            <a:ext cx="914400" cy="914400"/>
          </a:xfrm>
          <a:prstGeom prst="heart">
            <a:avLst/>
          </a:prstGeom>
          <a:gradFill>
            <a:gsLst>
              <a:gs pos="34000">
                <a:schemeClr val="tx1">
                  <a:alpha val="65000"/>
                </a:schemeClr>
              </a:gs>
              <a:gs pos="82000">
                <a:schemeClr val="accent5">
                  <a:lumMod val="80000"/>
                  <a:lumOff val="20000"/>
                  <a:alpha val="54000"/>
                </a:schemeClr>
              </a:gs>
              <a:gs pos="10000">
                <a:srgbClr val="6600FF">
                  <a:lumMod val="35000"/>
                  <a:lumOff val="65000"/>
                  <a:alpha val="71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>
            <a:off x="11416108" y="1002432"/>
            <a:ext cx="914400" cy="914400"/>
          </a:xfrm>
          <a:prstGeom prst="heart">
            <a:avLst/>
          </a:prstGeom>
          <a:gradFill>
            <a:gsLst>
              <a:gs pos="34000">
                <a:schemeClr val="tx1">
                  <a:alpha val="65000"/>
                </a:schemeClr>
              </a:gs>
              <a:gs pos="82000">
                <a:schemeClr val="accent5">
                  <a:lumMod val="80000"/>
                  <a:lumOff val="20000"/>
                  <a:alpha val="54000"/>
                </a:schemeClr>
              </a:gs>
              <a:gs pos="10000">
                <a:srgbClr val="6600FF">
                  <a:lumMod val="35000"/>
                  <a:lumOff val="65000"/>
                  <a:alpha val="71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>
            <a:off x="11552906" y="2975248"/>
            <a:ext cx="914400" cy="914400"/>
          </a:xfrm>
          <a:prstGeom prst="heart">
            <a:avLst/>
          </a:prstGeom>
          <a:gradFill>
            <a:gsLst>
              <a:gs pos="34000">
                <a:schemeClr val="tx1">
                  <a:alpha val="65000"/>
                </a:schemeClr>
              </a:gs>
              <a:gs pos="82000">
                <a:schemeClr val="accent5">
                  <a:lumMod val="80000"/>
                  <a:lumOff val="20000"/>
                  <a:alpha val="54000"/>
                </a:schemeClr>
              </a:gs>
              <a:gs pos="10000">
                <a:srgbClr val="6600FF">
                  <a:lumMod val="35000"/>
                  <a:lumOff val="65000"/>
                  <a:alpha val="71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>
            <a:off x="10817968" y="-457200"/>
            <a:ext cx="914400" cy="914400"/>
          </a:xfrm>
          <a:prstGeom prst="heart">
            <a:avLst/>
          </a:prstGeom>
          <a:gradFill>
            <a:gsLst>
              <a:gs pos="34000">
                <a:schemeClr val="tx1">
                  <a:alpha val="65000"/>
                </a:schemeClr>
              </a:gs>
              <a:gs pos="82000">
                <a:schemeClr val="accent5">
                  <a:lumMod val="80000"/>
                  <a:lumOff val="20000"/>
                  <a:alpha val="54000"/>
                </a:schemeClr>
              </a:gs>
              <a:gs pos="10000">
                <a:srgbClr val="6600FF">
                  <a:lumMod val="35000"/>
                  <a:lumOff val="65000"/>
                  <a:alpha val="71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82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>
            <a:off x="9859738" y="4631432"/>
            <a:ext cx="914400" cy="914400"/>
          </a:xfrm>
          <a:prstGeom prst="heart">
            <a:avLst/>
          </a:prstGeom>
          <a:gradFill>
            <a:gsLst>
              <a:gs pos="34000">
                <a:schemeClr val="tx1">
                  <a:alpha val="65000"/>
                </a:schemeClr>
              </a:gs>
              <a:gs pos="82000">
                <a:schemeClr val="accent5">
                  <a:lumMod val="80000"/>
                  <a:lumOff val="20000"/>
                  <a:alpha val="54000"/>
                </a:schemeClr>
              </a:gs>
              <a:gs pos="10000">
                <a:srgbClr val="6600FF">
                  <a:lumMod val="35000"/>
                  <a:lumOff val="65000"/>
                  <a:alpha val="71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>
            <a:off x="9344172" y="799728"/>
            <a:ext cx="914400" cy="914400"/>
          </a:xfrm>
          <a:prstGeom prst="heart">
            <a:avLst/>
          </a:prstGeom>
          <a:gradFill>
            <a:gsLst>
              <a:gs pos="34000">
                <a:schemeClr val="tx1">
                  <a:alpha val="65000"/>
                </a:schemeClr>
              </a:gs>
              <a:gs pos="82000">
                <a:schemeClr val="accent5">
                  <a:lumMod val="80000"/>
                  <a:lumOff val="20000"/>
                  <a:alpha val="54000"/>
                </a:schemeClr>
              </a:gs>
              <a:gs pos="10000">
                <a:srgbClr val="6600FF">
                  <a:lumMod val="35000"/>
                  <a:lumOff val="65000"/>
                  <a:alpha val="71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razón"/>
          <p:cNvSpPr/>
          <p:nvPr/>
        </p:nvSpPr>
        <p:spPr>
          <a:xfrm>
            <a:off x="11535072" y="182910"/>
            <a:ext cx="914400" cy="914400"/>
          </a:xfrm>
          <a:prstGeom prst="heart">
            <a:avLst/>
          </a:prstGeom>
          <a:gradFill>
            <a:gsLst>
              <a:gs pos="34000">
                <a:schemeClr val="tx1">
                  <a:alpha val="65000"/>
                </a:schemeClr>
              </a:gs>
              <a:gs pos="82000">
                <a:schemeClr val="accent5">
                  <a:lumMod val="80000"/>
                  <a:lumOff val="20000"/>
                  <a:alpha val="54000"/>
                </a:schemeClr>
              </a:gs>
              <a:gs pos="10000">
                <a:srgbClr val="6600FF">
                  <a:lumMod val="35000"/>
                  <a:lumOff val="65000"/>
                  <a:alpha val="71000"/>
                </a:srgbClr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2087" y="-52586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6155731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oble onda"/>
          <p:cNvSpPr/>
          <p:nvPr/>
        </p:nvSpPr>
        <p:spPr>
          <a:xfrm>
            <a:off x="-41477" y="4056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tx1">
                  <a:lumMod val="65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tx1">
                  <a:lumMod val="5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oble onda"/>
          <p:cNvSpPr/>
          <p:nvPr/>
        </p:nvSpPr>
        <p:spPr>
          <a:xfrm>
            <a:off x="22087" y="590695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tx1">
                  <a:lumMod val="65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tx1">
                  <a:lumMod val="5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Forma libre"/>
          <p:cNvSpPr/>
          <p:nvPr/>
        </p:nvSpPr>
        <p:spPr>
          <a:xfrm>
            <a:off x="-1188640" y="-1251520"/>
            <a:ext cx="13609512" cy="9289032"/>
          </a:xfrm>
          <a:custGeom>
            <a:avLst/>
            <a:gdLst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2592399 w 13753528"/>
              <a:gd name="connsiteY7" fmla="*/ 8127903 h 9289032"/>
              <a:gd name="connsiteX8" fmla="*/ 12592399 w 13753528"/>
              <a:gd name="connsiteY8" fmla="*/ 1161129 h 9289032"/>
              <a:gd name="connsiteX9" fmla="*/ 1161129 w 13753528"/>
              <a:gd name="connsiteY9" fmla="*/ 1161129 h 9289032"/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0476656 w 13753528"/>
              <a:gd name="connsiteY7" fmla="*/ 8109520 h 9289032"/>
              <a:gd name="connsiteX8" fmla="*/ 12592399 w 13753528"/>
              <a:gd name="connsiteY8" fmla="*/ 1161129 h 9289032"/>
              <a:gd name="connsiteX9" fmla="*/ 1161129 w 13753528"/>
              <a:gd name="connsiteY9" fmla="*/ 1161129 h 9289032"/>
              <a:gd name="connsiteX0" fmla="*/ 0 w 13753528"/>
              <a:gd name="connsiteY0" fmla="*/ 0 h 9289032"/>
              <a:gd name="connsiteX1" fmla="*/ 13753528 w 13753528"/>
              <a:gd name="connsiteY1" fmla="*/ 0 h 9289032"/>
              <a:gd name="connsiteX2" fmla="*/ 13753528 w 13753528"/>
              <a:gd name="connsiteY2" fmla="*/ 9289032 h 9289032"/>
              <a:gd name="connsiteX3" fmla="*/ 0 w 13753528"/>
              <a:gd name="connsiteY3" fmla="*/ 9289032 h 9289032"/>
              <a:gd name="connsiteX4" fmla="*/ 0 w 13753528"/>
              <a:gd name="connsiteY4" fmla="*/ 0 h 9289032"/>
              <a:gd name="connsiteX5" fmla="*/ 1161129 w 13753528"/>
              <a:gd name="connsiteY5" fmla="*/ 1161129 h 9289032"/>
              <a:gd name="connsiteX6" fmla="*/ 1161129 w 13753528"/>
              <a:gd name="connsiteY6" fmla="*/ 8127903 h 9289032"/>
              <a:gd name="connsiteX7" fmla="*/ 10476656 w 13753528"/>
              <a:gd name="connsiteY7" fmla="*/ 8109520 h 9289032"/>
              <a:gd name="connsiteX8" fmla="*/ 10513168 w 13753528"/>
              <a:gd name="connsiteY8" fmla="*/ 1179512 h 9289032"/>
              <a:gd name="connsiteX9" fmla="*/ 1161129 w 13753528"/>
              <a:gd name="connsiteY9" fmla="*/ 1161129 h 9289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753528" h="9289032">
                <a:moveTo>
                  <a:pt x="0" y="0"/>
                </a:moveTo>
                <a:lnTo>
                  <a:pt x="13753528" y="0"/>
                </a:lnTo>
                <a:lnTo>
                  <a:pt x="13753528" y="9289032"/>
                </a:lnTo>
                <a:lnTo>
                  <a:pt x="0" y="9289032"/>
                </a:lnTo>
                <a:lnTo>
                  <a:pt x="0" y="0"/>
                </a:lnTo>
                <a:close/>
                <a:moveTo>
                  <a:pt x="1161129" y="1161129"/>
                </a:moveTo>
                <a:lnTo>
                  <a:pt x="1161129" y="8127903"/>
                </a:lnTo>
                <a:lnTo>
                  <a:pt x="10476656" y="8109520"/>
                </a:lnTo>
                <a:lnTo>
                  <a:pt x="10513168" y="1179512"/>
                </a:lnTo>
                <a:lnTo>
                  <a:pt x="1161129" y="11611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5524754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C -4.16667E-6 -0.04676 -0.06197 -0.08264 -0.1375 -0.08264 C -0.25989 -0.05208 -0.52343 -0.07593 -0.68177 0.06898 C -0.84027 0.21389 -1.00885 0.70787 -1.08854 0.78657 " pathEditMode="relative" rAng="0" ptsTypes="ffsf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427" y="3518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59259E-6 C 1.11111E-6 -0.04815 -0.04497 -0.08519 -0.09965 -0.08519 C -0.18854 -0.05371 -0.48872 -0.03704 -0.60382 0.11273 C -0.71892 0.2625 -0.73229 0.73148 -0.79011 0.81296 " pathEditMode="relative" rAng="0" ptsTypes="ffsf">
                                      <p:cBhvr>
                                        <p:cTn id="8" dur="5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514" y="3638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.00764 C 3.88889E-6 -0.04352 -0.06111 -0.08264 -0.13559 -0.08264 C -0.25625 -0.0493 -0.56754 0.05 -0.72379 0.20857 C -0.88021 0.36713 -1.2698 1.11968 -1.27848 1.10995 " pathEditMode="relative" rAng="0" ptsTypes="ffsf">
                                      <p:cBhvr>
                                        <p:cTn id="10" dur="4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924" y="5108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0371 C 4.44444E-6 -0.04513 -0.05955 -0.08263 -0.13195 -0.08263 C -0.24914 -0.05069 -0.62223 0.03936 -0.77414 0.19098 C -0.92622 0.34283 -1.2349 1.06737 -1.24306 1.05811 " pathEditMode="relative" rAng="0" ptsTypes="ffsf">
                                      <p:cBhvr>
                                        <p:cTn id="12" dur="5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153" y="4886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857 C 1.66667E-6 -0.04305 -0.05816 -0.08263 -0.12882 -0.08263 C -0.24323 -0.04907 -0.56042 -0.01365 -0.70868 0.14653 C -0.85695 0.30672 -0.9441 0.79144 -1.01858 0.87848 " pathEditMode="relative" rAng="0" ptsTypes="ffsf">
                                      <p:cBhvr>
                                        <p:cTn id="14" dur="4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937" y="3893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C 2.5E-6 -0.05185 -0.05538 -0.09144 -0.1224 -0.09144 C -0.23108 -0.05787 -0.72153 0.29791 -0.8625 0.45856 C -1.0033 0.61967 -1.14531 1.12893 -1.15278 1.11898 " pathEditMode="relative" rAng="0" ptsTypes="ffsf">
                                      <p:cBhvr>
                                        <p:cTn id="16" dur="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39" y="5187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C -4.16667E-6 -0.04676 -0.06197 -0.08264 -0.1375 -0.08264 C -0.25989 -0.05208 -0.57569 0.03866 -0.7342 0.18356 C -0.8927 0.32847 -1.00885 0.70787 -1.08854 0.78657 " pathEditMode="relative" rAng="0" ptsTypes="ffsf">
                                      <p:cBhvr>
                                        <p:cTn id="18" dur="5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400" y="352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6 C 3.88889E-6 -0.07639 -0.08438 -0.13519 -0.18733 -0.13519 C -0.35382 -0.08496 -0.78351 0.06319 -0.99914 0.30023 C -1.21476 0.5375 -1.3724 1.15833 -1.48108 1.28726 " pathEditMode="relative" rAng="0" ptsTypes="ffsf">
                                      <p:cBhvr>
                                        <p:cTn id="20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063" y="5761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0.00254 C -0.08455 -0.32246 -0.59097 -0.14005 -0.72517 -0.03611 C -0.85938 0.06782 -1.09358 0.7287 -1.10087 0.72222 " pathEditMode="relative" rAng="0" ptsTypes="sss">
                                      <p:cBhvr>
                                        <p:cTn id="22" dur="5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983" y="2004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.07778 C -0.1698 -0.13055 -0.65296 -0.12014 -0.87431 0.03172 C -1.09566 0.18403 -1.3191 0.99908 -1.32796 0.99074 " pathEditMode="relative" rAng="0" ptsTypes="fsf">
                                      <p:cBhvr>
                                        <p:cTn id="2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406" y="35648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C 2.5E-6 -0.05185 -0.05538 -0.09144 -0.1224 -0.09144 C -0.23108 -0.05787 -0.72153 0.29791 -0.8625 0.45856 C -1.0033 0.61967 -1.14531 1.12893 -1.15278 1.11898 " pathEditMode="relative" rAng="0" ptsTypes="ffsf">
                                      <p:cBhvr>
                                        <p:cTn id="26" dur="5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39" y="5187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55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375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55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2" grpId="1" animBg="1"/>
      <p:bldP spid="13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Diapositiva1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Diapositiva27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0" y="-12932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Estrella de 4 puntas"/>
          <p:cNvSpPr/>
          <p:nvPr/>
        </p:nvSpPr>
        <p:spPr>
          <a:xfrm>
            <a:off x="-5581128" y="-3483768"/>
            <a:ext cx="2376264" cy="2304256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4 puntas"/>
          <p:cNvSpPr/>
          <p:nvPr/>
        </p:nvSpPr>
        <p:spPr>
          <a:xfrm>
            <a:off x="-3636912" y="-2259632"/>
            <a:ext cx="2088232" cy="1656184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strella de 4 puntas"/>
          <p:cNvSpPr/>
          <p:nvPr/>
        </p:nvSpPr>
        <p:spPr>
          <a:xfrm>
            <a:off x="-1512168" y="-1368152"/>
            <a:ext cx="1512168" cy="1368152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strella de 4 puntas"/>
          <p:cNvSpPr/>
          <p:nvPr/>
        </p:nvSpPr>
        <p:spPr>
          <a:xfrm>
            <a:off x="9144000" y="6858000"/>
            <a:ext cx="1512168" cy="1368152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strella de 4 puntas"/>
          <p:cNvSpPr/>
          <p:nvPr/>
        </p:nvSpPr>
        <p:spPr>
          <a:xfrm>
            <a:off x="10548664" y="7533456"/>
            <a:ext cx="2088232" cy="1656184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strella de 4 puntas"/>
          <p:cNvSpPr/>
          <p:nvPr/>
        </p:nvSpPr>
        <p:spPr>
          <a:xfrm>
            <a:off x="12348864" y="8109520"/>
            <a:ext cx="2376264" cy="2304256"/>
          </a:xfrm>
          <a:prstGeom prst="star4">
            <a:avLst/>
          </a:prstGeom>
          <a:gradFill>
            <a:gsLst>
              <a:gs pos="0">
                <a:srgbClr val="CCCCFF">
                  <a:alpha val="56000"/>
                </a:srgbClr>
              </a:gs>
              <a:gs pos="17999">
                <a:srgbClr val="99CCFF">
                  <a:alpha val="61000"/>
                </a:srgbClr>
              </a:gs>
              <a:gs pos="36000">
                <a:srgbClr val="FFFF00">
                  <a:lumMod val="45000"/>
                  <a:lumOff val="55000"/>
                  <a:alpha val="49000"/>
                </a:srgbClr>
              </a:gs>
              <a:gs pos="61000">
                <a:srgbClr val="CC99FF">
                  <a:alpha val="68000"/>
                </a:srgbClr>
              </a:gs>
              <a:gs pos="82001">
                <a:srgbClr val="99CCFF">
                  <a:alpha val="55000"/>
                </a:srgbClr>
              </a:gs>
              <a:gs pos="100000">
                <a:srgbClr val="CCCCFF">
                  <a:alpha val="2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scene3d>
            <a:camera prst="orthographicFront"/>
            <a:lightRig rig="glow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550" y="-32365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2027" y="6237312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oble onda"/>
          <p:cNvSpPr/>
          <p:nvPr/>
        </p:nvSpPr>
        <p:spPr>
          <a:xfrm>
            <a:off x="7781" y="5930668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tx1">
                  <a:lumMod val="65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tx1">
                  <a:lumMod val="5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Marco"/>
          <p:cNvSpPr/>
          <p:nvPr/>
        </p:nvSpPr>
        <p:spPr>
          <a:xfrm>
            <a:off x="-5611582" y="-5596334"/>
            <a:ext cx="20378264" cy="18074008"/>
          </a:xfrm>
          <a:prstGeom prst="frame">
            <a:avLst>
              <a:gd name="adj1" fmla="val 309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Doble onda"/>
          <p:cNvSpPr/>
          <p:nvPr/>
        </p:nvSpPr>
        <p:spPr>
          <a:xfrm>
            <a:off x="-66030" y="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tx1">
                  <a:lumMod val="65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tx1">
                  <a:lumMod val="5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84464245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ROSTROS DE MUJER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4" name="3 Elipse"/>
          <p:cNvSpPr/>
          <p:nvPr/>
        </p:nvSpPr>
        <p:spPr>
          <a:xfrm>
            <a:off x="899592" y="7965504"/>
            <a:ext cx="504056" cy="410344"/>
          </a:xfrm>
          <a:prstGeom prst="ellipse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2843808" y="7749480"/>
            <a:ext cx="504056" cy="482352"/>
          </a:xfrm>
          <a:prstGeom prst="ellipse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4283968" y="8325544"/>
            <a:ext cx="504056" cy="410344"/>
          </a:xfrm>
          <a:prstGeom prst="ellipse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436096" y="8613576"/>
            <a:ext cx="504056" cy="432048"/>
          </a:xfrm>
          <a:prstGeom prst="ellipse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 prstMaterial="matte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547664" y="8829600"/>
            <a:ext cx="444888" cy="482352"/>
          </a:xfrm>
          <a:prstGeom prst="ellipse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-1044624" y="8953360"/>
            <a:ext cx="432048" cy="430600"/>
          </a:xfrm>
          <a:prstGeom prst="ellipse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234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051720" y="7533455"/>
            <a:ext cx="410344" cy="371109"/>
          </a:xfrm>
          <a:prstGeom prst="ellipse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3995936" y="8901608"/>
            <a:ext cx="504056" cy="410344"/>
          </a:xfrm>
          <a:prstGeom prst="ellipse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2987824" y="8613576"/>
            <a:ext cx="410344" cy="371109"/>
          </a:xfrm>
          <a:prstGeom prst="ellipse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4572000" y="7677472"/>
            <a:ext cx="432048" cy="410344"/>
          </a:xfrm>
          <a:prstGeom prst="ellipse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effectLst/>
          <a:scene3d>
            <a:camera prst="orthographicFront"/>
            <a:lightRig rig="glow" dir="t"/>
          </a:scene3d>
          <a:sp3d prstMaterial="matte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611560" y="8973616"/>
            <a:ext cx="504056" cy="410344"/>
          </a:xfrm>
          <a:prstGeom prst="ellipse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5724128" y="7605464"/>
            <a:ext cx="504056" cy="410344"/>
          </a:xfrm>
          <a:prstGeom prst="ellipse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lipse"/>
          <p:cNvSpPr/>
          <p:nvPr/>
        </p:nvSpPr>
        <p:spPr>
          <a:xfrm>
            <a:off x="0" y="7389440"/>
            <a:ext cx="504056" cy="410344"/>
          </a:xfrm>
          <a:prstGeom prst="ellipse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glow" dir="t"/>
          </a:scene3d>
          <a:sp3d>
            <a:bevelT w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lipse"/>
          <p:cNvSpPr/>
          <p:nvPr/>
        </p:nvSpPr>
        <p:spPr>
          <a:xfrm>
            <a:off x="863588" y="7101408"/>
            <a:ext cx="468052" cy="482352"/>
          </a:xfrm>
          <a:prstGeom prst="ellipse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Elipse"/>
          <p:cNvSpPr/>
          <p:nvPr/>
        </p:nvSpPr>
        <p:spPr>
          <a:xfrm>
            <a:off x="3707904" y="7317432"/>
            <a:ext cx="504056" cy="410344"/>
          </a:xfrm>
          <a:prstGeom prst="ellipse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Elipse"/>
          <p:cNvSpPr/>
          <p:nvPr/>
        </p:nvSpPr>
        <p:spPr>
          <a:xfrm>
            <a:off x="6228184" y="8253536"/>
            <a:ext cx="432048" cy="410344"/>
          </a:xfrm>
          <a:prstGeom prst="ellipse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Elipse"/>
          <p:cNvSpPr/>
          <p:nvPr/>
        </p:nvSpPr>
        <p:spPr>
          <a:xfrm>
            <a:off x="3680048" y="7904564"/>
            <a:ext cx="459904" cy="471284"/>
          </a:xfrm>
          <a:prstGeom prst="ellipse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lipse"/>
          <p:cNvSpPr/>
          <p:nvPr/>
        </p:nvSpPr>
        <p:spPr>
          <a:xfrm>
            <a:off x="0" y="8181528"/>
            <a:ext cx="504056" cy="432048"/>
          </a:xfrm>
          <a:prstGeom prst="ellipse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brightRoom" dir="t"/>
          </a:scene3d>
          <a:sp3d>
            <a:bevelT w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Conector"/>
          <p:cNvSpPr/>
          <p:nvPr/>
        </p:nvSpPr>
        <p:spPr>
          <a:xfrm>
            <a:off x="7257392" y="8015808"/>
            <a:ext cx="410952" cy="406896"/>
          </a:xfrm>
          <a:prstGeom prst="flowChartConnector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2244276" y="8546464"/>
            <a:ext cx="410952" cy="406896"/>
          </a:xfrm>
          <a:prstGeom prst="flowChartConnector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-205476" y="8595682"/>
            <a:ext cx="410952" cy="406896"/>
          </a:xfrm>
          <a:prstGeom prst="flowChartConnector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nector"/>
          <p:cNvSpPr/>
          <p:nvPr/>
        </p:nvSpPr>
        <p:spPr>
          <a:xfrm>
            <a:off x="2576872" y="8953868"/>
            <a:ext cx="410952" cy="406896"/>
          </a:xfrm>
          <a:prstGeom prst="flowChartConnector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onector"/>
          <p:cNvSpPr/>
          <p:nvPr/>
        </p:nvSpPr>
        <p:spPr>
          <a:xfrm>
            <a:off x="1787076" y="8086796"/>
            <a:ext cx="410952" cy="406896"/>
          </a:xfrm>
          <a:prstGeom prst="flowChartConnector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onector"/>
          <p:cNvSpPr/>
          <p:nvPr/>
        </p:nvSpPr>
        <p:spPr>
          <a:xfrm>
            <a:off x="2638332" y="7188224"/>
            <a:ext cx="410952" cy="406896"/>
          </a:xfrm>
          <a:prstGeom prst="flowChartConnector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Conector"/>
          <p:cNvSpPr/>
          <p:nvPr/>
        </p:nvSpPr>
        <p:spPr>
          <a:xfrm>
            <a:off x="5025144" y="7255844"/>
            <a:ext cx="410952" cy="406896"/>
          </a:xfrm>
          <a:prstGeom prst="flowChartConnector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Conector"/>
          <p:cNvSpPr/>
          <p:nvPr/>
        </p:nvSpPr>
        <p:spPr>
          <a:xfrm>
            <a:off x="4535996" y="8749912"/>
            <a:ext cx="410952" cy="406896"/>
          </a:xfrm>
          <a:prstGeom prst="flowChartConnector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Conector"/>
          <p:cNvSpPr/>
          <p:nvPr/>
        </p:nvSpPr>
        <p:spPr>
          <a:xfrm>
            <a:off x="6492552" y="7255844"/>
            <a:ext cx="410952" cy="406896"/>
          </a:xfrm>
          <a:prstGeom prst="flowChartConnector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Conector"/>
          <p:cNvSpPr/>
          <p:nvPr/>
        </p:nvSpPr>
        <p:spPr>
          <a:xfrm>
            <a:off x="3680048" y="8361116"/>
            <a:ext cx="410952" cy="406896"/>
          </a:xfrm>
          <a:prstGeom prst="flowChartConnector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Conector"/>
          <p:cNvSpPr/>
          <p:nvPr/>
        </p:nvSpPr>
        <p:spPr>
          <a:xfrm>
            <a:off x="1319024" y="7391164"/>
            <a:ext cx="410952" cy="406896"/>
          </a:xfrm>
          <a:prstGeom prst="flowChartConnector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Conector"/>
          <p:cNvSpPr/>
          <p:nvPr/>
        </p:nvSpPr>
        <p:spPr>
          <a:xfrm>
            <a:off x="5436096" y="8087816"/>
            <a:ext cx="410952" cy="406896"/>
          </a:xfrm>
          <a:prstGeom prst="flowChartConnector">
            <a:avLst/>
          </a:prstGeom>
          <a:gradFill>
            <a:gsLst>
              <a:gs pos="25000">
                <a:schemeClr val="tx1">
                  <a:alpha val="82000"/>
                </a:schemeClr>
              </a:gs>
              <a:gs pos="63000">
                <a:srgbClr val="0087E6">
                  <a:lumMod val="65000"/>
                  <a:lumOff val="35000"/>
                  <a:alpha val="53000"/>
                </a:srgbClr>
              </a:gs>
              <a:gs pos="100000">
                <a:schemeClr val="tx1">
                  <a:alpha val="7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780928"/>
            <a:ext cx="5005387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085183"/>
            <a:ext cx="7128792" cy="1744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" name="42 Forma libre"/>
          <p:cNvSpPr/>
          <p:nvPr/>
        </p:nvSpPr>
        <p:spPr>
          <a:xfrm>
            <a:off x="-1404664" y="-1395536"/>
            <a:ext cx="11953328" cy="10966920"/>
          </a:xfrm>
          <a:custGeom>
            <a:avLst/>
            <a:gdLst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540171 w 11881320"/>
              <a:gd name="connsiteY7" fmla="*/ 9388043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41149 w 11881320"/>
              <a:gd name="connsiteY6" fmla="*/ 9388043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368152 w 11881320"/>
              <a:gd name="connsiteY6" fmla="*/ 8325544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76672 w 11881320"/>
              <a:gd name="connsiteY6" fmla="*/ 8253536 h 10729192"/>
              <a:gd name="connsiteX7" fmla="*/ 10476656 w 11881320"/>
              <a:gd name="connsiteY7" fmla="*/ 8181528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76672 w 11881320"/>
              <a:gd name="connsiteY6" fmla="*/ 8253536 h 10729192"/>
              <a:gd name="connsiteX7" fmla="*/ 10485118 w 11881320"/>
              <a:gd name="connsiteY7" fmla="*/ 8253536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00932 w 11881320"/>
              <a:gd name="connsiteY6" fmla="*/ 8164078 h 10729192"/>
              <a:gd name="connsiteX7" fmla="*/ 10485118 w 11881320"/>
              <a:gd name="connsiteY7" fmla="*/ 8253536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  <a:gd name="connsiteX0" fmla="*/ 0 w 11881320"/>
              <a:gd name="connsiteY0" fmla="*/ 0 h 10729192"/>
              <a:gd name="connsiteX1" fmla="*/ 11881320 w 11881320"/>
              <a:gd name="connsiteY1" fmla="*/ 0 h 10729192"/>
              <a:gd name="connsiteX2" fmla="*/ 11881320 w 11881320"/>
              <a:gd name="connsiteY2" fmla="*/ 10729192 h 10729192"/>
              <a:gd name="connsiteX3" fmla="*/ 0 w 11881320"/>
              <a:gd name="connsiteY3" fmla="*/ 10729192 h 10729192"/>
              <a:gd name="connsiteX4" fmla="*/ 0 w 11881320"/>
              <a:gd name="connsiteY4" fmla="*/ 0 h 10729192"/>
              <a:gd name="connsiteX5" fmla="*/ 1341149 w 11881320"/>
              <a:gd name="connsiteY5" fmla="*/ 1341149 h 10729192"/>
              <a:gd name="connsiteX6" fmla="*/ 1400932 w 11881320"/>
              <a:gd name="connsiteY6" fmla="*/ 8164078 h 10729192"/>
              <a:gd name="connsiteX7" fmla="*/ 10500266 w 11881320"/>
              <a:gd name="connsiteY7" fmla="*/ 8178987 h 10729192"/>
              <a:gd name="connsiteX8" fmla="*/ 10540171 w 11881320"/>
              <a:gd name="connsiteY8" fmla="*/ 1341149 h 10729192"/>
              <a:gd name="connsiteX9" fmla="*/ 1341149 w 11881320"/>
              <a:gd name="connsiteY9" fmla="*/ 1341149 h 10729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881320" h="10729192">
                <a:moveTo>
                  <a:pt x="0" y="0"/>
                </a:moveTo>
                <a:lnTo>
                  <a:pt x="11881320" y="0"/>
                </a:lnTo>
                <a:lnTo>
                  <a:pt x="11881320" y="10729192"/>
                </a:lnTo>
                <a:lnTo>
                  <a:pt x="0" y="10729192"/>
                </a:lnTo>
                <a:lnTo>
                  <a:pt x="0" y="0"/>
                </a:lnTo>
                <a:close/>
                <a:moveTo>
                  <a:pt x="1341149" y="1341149"/>
                </a:moveTo>
                <a:lnTo>
                  <a:pt x="1400932" y="8164078"/>
                </a:lnTo>
                <a:lnTo>
                  <a:pt x="10500266" y="8178987"/>
                </a:lnTo>
                <a:lnTo>
                  <a:pt x="10540171" y="1341149"/>
                </a:lnTo>
                <a:lnTo>
                  <a:pt x="1341149" y="13411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lum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106" y="0"/>
            <a:ext cx="9055894" cy="2925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6" dur="5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8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12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14" dur="6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6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20" dur="5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C 0.02569 -0.09838 0.31892 -0.33472 0.22934 -0.59583 C 0.13976 -0.85694 0.33316 -1.27778 0.36892 -1.41528 " pathEditMode="relative" rAng="0" ptsTypes="fsf">
                                      <p:cBhvr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26" dur="6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28" dur="5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30" dur="4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32" dur="3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34" dur="6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36" dur="5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509 C 0.02291 -0.09329 0.31614 -0.32963 0.22656 -0.59074 C 0.13698 -0.85185 0.33038 -1.27269 0.36614 -1.41019 " pathEditMode="relative" rAng="0" ptsTypes="fsf">
                                      <p:cBhvr>
                                        <p:cTn id="38" dur="4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0" y="-7080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58382E-6 C 0.0257 -0.09826 0.31892 -0.33503 0.22934 -0.59583 C 0.13976 -0.85688 0.33316 -1.27768 0.36892 -1.41526 " pathEditMode="relative" rAng="0" ptsTypes="fsf">
                                      <p:cBhvr>
                                        <p:cTn id="40" dur="5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38" y="-70775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81481E-6 C 0.0257 -0.09837 0.05625 -0.30462 -0.03333 -0.5655 C -0.12291 -0.82685 0.19757 -1.27245 0.23334 -1.40995 " pathEditMode="relative" rAng="0" ptsTypes="fsf">
                                      <p:cBhvr>
                                        <p:cTn id="42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21" y="-70509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486 C 0.02291 -0.09352 0.05347 -0.29977 -0.03612 -0.56065 C -0.1257 -0.82199 0.19479 -1.26759 0.23055 -1.40509 " pathEditMode="relative" rAng="0" ptsTypes="fsf">
                                      <p:cBhvr>
                                        <p:cTn id="44" dur="3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21" y="-70509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486 C 0.02274 -0.09352 0.15955 -0.30879 0.06997 -0.56967 C -0.01962 -0.83102 0.19479 -1.26759 0.23056 -1.40509 " pathEditMode="relative" rAng="0" ptsTypes="fsf">
                                      <p:cBhvr>
                                        <p:cTn id="46" dur="4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16" y="-70509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486 C 0.02291 -0.09352 0.05347 -0.29977 -0.03612 -0.56065 C -0.1257 -0.82199 0.19479 -1.26759 0.23055 -1.40509 " pathEditMode="relative" rAng="0" ptsTypes="fsf">
                                      <p:cBhvr>
                                        <p:cTn id="48" dur="6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21" y="-70509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486 C 0.02291 -0.09352 0.05347 -0.29977 -0.03612 -0.56065 C -0.1257 -0.82199 0.19479 -1.26759 0.23055 -1.40509 " pathEditMode="relative" rAng="0" ptsTypes="fsf">
                                      <p:cBhvr>
                                        <p:cTn id="50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21" y="-70509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486 C 0.02291 -0.09352 0.05347 -0.29977 -0.03612 -0.56065 C -0.1257 -0.82199 0.19479 -1.26759 0.23055 -1.40509 " pathEditMode="relative" rAng="0" ptsTypes="fsf">
                                      <p:cBhvr>
                                        <p:cTn id="52" dur="4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21" y="-70509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486 C 0.02291 -0.09352 0.05347 -0.29977 -0.03612 -0.56065 C -0.1257 -0.82199 0.19479 -1.26759 0.23055 -1.40509 " pathEditMode="relative" rAng="0" ptsTypes="fsf">
                                      <p:cBhvr>
                                        <p:cTn id="54" dur="3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21" y="-70509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486 C 0.02291 -0.09352 0.05347 -0.29977 -0.03612 -0.56065 C -0.1257 -0.82199 0.19479 -1.26759 0.23055 -1.40509 " pathEditMode="relative" rAng="0" ptsTypes="fsf">
                                      <p:cBhvr>
                                        <p:cTn id="56" dur="6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21" y="-70509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486 C 0.02291 -0.09352 0.05347 -0.29977 -0.03612 -0.56065 C -0.1257 -0.82199 0.19479 -1.26759 0.23055 -1.40509 " pathEditMode="relative" rAng="0" ptsTypes="fsf">
                                      <p:cBhvr>
                                        <p:cTn id="58" dur="3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21" y="-70509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486 C 0.02291 -0.09352 0.05347 -0.29977 -0.03612 -0.56065 C -0.1257 -0.82199 0.19479 -1.26759 0.23055 -1.40509 " pathEditMode="relative" rAng="0" ptsTypes="fsf">
                                      <p:cBhvr>
                                        <p:cTn id="60" dur="3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21" y="-70509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486 C 0.02291 -0.09352 0.05347 -0.29977 -0.03612 -0.56065 C -0.1257 -0.82199 0.19479 -1.26759 0.23055 -1.40509 " pathEditMode="relative" rAng="0" ptsTypes="fsf">
                                      <p:cBhvr>
                                        <p:cTn id="62" dur="5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21" y="-70509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3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486 C 0.02291 -0.09352 0.05347 -0.29977 -0.03612 -0.56065 C -0.1257 -0.82199 0.19479 -1.26759 0.23055 -1.40509 " pathEditMode="relative" rAng="0" ptsTypes="fsf">
                                      <p:cBhvr>
                                        <p:cTn id="64" dur="3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21" y="-70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2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iapositiva5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0635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9399" b="9898"/>
          <a:stretch/>
        </p:blipFill>
        <p:spPr bwMode="auto">
          <a:xfrm>
            <a:off x="3131840" y="2636912"/>
            <a:ext cx="2952328" cy="302433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tx1">
                <a:alpha val="55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2 Imagen" descr="Diapositiva58.JPG"/>
          <p:cNvPicPr>
            <a:picLocks noGrp="1" noChangeAspect="1"/>
          </p:cNvPicPr>
          <p:nvPr isPhoto="1"/>
        </p:nvPicPr>
        <p:blipFill rotWithShape="1">
          <a:blip r:embed="rId4" cstate="print">
            <a:lum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5556" l="10000" r="97119">
                        <a14:foregroundMark x1="58136" y1="19111" x2="58136" y2="19111"/>
                        <a14:foregroundMark x1="57966" y1="23556" x2="57966" y2="23556"/>
                        <a14:foregroundMark x1="55593" y1="21333" x2="55593" y2="21333"/>
                        <a14:foregroundMark x1="54407" y1="19333" x2="54407" y2="19333"/>
                        <a14:foregroundMark x1="53220" y1="18000" x2="53220" y2="18000"/>
                        <a14:foregroundMark x1="59661" y1="19111" x2="59661" y2="19111"/>
                        <a14:foregroundMark x1="29831" y1="88000" x2="29831" y2="88000"/>
                        <a14:foregroundMark x1="26780" y1="91333" x2="26780" y2="91333"/>
                        <a14:foregroundMark x1="25763" y1="95556" x2="25932" y2="94667"/>
                        <a14:foregroundMark x1="19322" y1="93111" x2="19322" y2="93111"/>
                        <a14:foregroundMark x1="52712" y1="16889" x2="52712" y2="16889"/>
                        <a14:backgroundMark x1="56949" y1="40889" x2="56949" y2="40889"/>
                        <a14:backgroundMark x1="66780" y1="37556" x2="66780" y2="37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081" t="3504" r="23542" b="34075"/>
          <a:stretch/>
        </p:blipFill>
        <p:spPr>
          <a:xfrm>
            <a:off x="3995936" y="2060848"/>
            <a:ext cx="1762462" cy="26759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Diapositiva37.JPG"/>
          <p:cNvPicPr>
            <a:picLocks noGrp="1" noChangeAspect="1"/>
          </p:cNvPicPr>
          <p:nvPr isPhoto="1"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836712"/>
            <a:ext cx="7704856" cy="1323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Estrella de 4 puntas"/>
          <p:cNvSpPr/>
          <p:nvPr/>
        </p:nvSpPr>
        <p:spPr>
          <a:xfrm>
            <a:off x="-5509120" y="-2115616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47000">
                <a:srgbClr val="03D4A8">
                  <a:lumMod val="0"/>
                  <a:lumOff val="100000"/>
                  <a:alpha val="53000"/>
                </a:srgbClr>
              </a:gs>
              <a:gs pos="50000">
                <a:schemeClr val="accent5">
                  <a:lumMod val="90000"/>
                  <a:lumOff val="10000"/>
                  <a:alpha val="40000"/>
                </a:schemeClr>
              </a:gs>
              <a:gs pos="73000">
                <a:schemeClr val="tx1">
                  <a:alpha val="50000"/>
                </a:schemeClr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strella de 4 puntas"/>
          <p:cNvSpPr/>
          <p:nvPr/>
        </p:nvSpPr>
        <p:spPr>
          <a:xfrm>
            <a:off x="-3996952" y="-1179512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47000">
                <a:srgbClr val="03D4A8">
                  <a:lumMod val="0"/>
                  <a:lumOff val="100000"/>
                  <a:alpha val="53000"/>
                </a:srgbClr>
              </a:gs>
              <a:gs pos="50000">
                <a:schemeClr val="accent5">
                  <a:lumMod val="90000"/>
                  <a:lumOff val="10000"/>
                  <a:alpha val="40000"/>
                </a:schemeClr>
              </a:gs>
              <a:gs pos="73000">
                <a:schemeClr val="tx1">
                  <a:alpha val="50000"/>
                </a:schemeClr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strella de 4 puntas"/>
          <p:cNvSpPr/>
          <p:nvPr/>
        </p:nvSpPr>
        <p:spPr>
          <a:xfrm>
            <a:off x="6300192" y="6858000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47000">
                <a:srgbClr val="03D4A8">
                  <a:lumMod val="0"/>
                  <a:lumOff val="100000"/>
                  <a:alpha val="53000"/>
                </a:srgbClr>
              </a:gs>
              <a:gs pos="50000">
                <a:schemeClr val="accent5">
                  <a:lumMod val="90000"/>
                  <a:lumOff val="10000"/>
                  <a:alpha val="40000"/>
                </a:schemeClr>
              </a:gs>
              <a:gs pos="73000">
                <a:schemeClr val="tx1">
                  <a:alpha val="50000"/>
                </a:schemeClr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4 puntas"/>
          <p:cNvSpPr/>
          <p:nvPr/>
        </p:nvSpPr>
        <p:spPr>
          <a:xfrm>
            <a:off x="7884368" y="7605464"/>
            <a:ext cx="6984776" cy="1490464"/>
          </a:xfrm>
          <a:prstGeom prst="star4">
            <a:avLst>
              <a:gd name="adj" fmla="val 7388"/>
            </a:avLst>
          </a:prstGeom>
          <a:gradFill>
            <a:gsLst>
              <a:gs pos="47000">
                <a:srgbClr val="03D4A8">
                  <a:lumMod val="0"/>
                  <a:lumOff val="100000"/>
                  <a:alpha val="53000"/>
                </a:srgbClr>
              </a:gs>
              <a:gs pos="50000">
                <a:schemeClr val="accent5">
                  <a:lumMod val="90000"/>
                  <a:lumOff val="10000"/>
                  <a:alpha val="40000"/>
                </a:schemeClr>
              </a:gs>
              <a:gs pos="73000">
                <a:schemeClr val="tx1">
                  <a:alpha val="50000"/>
                </a:schemeClr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glow" dir="t"/>
          </a:scene3d>
          <a:sp3d>
            <a:bevelT w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oble onda"/>
          <p:cNvSpPr/>
          <p:nvPr/>
        </p:nvSpPr>
        <p:spPr>
          <a:xfrm>
            <a:off x="0" y="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bg2">
                  <a:lumMod val="40000"/>
                  <a:lumOff val="6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bg2">
                  <a:lumMod val="20000"/>
                  <a:lumOff val="8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6165304"/>
            <a:ext cx="9144000" cy="6926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oble onda"/>
          <p:cNvSpPr/>
          <p:nvPr/>
        </p:nvSpPr>
        <p:spPr>
          <a:xfrm>
            <a:off x="0" y="594360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bg2">
                  <a:lumMod val="40000"/>
                  <a:lumOff val="6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bg2">
                  <a:lumMod val="20000"/>
                  <a:lumOff val="8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oble onda"/>
          <p:cNvSpPr/>
          <p:nvPr/>
        </p:nvSpPr>
        <p:spPr>
          <a:xfrm>
            <a:off x="0" y="-45720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bg2">
                  <a:lumMod val="40000"/>
                  <a:lumOff val="6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bg2">
                  <a:lumMod val="20000"/>
                  <a:lumOff val="8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oble onda"/>
          <p:cNvSpPr/>
          <p:nvPr/>
        </p:nvSpPr>
        <p:spPr>
          <a:xfrm>
            <a:off x="0" y="6400800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chemeClr val="bg2">
                  <a:lumMod val="40000"/>
                  <a:lumOff val="60000"/>
                </a:schemeClr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chemeClr val="bg2">
                  <a:lumMod val="20000"/>
                  <a:lumOff val="80000"/>
                </a:schemeClr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Marco"/>
          <p:cNvSpPr/>
          <p:nvPr/>
        </p:nvSpPr>
        <p:spPr>
          <a:xfrm>
            <a:off x="-5598404" y="-5608004"/>
            <a:ext cx="20340808" cy="18074008"/>
          </a:xfrm>
          <a:prstGeom prst="frame">
            <a:avLst>
              <a:gd name="adj1" fmla="val 309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57739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21600000">
                                      <p:cBhvr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7" grpId="0" animBg="1"/>
      <p:bldP spid="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 descr="APRENDIENDO A VIVIR.jpg"/>
          <p:cNvPicPr>
            <a:picLocks noGrp="1" noChangeAspect="1"/>
          </p:cNvPicPr>
          <p:nvPr isPhoto="1"/>
        </p:nvPicPr>
        <p:blipFill rotWithShape="1">
          <a:blip r:embed="rId3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bright="20000" contrast="40000"/>
          </a:blip>
          <a:srcRect l="31036" t="28755" r="31232" b="26280"/>
          <a:stretch/>
        </p:blipFill>
        <p:spPr>
          <a:xfrm>
            <a:off x="0" y="-171400"/>
            <a:ext cx="9144000" cy="6840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18 Imagen" descr="Diapositiva40"/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H="1" flipV="1">
            <a:off x="1620380" y="473869"/>
            <a:ext cx="5840413" cy="5767387"/>
          </a:xfrm>
          <a:prstGeom prst="ellipse">
            <a:avLst/>
          </a:prstGeom>
          <a:noFill/>
          <a:ln>
            <a:noFill/>
          </a:ln>
          <a:effectLst>
            <a:outerShdw dist="35921" dir="2700000" algn="ctr" rotWithShape="0">
              <a:srgbClr val="FF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426259" flipV="1">
            <a:off x="1637872" y="505212"/>
            <a:ext cx="5777727" cy="576738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zdj&amp;eogon;cia Zachód, S&amp;lstrok;o&amp;nacute;ca, Kobieta, Morz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9896" b="94010" l="9961" r="89941">
                        <a14:foregroundMark x1="42773" y1="23828" x2="42773" y2="23828"/>
                        <a14:foregroundMark x1="41797" y1="27214" x2="41797" y2="27214"/>
                        <a14:foregroundMark x1="43555" y1="45052" x2="43555" y2="45052"/>
                        <a14:foregroundMark x1="44922" y1="50911" x2="44922" y2="50911"/>
                        <a14:foregroundMark x1="45215" y1="57161" x2="45215" y2="57161"/>
                        <a14:foregroundMark x1="47266" y1="69922" x2="47266" y2="69922"/>
                        <a14:foregroundMark x1="51563" y1="76432" x2="51563" y2="76432"/>
                        <a14:foregroundMark x1="42676" y1="85677" x2="42676" y2="85677"/>
                        <a14:foregroundMark x1="42871" y1="88151" x2="42871" y2="88151"/>
                        <a14:foregroundMark x1="42871" y1="88932" x2="42871" y2="88932"/>
                        <a14:foregroundMark x1="43848" y1="89323" x2="43848" y2="89323"/>
                        <a14:foregroundMark x1="33887" y1="89323" x2="33887" y2="89323"/>
                        <a14:foregroundMark x1="34375" y1="88802" x2="34375" y2="88802"/>
                        <a14:foregroundMark x1="32129" y1="88542" x2="32129" y2="88542"/>
                        <a14:foregroundMark x1="43262" y1="89583" x2="43262" y2="89583"/>
                        <a14:foregroundMark x1="74023" y1="39583" x2="74023" y2="39583"/>
                        <a14:foregroundMark x1="77051" y1="36589" x2="77051" y2="36589"/>
                        <a14:foregroundMark x1="37695" y1="41276" x2="37695" y2="41276"/>
                        <a14:foregroundMark x1="38477" y1="40365" x2="38477" y2="40365"/>
                        <a14:foregroundMark x1="38574" y1="39583" x2="38574" y2="39583"/>
                        <a14:foregroundMark x1="38867" y1="37630" x2="38867" y2="37630"/>
                        <a14:foregroundMark x1="63965" y1="56510" x2="63965" y2="56510"/>
                        <a14:backgroundMark x1="46094" y1="24609" x2="46094" y2="24609"/>
                        <a14:backgroundMark x1="45117" y1="34375" x2="45117" y2="34375"/>
                        <a14:backgroundMark x1="47754" y1="28125" x2="47754" y2="28125"/>
                        <a14:backgroundMark x1="50098" y1="38802" x2="50098" y2="38802"/>
                        <a14:backgroundMark x1="57129" y1="34115" x2="58008" y2="32813"/>
                        <a14:backgroundMark x1="61426" y1="27344" x2="61426" y2="27344"/>
                        <a14:backgroundMark x1="64844" y1="39063" x2="64844" y2="39063"/>
                        <a14:backgroundMark x1="64746" y1="43099" x2="64746" y2="43099"/>
                        <a14:backgroundMark x1="64746" y1="45703" x2="64746" y2="45703"/>
                        <a14:backgroundMark x1="85254" y1="47786" x2="85254" y2="47786"/>
                        <a14:backgroundMark x1="80566" y1="53516" x2="80566" y2="53516"/>
                        <a14:backgroundMark x1="79102" y1="55729" x2="79102" y2="55729"/>
                        <a14:backgroundMark x1="79199" y1="54036" x2="79199" y2="54036"/>
                        <a14:backgroundMark x1="78320" y1="52604" x2="78320" y2="52604"/>
                        <a14:backgroundMark x1="79785" y1="55599" x2="79785" y2="55599"/>
                        <a14:backgroundMark x1="87207" y1="58464" x2="87207" y2="58464"/>
                        <a14:backgroundMark x1="74902" y1="68229" x2="74902" y2="68229"/>
                        <a14:backgroundMark x1="67969" y1="66536" x2="67969" y2="66536"/>
                        <a14:backgroundMark x1="75391" y1="66406" x2="75391" y2="66406"/>
                        <a14:backgroundMark x1="65625" y1="69401" x2="65625" y2="69401"/>
                        <a14:backgroundMark x1="60840" y1="67188" x2="60840" y2="67188"/>
                        <a14:backgroundMark x1="60840" y1="64714" x2="60840" y2="64714"/>
                        <a14:backgroundMark x1="61426" y1="61458" x2="63672" y2="64323"/>
                        <a14:backgroundMark x1="72168" y1="70182" x2="72168" y2="70182"/>
                        <a14:backgroundMark x1="70313" y1="79948" x2="70313" y2="79948"/>
                        <a14:backgroundMark x1="54492" y1="85286" x2="54492" y2="85286"/>
                        <a14:backgroundMark x1="54590" y1="86198" x2="54590" y2="86198"/>
                        <a14:backgroundMark x1="58789" y1="84245" x2="58789" y2="84245"/>
                        <a14:backgroundMark x1="58691" y1="83073" x2="58691" y2="83073"/>
                        <a14:backgroundMark x1="60059" y1="80078" x2="60059" y2="80078"/>
                        <a14:backgroundMark x1="59082" y1="75260" x2="59082" y2="75260"/>
                        <a14:backgroundMark x1="58105" y1="74349" x2="58105" y2="74349"/>
                        <a14:backgroundMark x1="56641" y1="72786" x2="56641" y2="72786"/>
                        <a14:backgroundMark x1="55469" y1="71224" x2="55469" y2="71224"/>
                        <a14:backgroundMark x1="53906" y1="68880" x2="53906" y2="68880"/>
                        <a14:backgroundMark x1="53125" y1="66797" x2="53125" y2="66797"/>
                        <a14:backgroundMark x1="52539" y1="64453" x2="52539" y2="64453"/>
                        <a14:backgroundMark x1="51660" y1="60026" x2="51660" y2="60026"/>
                        <a14:backgroundMark x1="51563" y1="58203" x2="51563" y2="58203"/>
                        <a14:backgroundMark x1="50586" y1="55599" x2="50586" y2="55599"/>
                        <a14:backgroundMark x1="49707" y1="53776" x2="49707" y2="53776"/>
                        <a14:backgroundMark x1="48828" y1="51953" x2="48828" y2="51953"/>
                        <a14:backgroundMark x1="74902" y1="29818" x2="74902" y2="29818"/>
                        <a14:backgroundMark x1="74512" y1="29557" x2="74512" y2="29557"/>
                        <a14:backgroundMark x1="70898" y1="23568" x2="70898" y2="23568"/>
                        <a14:backgroundMark x1="65820" y1="22135" x2="65820" y2="22135"/>
                        <a14:backgroundMark x1="58594" y1="26042" x2="58594" y2="26042"/>
                        <a14:backgroundMark x1="56934" y1="34115" x2="56934" y2="34115"/>
                        <a14:backgroundMark x1="54785" y1="29427" x2="54785" y2="29427"/>
                        <a14:backgroundMark x1="77734" y1="74609" x2="77734" y2="74609"/>
                        <a14:backgroundMark x1="84277" y1="67578" x2="84277" y2="67578"/>
                        <a14:backgroundMark x1="71387" y1="66146" x2="71387" y2="66146"/>
                        <a14:backgroundMark x1="72949" y1="63672" x2="72949" y2="63672"/>
                        <a14:backgroundMark x1="83301" y1="61328" x2="83301" y2="61328"/>
                        <a14:backgroundMark x1="82520" y1="57682" x2="82520" y2="57682"/>
                        <a14:backgroundMark x1="66992" y1="62500" x2="66992" y2="62500"/>
                        <a14:backgroundMark x1="71094" y1="61328" x2="71094" y2="61328"/>
                        <a14:backgroundMark x1="70410" y1="61328" x2="70410" y2="61328"/>
                        <a14:backgroundMark x1="67383" y1="61589" x2="67383" y2="61589"/>
                        <a14:backgroundMark x1="60645" y1="60026" x2="60645" y2="60026"/>
                        <a14:backgroundMark x1="61426" y1="59115" x2="61426" y2="59115"/>
                        <a14:backgroundMark x1="59863" y1="66146" x2="59863" y2="66146"/>
                        <a14:backgroundMark x1="58789" y1="70313" x2="58789" y2="70313"/>
                        <a14:backgroundMark x1="52051" y1="36849" x2="52051" y2="36849"/>
                        <a14:backgroundMark x1="80566" y1="75000" x2="80566" y2="75000"/>
                        <a14:backgroundMark x1="83008" y1="82552" x2="83008" y2="82552"/>
                        <a14:backgroundMark x1="72266" y1="85547" x2="72266" y2="85547"/>
                        <a14:backgroundMark x1="58691" y1="86458" x2="58691" y2="86458"/>
                        <a14:backgroundMark x1="63379" y1="85026" x2="63379" y2="85026"/>
                        <a14:backgroundMark x1="68164" y1="85677" x2="68164" y2="85677"/>
                        <a14:backgroundMark x1="82617" y1="82422" x2="82617" y2="82422"/>
                        <a14:backgroundMark x1="87598" y1="69531" x2="87598" y2="69531"/>
                        <a14:backgroundMark x1="85254" y1="55990" x2="85254" y2="55990"/>
                        <a14:backgroundMark x1="86621" y1="53255" x2="86621" y2="53255"/>
                        <a14:backgroundMark x1="82617" y1="51953" x2="82617" y2="51953"/>
                        <a14:backgroundMark x1="77441" y1="69531" x2="77441" y2="69531"/>
                        <a14:backgroundMark x1="76367" y1="66276" x2="76367" y2="66276"/>
                        <a14:backgroundMark x1="73535" y1="71875" x2="73535" y2="71875"/>
                        <a14:backgroundMark x1="75781" y1="75651" x2="75781" y2="75651"/>
                        <a14:backgroundMark x1="75781" y1="77083" x2="75781" y2="77083"/>
                        <a14:backgroundMark x1="78223" y1="82552" x2="78223" y2="82552"/>
                        <a14:backgroundMark x1="69238" y1="55859" x2="69238" y2="55859"/>
                        <a14:backgroundMark x1="67383" y1="57552" x2="67383" y2="57552"/>
                        <a14:backgroundMark x1="75293" y1="84505" x2="75293" y2="84505"/>
                        <a14:backgroundMark x1="79785" y1="83724" x2="79785" y2="83724"/>
                        <a14:backgroundMark x1="74609" y1="83984" x2="74609" y2="83984"/>
                        <a14:backgroundMark x1="37012" y1="83854" x2="37012" y2="83854"/>
                        <a14:backgroundMark x1="36621" y1="86849" x2="36621" y2="86849"/>
                        <a14:backgroundMark x1="38574" y1="86458" x2="38574" y2="86458"/>
                        <a14:backgroundMark x1="45020" y1="86719" x2="45020" y2="86719"/>
                        <a14:backgroundMark x1="46973" y1="88542" x2="46973" y2="88542"/>
                        <a14:backgroundMark x1="48438" y1="88021" x2="48438" y2="88021"/>
                        <a14:backgroundMark x1="52637" y1="87500" x2="52637" y2="87500"/>
                        <a14:backgroundMark x1="37305" y1="83073" x2="37305" y2="83073"/>
                        <a14:backgroundMark x1="34277" y1="70573" x2="34277" y2="70573"/>
                        <a14:backgroundMark x1="65137" y1="60156" x2="65137" y2="60156"/>
                        <a14:backgroundMark x1="64648" y1="76563" x2="64648" y2="76563"/>
                        <a14:backgroundMark x1="41016" y1="46224" x2="41016" y2="462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716" t="18683" r="15618" b="6090"/>
          <a:stretch/>
        </p:blipFill>
        <p:spPr bwMode="auto">
          <a:xfrm>
            <a:off x="2555776" y="1268317"/>
            <a:ext cx="5181600" cy="515902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8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9399" b="9898"/>
          <a:stretch/>
        </p:blipFill>
        <p:spPr bwMode="auto">
          <a:xfrm>
            <a:off x="2555776" y="1988840"/>
            <a:ext cx="3168352" cy="302433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FF00">
                <a:alpha val="49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zdj&amp;eogon;cia Zachód, S&amp;lstrok;o&amp;nacute;ca, Kobieta, Morz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9896" b="94010" l="9961" r="89941">
                        <a14:foregroundMark x1="42773" y1="23828" x2="42773" y2="23828"/>
                        <a14:foregroundMark x1="41797" y1="27214" x2="41797" y2="27214"/>
                        <a14:foregroundMark x1="43555" y1="45052" x2="43555" y2="45052"/>
                        <a14:foregroundMark x1="44922" y1="50911" x2="44922" y2="50911"/>
                        <a14:foregroundMark x1="45215" y1="57161" x2="45215" y2="57161"/>
                        <a14:foregroundMark x1="47266" y1="69922" x2="47266" y2="69922"/>
                        <a14:foregroundMark x1="51563" y1="76432" x2="51563" y2="76432"/>
                        <a14:foregroundMark x1="42676" y1="85677" x2="42676" y2="85677"/>
                        <a14:foregroundMark x1="42871" y1="88151" x2="42871" y2="88151"/>
                        <a14:foregroundMark x1="42871" y1="88932" x2="42871" y2="88932"/>
                        <a14:foregroundMark x1="43848" y1="89323" x2="43848" y2="89323"/>
                        <a14:foregroundMark x1="33887" y1="89323" x2="33887" y2="89323"/>
                        <a14:foregroundMark x1="34375" y1="88802" x2="34375" y2="88802"/>
                        <a14:foregroundMark x1="32129" y1="88542" x2="32129" y2="88542"/>
                        <a14:foregroundMark x1="43262" y1="89583" x2="43262" y2="89583"/>
                        <a14:foregroundMark x1="74023" y1="39583" x2="74023" y2="39583"/>
                        <a14:foregroundMark x1="77051" y1="36589" x2="77051" y2="36589"/>
                        <a14:foregroundMark x1="37695" y1="41276" x2="37695" y2="41276"/>
                        <a14:foregroundMark x1="38477" y1="40365" x2="38477" y2="40365"/>
                        <a14:foregroundMark x1="38574" y1="39583" x2="38574" y2="39583"/>
                        <a14:foregroundMark x1="38867" y1="37630" x2="38867" y2="37630"/>
                        <a14:foregroundMark x1="63965" y1="56510" x2="63965" y2="56510"/>
                        <a14:backgroundMark x1="46094" y1="24609" x2="46094" y2="24609"/>
                        <a14:backgroundMark x1="45117" y1="34375" x2="45117" y2="34375"/>
                        <a14:backgroundMark x1="47754" y1="28125" x2="47754" y2="28125"/>
                        <a14:backgroundMark x1="50098" y1="38802" x2="50098" y2="38802"/>
                        <a14:backgroundMark x1="57129" y1="34115" x2="58008" y2="32813"/>
                        <a14:backgroundMark x1="61426" y1="27344" x2="61426" y2="27344"/>
                        <a14:backgroundMark x1="64844" y1="39063" x2="64844" y2="39063"/>
                        <a14:backgroundMark x1="64746" y1="43099" x2="64746" y2="43099"/>
                        <a14:backgroundMark x1="64746" y1="45703" x2="64746" y2="45703"/>
                        <a14:backgroundMark x1="85254" y1="47786" x2="85254" y2="47786"/>
                        <a14:backgroundMark x1="80566" y1="53516" x2="80566" y2="53516"/>
                        <a14:backgroundMark x1="79102" y1="55729" x2="79102" y2="55729"/>
                        <a14:backgroundMark x1="79199" y1="54036" x2="79199" y2="54036"/>
                        <a14:backgroundMark x1="78320" y1="52604" x2="78320" y2="52604"/>
                        <a14:backgroundMark x1="79785" y1="55599" x2="79785" y2="55599"/>
                        <a14:backgroundMark x1="87207" y1="58464" x2="87207" y2="58464"/>
                        <a14:backgroundMark x1="74902" y1="68229" x2="74902" y2="68229"/>
                        <a14:backgroundMark x1="67969" y1="66536" x2="67969" y2="66536"/>
                        <a14:backgroundMark x1="75391" y1="66406" x2="75391" y2="66406"/>
                        <a14:backgroundMark x1="65625" y1="69401" x2="65625" y2="69401"/>
                        <a14:backgroundMark x1="60840" y1="67188" x2="60840" y2="67188"/>
                        <a14:backgroundMark x1="60840" y1="64714" x2="60840" y2="64714"/>
                        <a14:backgroundMark x1="61426" y1="61458" x2="63672" y2="64323"/>
                        <a14:backgroundMark x1="72168" y1="70182" x2="72168" y2="70182"/>
                        <a14:backgroundMark x1="70313" y1="79948" x2="70313" y2="79948"/>
                        <a14:backgroundMark x1="54492" y1="85286" x2="54492" y2="85286"/>
                        <a14:backgroundMark x1="54590" y1="86198" x2="54590" y2="86198"/>
                        <a14:backgroundMark x1="58789" y1="84245" x2="58789" y2="84245"/>
                        <a14:backgroundMark x1="58691" y1="83073" x2="58691" y2="83073"/>
                        <a14:backgroundMark x1="60059" y1="80078" x2="60059" y2="80078"/>
                        <a14:backgroundMark x1="59082" y1="75260" x2="59082" y2="75260"/>
                        <a14:backgroundMark x1="58105" y1="74349" x2="58105" y2="74349"/>
                        <a14:backgroundMark x1="56641" y1="72786" x2="56641" y2="72786"/>
                        <a14:backgroundMark x1="55469" y1="71224" x2="55469" y2="71224"/>
                        <a14:backgroundMark x1="53906" y1="68880" x2="53906" y2="68880"/>
                        <a14:backgroundMark x1="53125" y1="66797" x2="53125" y2="66797"/>
                        <a14:backgroundMark x1="52539" y1="64453" x2="52539" y2="64453"/>
                        <a14:backgroundMark x1="51660" y1="60026" x2="51660" y2="60026"/>
                        <a14:backgroundMark x1="51563" y1="58203" x2="51563" y2="58203"/>
                        <a14:backgroundMark x1="50586" y1="55599" x2="50586" y2="55599"/>
                        <a14:backgroundMark x1="49707" y1="53776" x2="49707" y2="53776"/>
                        <a14:backgroundMark x1="48828" y1="51953" x2="48828" y2="51953"/>
                        <a14:backgroundMark x1="74902" y1="29818" x2="74902" y2="29818"/>
                        <a14:backgroundMark x1="74512" y1="29557" x2="74512" y2="29557"/>
                        <a14:backgroundMark x1="70898" y1="23568" x2="70898" y2="23568"/>
                        <a14:backgroundMark x1="65820" y1="22135" x2="65820" y2="22135"/>
                        <a14:backgroundMark x1="58594" y1="26042" x2="58594" y2="26042"/>
                        <a14:backgroundMark x1="56934" y1="34115" x2="56934" y2="34115"/>
                        <a14:backgroundMark x1="54785" y1="29427" x2="54785" y2="29427"/>
                        <a14:backgroundMark x1="77734" y1="74609" x2="77734" y2="74609"/>
                        <a14:backgroundMark x1="84277" y1="67578" x2="84277" y2="67578"/>
                        <a14:backgroundMark x1="71387" y1="66146" x2="71387" y2="66146"/>
                        <a14:backgroundMark x1="72949" y1="63672" x2="72949" y2="63672"/>
                        <a14:backgroundMark x1="83301" y1="61328" x2="83301" y2="61328"/>
                        <a14:backgroundMark x1="82520" y1="57682" x2="82520" y2="57682"/>
                        <a14:backgroundMark x1="66992" y1="62500" x2="66992" y2="62500"/>
                        <a14:backgroundMark x1="71094" y1="61328" x2="71094" y2="61328"/>
                        <a14:backgroundMark x1="70410" y1="61328" x2="70410" y2="61328"/>
                        <a14:backgroundMark x1="67383" y1="61589" x2="67383" y2="61589"/>
                        <a14:backgroundMark x1="60645" y1="60026" x2="60645" y2="60026"/>
                        <a14:backgroundMark x1="61426" y1="59115" x2="61426" y2="59115"/>
                        <a14:backgroundMark x1="59863" y1="66146" x2="59863" y2="66146"/>
                        <a14:backgroundMark x1="58789" y1="70313" x2="58789" y2="70313"/>
                        <a14:backgroundMark x1="52051" y1="36849" x2="52051" y2="36849"/>
                        <a14:backgroundMark x1="80566" y1="75000" x2="80566" y2="75000"/>
                        <a14:backgroundMark x1="83008" y1="82552" x2="83008" y2="82552"/>
                        <a14:backgroundMark x1="72266" y1="85547" x2="72266" y2="85547"/>
                        <a14:backgroundMark x1="58691" y1="86458" x2="58691" y2="86458"/>
                        <a14:backgroundMark x1="63379" y1="85026" x2="63379" y2="85026"/>
                        <a14:backgroundMark x1="68164" y1="85677" x2="68164" y2="85677"/>
                        <a14:backgroundMark x1="82617" y1="82422" x2="82617" y2="82422"/>
                        <a14:backgroundMark x1="87598" y1="69531" x2="87598" y2="69531"/>
                        <a14:backgroundMark x1="85254" y1="55990" x2="85254" y2="55990"/>
                        <a14:backgroundMark x1="86621" y1="53255" x2="86621" y2="53255"/>
                        <a14:backgroundMark x1="82617" y1="51953" x2="82617" y2="51953"/>
                        <a14:backgroundMark x1="77441" y1="69531" x2="77441" y2="69531"/>
                        <a14:backgroundMark x1="76367" y1="66276" x2="76367" y2="66276"/>
                        <a14:backgroundMark x1="73535" y1="71875" x2="73535" y2="71875"/>
                        <a14:backgroundMark x1="75781" y1="75651" x2="75781" y2="75651"/>
                        <a14:backgroundMark x1="75781" y1="77083" x2="75781" y2="77083"/>
                        <a14:backgroundMark x1="78223" y1="82552" x2="78223" y2="82552"/>
                        <a14:backgroundMark x1="69238" y1="55859" x2="69238" y2="55859"/>
                        <a14:backgroundMark x1="67383" y1="57552" x2="67383" y2="57552"/>
                        <a14:backgroundMark x1="75293" y1="84505" x2="75293" y2="84505"/>
                        <a14:backgroundMark x1="79785" y1="83724" x2="79785" y2="83724"/>
                        <a14:backgroundMark x1="74609" y1="83984" x2="74609" y2="83984"/>
                        <a14:backgroundMark x1="37012" y1="83854" x2="37012" y2="83854"/>
                        <a14:backgroundMark x1="36621" y1="86849" x2="36621" y2="86849"/>
                        <a14:backgroundMark x1="38574" y1="86458" x2="38574" y2="86458"/>
                        <a14:backgroundMark x1="45020" y1="86719" x2="45020" y2="86719"/>
                        <a14:backgroundMark x1="46973" y1="88542" x2="46973" y2="88542"/>
                        <a14:backgroundMark x1="48438" y1="88021" x2="48438" y2="88021"/>
                        <a14:backgroundMark x1="52637" y1="87500" x2="52637" y2="87500"/>
                        <a14:backgroundMark x1="37305" y1="83073" x2="37305" y2="83073"/>
                        <a14:backgroundMark x1="34277" y1="70573" x2="34277" y2="70573"/>
                        <a14:backgroundMark x1="65137" y1="60156" x2="65137" y2="60156"/>
                        <a14:backgroundMark x1="64648" y1="76563" x2="64648" y2="76563"/>
                        <a14:backgroundMark x1="41016" y1="46224" x2="41016" y2="462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716" t="18683" r="45510" b="40443"/>
          <a:stretch/>
        </p:blipFill>
        <p:spPr bwMode="auto">
          <a:xfrm>
            <a:off x="2555776" y="1268316"/>
            <a:ext cx="2448272" cy="2736748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21 Imagen" descr="Diapositiva40"/>
          <p:cNvPicPr>
            <a:picLocks noGrp="1" noChangeAspect="1"/>
          </p:cNvPicPr>
          <p:nvPr isPhoto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Doble onda"/>
          <p:cNvSpPr/>
          <p:nvPr/>
        </p:nvSpPr>
        <p:spPr>
          <a:xfrm>
            <a:off x="-33015" y="-429562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C000">
                  <a:lumMod val="48000"/>
                  <a:lumOff val="52000"/>
                </a:srgbClr>
              </a:gs>
              <a:gs pos="32001">
                <a:schemeClr val="accent6">
                  <a:lumMod val="75000"/>
                </a:schemeClr>
              </a:gs>
              <a:gs pos="52000">
                <a:srgbClr val="FFC000">
                  <a:lumMod val="48000"/>
                  <a:lumOff val="52000"/>
                </a:srgbClr>
              </a:gs>
              <a:gs pos="89000">
                <a:schemeClr val="accent6">
                  <a:lumMod val="75000"/>
                </a:schemeClr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oble onda"/>
          <p:cNvSpPr/>
          <p:nvPr/>
        </p:nvSpPr>
        <p:spPr>
          <a:xfrm>
            <a:off x="-33015" y="6360705"/>
            <a:ext cx="921003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C000">
                  <a:lumMod val="48000"/>
                  <a:lumOff val="52000"/>
                </a:srgbClr>
              </a:gs>
              <a:gs pos="32001">
                <a:schemeClr val="accent6">
                  <a:lumMod val="75000"/>
                </a:schemeClr>
              </a:gs>
              <a:gs pos="52000">
                <a:srgbClr val="FFC000">
                  <a:lumMod val="48000"/>
                  <a:lumOff val="52000"/>
                </a:srgbClr>
              </a:gs>
              <a:gs pos="89000">
                <a:schemeClr val="accent6">
                  <a:lumMod val="75000"/>
                </a:schemeClr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86575" y="613361"/>
            <a:ext cx="2880320" cy="647629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C000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 descr="Diapositiva2.JPG"/>
          <p:cNvPicPr>
            <a:picLocks noGrp="1" noChangeAspect="1"/>
          </p:cNvPicPr>
          <p:nvPr isPhoto="1"/>
        </p:nvPicPr>
        <p:blipFill>
          <a:blip r:embed="rId10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40157" t="40945" r="41339" b="40945"/>
          <a:stretch>
            <a:fillRect/>
          </a:stretch>
        </p:blipFill>
        <p:spPr>
          <a:xfrm>
            <a:off x="8140402" y="6107595"/>
            <a:ext cx="785818" cy="2799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11" cstate="print">
            <a:lum bright="-40000" contrast="40000"/>
          </a:blip>
          <a:srcRect/>
          <a:stretch>
            <a:fillRect/>
          </a:stretch>
        </p:blipFill>
        <p:spPr bwMode="auto">
          <a:xfrm>
            <a:off x="8207286" y="6116603"/>
            <a:ext cx="65246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7053592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0" dur="5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3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Rot by="-21600000">
                                      <p:cBhvr>
                                        <p:cTn id="4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3192</TotalTime>
  <Words>105</Words>
  <Application>Microsoft Office PowerPoint</Application>
  <PresentationFormat>Presentación en pantalla (4:3)</PresentationFormat>
  <Paragraphs>38</Paragraphs>
  <Slides>44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</dc:creator>
  <cp:lastModifiedBy>Paloma</cp:lastModifiedBy>
  <dcterms:created xsi:type="dcterms:W3CDTF">2014-02-18T00:35:35Z</dcterms:created>
  <dcterms:modified xsi:type="dcterms:W3CDTF">2014-02-25T09:24:58Z</dcterms:modified>
</cp:coreProperties>
</file>