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75" r:id="rId1"/>
    <p:sldMasterId id="2147483807" r:id="rId2"/>
  </p:sldMasterIdLst>
  <p:notesMasterIdLst>
    <p:notesMasterId r:id="rId17"/>
  </p:notesMasterIdLst>
  <p:sldIdLst>
    <p:sldId id="271" r:id="rId3"/>
    <p:sldId id="256" r:id="rId4"/>
    <p:sldId id="257" r:id="rId5"/>
    <p:sldId id="258" r:id="rId6"/>
    <p:sldId id="259" r:id="rId7"/>
    <p:sldId id="261" r:id="rId8"/>
    <p:sldId id="270" r:id="rId9"/>
    <p:sldId id="263" r:id="rId10"/>
    <p:sldId id="264" r:id="rId11"/>
    <p:sldId id="266" r:id="rId12"/>
    <p:sldId id="265" r:id="rId13"/>
    <p:sldId id="267" r:id="rId14"/>
    <p:sldId id="269" r:id="rId15"/>
    <p:sldId id="268" r:id="rId16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zjgzEReWV1dtlo7T2gAOg==" hashData="LITRiBWoMAiQYKqOVSnw/NoxsnNw5Hgoxe4O80/OrzMM3K+XuEWwheR6IIghh7leoI04c2QujaGMj/gUACQY7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206A"/>
    <a:srgbClr val="E06128"/>
    <a:srgbClr val="F46C6C"/>
    <a:srgbClr val="DD239B"/>
    <a:srgbClr val="CC66FF"/>
    <a:srgbClr val="79E4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43" d="100"/>
          <a:sy n="43" d="100"/>
        </p:scale>
        <p:origin x="5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9B226-E33C-4D49-B9C4-5EBF27DE0745}" type="datetimeFigureOut">
              <a:rPr lang="es-ES" smtClean="0"/>
              <a:t>16/03/2014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6F8E4A-3CE9-4E9C-BDA9-6B46BC51B0A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942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6F8E4A-3CE9-4E9C-BDA9-6B46BC51B0AF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2314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E5364-79DB-428E-BBF7-642E95DB2DE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890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3/16/2014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97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3/16/2014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68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3/16/2014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283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3/16/2014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502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3/16/2014</a:t>
            </a:fld>
            <a:endParaRPr lang="en-U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691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3/16/2014</a:t>
            </a:fld>
            <a:endParaRPr lang="en-U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320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3/16/2014</a:t>
            </a:fld>
            <a:endParaRPr lang="en-U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947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3/16/2014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197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3/16/2014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40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3/16/2014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294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3/16/2014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512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8A6FFD5B-4A00-4D30-BEF0-B7D02BA22A50}" type="slidenum">
              <a:rPr lang="es-ES_tradnl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363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8A6FFD5B-4A00-4D30-BEF0-B7D02BA22A50}" type="slidenum">
              <a:rPr lang="es-ES_tradnl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901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microsoft.com/office/2007/relationships/hdphoto" Target="../media/hdphoto2.wdp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4.png"/><Relationship Id="rId5" Type="http://schemas.openxmlformats.org/officeDocument/2006/relationships/image" Target="../media/image33.gif"/><Relationship Id="rId4" Type="http://schemas.openxmlformats.org/officeDocument/2006/relationships/hyperlink" Target="http://www.glitter-graphics.com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5.i.pbase.com/o4/62/511062/1/61218165.DSC_2092a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3989312"/>
            <a:ext cx="8972329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3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</a:rPr>
              <a:t>Rosa o Cactus</a:t>
            </a:r>
            <a:endParaRPr lang="es-ES" sz="13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940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prestige"/>
        <p:sndAc>
          <p:stSnd>
            <p:snd r:embed="rId2" name="Pimpinela   A esa (con la letra)[1].wav"/>
          </p:stSnd>
        </p:sndAc>
      </p:transition>
    </mc:Choice>
    <mc:Fallback xmlns="">
      <p:transition spd="slow" advTm="6000">
        <p:fade/>
        <p:sndAc>
          <p:stSnd>
            <p:snd r:embed="rId4" name="Pimpinela   A esa (con la letra)[1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cx.images-amazon.com/images/I/51mcLQVD0O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1"/>
          <a:stretch/>
        </p:blipFill>
        <p:spPr bwMode="auto">
          <a:xfrm>
            <a:off x="-52755" y="1"/>
            <a:ext cx="91967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-52756" y="6022571"/>
            <a:ext cx="91967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7030A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¿</a:t>
            </a:r>
            <a:r>
              <a:rPr lang="es-ES" sz="3200" b="1" dirty="0">
                <a:solidFill>
                  <a:srgbClr val="4A206A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QUEDARSE CON LA </a:t>
            </a:r>
            <a:r>
              <a:rPr lang="es-ES" sz="3200" b="1" dirty="0" smtClean="0">
                <a:solidFill>
                  <a:srgbClr val="4A206A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ESPOSA  O  CON  LA </a:t>
            </a:r>
            <a:r>
              <a:rPr lang="es-ES" sz="3200" b="1" dirty="0">
                <a:solidFill>
                  <a:srgbClr val="4A206A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AMANTE?</a:t>
            </a:r>
            <a:br>
              <a:rPr lang="es-ES" sz="3200" b="1" dirty="0">
                <a:solidFill>
                  <a:srgbClr val="4A206A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rgbClr val="4A206A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Llamada de nube 2"/>
          <p:cNvSpPr/>
          <p:nvPr/>
        </p:nvSpPr>
        <p:spPr>
          <a:xfrm>
            <a:off x="6025612" y="241789"/>
            <a:ext cx="2080896" cy="1239401"/>
          </a:xfrm>
          <a:prstGeom prst="cloudCallout">
            <a:avLst>
              <a:gd name="adj1" fmla="val -79963"/>
              <a:gd name="adj2" fmla="val -420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/>
          </a:p>
        </p:txBody>
      </p:sp>
      <p:pic>
        <p:nvPicPr>
          <p:cNvPr id="1028" name="Picture 4" descr="http://cdn.gq.com.mx/uploads/images/thumbs/201145/las_mujeres_de_charlie_850512738_706x9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911" y="241789"/>
            <a:ext cx="1648760" cy="123940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579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crush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3.bp.blogspot.com/-GrJIlW9vv0k/ToyeHCzJwrI/AAAAAAAABtc/ChHWHR8uWlw/s400/MaestroyDiscip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28600" y="5780782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 hombre pregunto a un sabio si debía 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quedarse </a:t>
            </a: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esposa o su amante…</a:t>
            </a:r>
            <a:endParaRPr lang="es-ES" sz="28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101600">
                  <a:schemeClr val="accent5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929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000">
        <p15:prstTrans prst="win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98" y="0"/>
            <a:ext cx="9198097" cy="6858000"/>
          </a:xfrm>
          <a:prstGeom prst="rect">
            <a:avLst/>
          </a:prstGeom>
        </p:spPr>
      </p:pic>
      <p:pic>
        <p:nvPicPr>
          <p:cNvPr id="2050" name="Picture 2" descr="http://estacionsionradioperu.files.wordpress.com/2009/06/rosa5b125d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333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6826"/>
          <a:stretch/>
        </p:blipFill>
        <p:spPr bwMode="auto">
          <a:xfrm>
            <a:off x="3378506" y="3113093"/>
            <a:ext cx="2485252" cy="107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46184" y="374721"/>
            <a:ext cx="87498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E</a:t>
            </a:r>
            <a:r>
              <a:rPr lang="es-ES" sz="3200" b="1" dirty="0" smtClean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l </a:t>
            </a:r>
            <a:r>
              <a:rPr lang="es-ES" sz="3200" b="1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sabio tomo </a:t>
            </a:r>
            <a:r>
              <a:rPr lang="es-ES" sz="3200" b="1" dirty="0" smtClean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dos flores </a:t>
            </a:r>
            <a:r>
              <a:rPr lang="es-ES" sz="3200" b="1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en su mano: una rosa y </a:t>
            </a:r>
            <a:r>
              <a:rPr lang="es-ES" sz="3200" b="1" dirty="0" smtClean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un cactus…y </a:t>
            </a:r>
            <a:r>
              <a:rPr lang="es-ES" sz="3200" b="1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le pregunto al hombre: </a:t>
            </a:r>
            <a:endParaRPr lang="es-ES" sz="3200" b="1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7" b="99167" l="2947" r="951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056" y="4033704"/>
            <a:ext cx="1176426" cy="1486012"/>
          </a:xfrm>
          <a:prstGeom prst="rect">
            <a:avLst/>
          </a:prstGeom>
        </p:spPr>
      </p:pic>
      <p:pic>
        <p:nvPicPr>
          <p:cNvPr id="2056" name="Picture 8" descr="http://cosmeticaparatupiel.files.wordpress.com/2011/02/hombre-sonriente-con-coloni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81948" y="1613648"/>
            <a:ext cx="3762052" cy="524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/>
          <p:cNvSpPr/>
          <p:nvPr/>
        </p:nvSpPr>
        <p:spPr>
          <a:xfrm>
            <a:off x="98266" y="5411433"/>
            <a:ext cx="88978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Si </a:t>
            </a:r>
            <a:r>
              <a:rPr lang="es-ES" sz="3200" b="1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yo te doy a escoger </a:t>
            </a:r>
            <a:r>
              <a:rPr lang="es-ES" sz="3200" b="1" dirty="0" smtClean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una flor</a:t>
            </a:r>
            <a:r>
              <a:rPr lang="es-ES" sz="3200" b="1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, cual eliges? y el hombre sonrió y dijo:</a:t>
            </a:r>
            <a:br>
              <a:rPr lang="es-ES" sz="3200" b="1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203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000">
        <p15:prstTrans prst="win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84015" cy="6858000"/>
          </a:xfrm>
          <a:prstGeom prst="rect">
            <a:avLst/>
          </a:prstGeom>
        </p:spPr>
      </p:pic>
      <p:pic>
        <p:nvPicPr>
          <p:cNvPr id="3074" name="Picture 2" descr="http://4.bp.blogspot.com/_7fEIX5NYQHs/TUNzkq-s8XI/AAAAAAAABFQ/LYabwnVCicE/s1600/El%2BHombre%2Bde%2BLa%2BRosa%2B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84015" y="0"/>
            <a:ext cx="41599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215153" y="5598986"/>
            <a:ext cx="91439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</a:t>
            </a:r>
            <a:r>
              <a:rPr lang="es-ES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 </a:t>
            </a:r>
            <a: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rosa es lógico! y el sabio respondió: a veces los </a:t>
            </a:r>
            <a:r>
              <a:rPr lang="es-ES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hombres se </a:t>
            </a:r>
            <a: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dejan llevar por la belleza externa o lo mundano</a:t>
            </a:r>
            <a:b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Picture 2" descr="http://estacionsionradioperu.files.wordpress.com/2009/06/rosa5b125d.jpg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333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6826"/>
          <a:stretch/>
        </p:blipFill>
        <p:spPr bwMode="auto">
          <a:xfrm>
            <a:off x="1434894" y="3710353"/>
            <a:ext cx="1810706" cy="781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67" b="99167" l="2947" r="951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47" y="4492108"/>
            <a:ext cx="876278" cy="110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332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000">
        <p15:prstTrans prst="win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encrypted-tbn1.gstatic.com/images?q=tbn:ANd9GcT93rHG2HDAj9yyfo-S0sRbmfwR9h1uRYXAmgMinQoKPi5nizh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389" y="-161365"/>
            <a:ext cx="9722223" cy="712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12694" y="5311263"/>
            <a:ext cx="80816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eligen </a:t>
            </a:r>
            <a:r>
              <a:rPr lang="es-ES" sz="3200" dirty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que brille mas, lo que valga mas pero</a:t>
            </a:r>
            <a:br>
              <a:rPr lang="es-ES" sz="3200" dirty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200" dirty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esos placeres no esta el </a:t>
            </a:r>
            <a:r>
              <a:rPr lang="es-ES" sz="3200" dirty="0" smtClean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amor.</a:t>
            </a:r>
            <a:endParaRPr lang="es-ES" sz="3200" dirty="0"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895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000">
        <p15:prstTrans prst="win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3.bp.blogspot.com/-xpLOMOM43O0/UVJfQXHXV4I/AAAAAAAABPM/zwiTNSzZ6V4/s640/ropa-mujer-mad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12" y="0"/>
            <a:ext cx="4299832" cy="5448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2.bp.blogspot.com/_FKswVG_v3eQ/SZTaixgo11I/AAAAAAAAGFE/jXSdkVuiwFg/s400/mujerEspejoRedu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004" y="1"/>
            <a:ext cx="484821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imblog.aufeminin.com/blog/D20080726/268552_967765449_rosa-marchita_H144121_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27"/>
          <a:stretch/>
        </p:blipFill>
        <p:spPr bwMode="auto">
          <a:xfrm rot="3823701">
            <a:off x="5992121" y="2663708"/>
            <a:ext cx="2696428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ages.fineartamerica.com/images-medium-large-5/catus-flower-bloom-rebecca-frazie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11" y="4456069"/>
            <a:ext cx="4299831" cy="2401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61366" y="5543645"/>
            <a:ext cx="89826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Yo me quedaría con el cactus, por </a:t>
            </a:r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la rosa se marchita y </a:t>
            </a: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muere.</a:t>
            </a:r>
            <a:endParaRPr lang="es-ES" sz="3200" b="1" dirty="0"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47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prestig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73723" y="5210491"/>
            <a:ext cx="78251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El </a:t>
            </a:r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cactus en cambio sin importar el tiempo o el clima</a:t>
            </a:r>
            <a:b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seguirá igual, verde con sus espinas, y un día dará la flor mas hermosa que jamás hayas </a:t>
            </a:r>
            <a:r>
              <a:rPr lang="es-ES" sz="28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visto.</a:t>
            </a:r>
            <a:endParaRPr lang="es-ES" sz="2800" b="1" dirty="0"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112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000">
        <p15:prstTrans prst="win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0" descr="http://necesitodetodos.org/wp-content/uploads/2013/04/historia-de-amor-parejas-durad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373" y="-26637"/>
            <a:ext cx="9198373" cy="692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www.parejaplena.com/imagenes/pareja_peleando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9" y="-17708"/>
            <a:ext cx="2920481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yosisideral.emisorasunidas.com/sites/default/files/imagecache/interior/images/pareja-feliz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98" y="1720125"/>
            <a:ext cx="2542865" cy="1819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fbcdn-sphotos-c-a.akamaihd.net/hphotos-ak-prn2/t1/s403x403/1798710_639788426075830_1629870481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253" y="5218246"/>
            <a:ext cx="3168723" cy="173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wapa.pe/sites/default/files/styles/img_450x338/public/imagen/2013/08/23/Nota-2974-las_parejas_felices_tiene_mas_posibilidades_de_engordar_segun_estudio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12" y="1720125"/>
            <a:ext cx="2540788" cy="172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encrypted-tbn1.gstatic.com/images?q=tbn:ANd9GcTYJTq24kHGh46b1GQhn3Vx-G7ewRqPiZitjEs3hdhhMcSQNai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974" y="-17707"/>
            <a:ext cx="3189441" cy="173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p1.trrsf.com/image/fget/cf/619/464/images.terra.com/2011/08/17/821524762011081703134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416" y="-17706"/>
            <a:ext cx="3037584" cy="174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36112" y="10094169"/>
            <a:ext cx="735962" cy="551261"/>
          </a:xfrm>
          <a:prstGeom prst="rect">
            <a:avLst/>
          </a:prstGeom>
        </p:spPr>
      </p:pic>
      <p:pic>
        <p:nvPicPr>
          <p:cNvPr id="4" name="Picture 2" descr="http://www.mujerypunto.cl/wp-content/uploads/2011/06/PAREJAS-PELEAND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49" y="3446667"/>
            <a:ext cx="2599512" cy="178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10puntos.com/wp-content/uploads/2012/03/3-Toma-la-responsabilidad-de-tus-errores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977" y="5205870"/>
            <a:ext cx="2972384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s://encrypted-tbn0.gstatic.com/images?q=tbn:ANd9GcRkT3zivgIlP006rIDEBz_0HcKw-pqm4LSbaCkyf1w6WbPp70AWkQ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736" y="5221482"/>
            <a:ext cx="3128652" cy="1636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elcomercio.com/deportes/Henry-Gabriela-Montenegro-Axel-David_ECMIMA20130214_0029_4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736" y="3431399"/>
            <a:ext cx="2542864" cy="1811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19280456">
            <a:off x="-310836" y="1926097"/>
            <a:ext cx="682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DD239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</a:t>
            </a:r>
            <a:r>
              <a:rPr lang="es-ES" sz="3200" b="1" dirty="0" smtClean="0">
                <a:solidFill>
                  <a:srgbClr val="DD239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u </a:t>
            </a:r>
            <a:r>
              <a:rPr lang="es-ES" sz="3200" b="1" dirty="0">
                <a:solidFill>
                  <a:srgbClr val="DD239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mujer conoce tus defectos,tus debilidades, </a:t>
            </a:r>
            <a:endParaRPr lang="es-ES" sz="3200" b="1" dirty="0" smtClean="0">
              <a:solidFill>
                <a:srgbClr val="DD239B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r>
              <a:rPr lang="es-ES" sz="3200" b="1" dirty="0" smtClean="0">
                <a:solidFill>
                  <a:srgbClr val="DD239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tus </a:t>
            </a:r>
            <a:r>
              <a:rPr lang="es-ES" sz="3200" b="1" dirty="0">
                <a:solidFill>
                  <a:srgbClr val="DD239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errores, tus </a:t>
            </a:r>
            <a:r>
              <a:rPr lang="es-ES" sz="3200" b="1" dirty="0" smtClean="0">
                <a:solidFill>
                  <a:srgbClr val="DD239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gritos, tus </a:t>
            </a:r>
            <a:r>
              <a:rPr lang="es-ES" sz="3200" b="1" dirty="0">
                <a:solidFill>
                  <a:srgbClr val="DD239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malos ratos y </a:t>
            </a:r>
          </a:p>
          <a:p>
            <a:r>
              <a:rPr lang="es-ES" sz="3200" b="1" dirty="0" smtClean="0">
                <a:solidFill>
                  <a:srgbClr val="DD239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aun </a:t>
            </a:r>
            <a:r>
              <a:rPr lang="es-ES" sz="3200" b="1" dirty="0">
                <a:solidFill>
                  <a:srgbClr val="DD239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así esta contigo</a:t>
            </a:r>
            <a:r>
              <a:rPr lang="es-ES" sz="3200" dirty="0">
                <a:solidFill>
                  <a:srgbClr val="DD239B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…</a:t>
            </a:r>
            <a:endParaRPr lang="es-ES" sz="3200" dirty="0">
              <a:solidFill>
                <a:srgbClr val="DD239B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409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000">
        <p15:prstTrans prst="win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decel="1000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cdn21.informe21.com/cdn/farfuture/fSTcp6rbdo8zRZkaXD7MckTODe5iC1KKHmpATjf_lsA/mtime:1370895448/sites/default/files/imagecache/600x400/images/2004_08askrestaura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094542" y="162624"/>
            <a:ext cx="73151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</a:t>
            </a:r>
            <a:r>
              <a:rPr lang="es-ES" sz="2800" b="1" dirty="0" smtClean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u </a:t>
            </a:r>
            <a:r>
              <a:rPr lang="es-ES" sz="2800" b="1" dirty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amante </a:t>
            </a:r>
            <a:r>
              <a:rPr lang="es-ES" sz="2800" b="1" dirty="0" smtClean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conoce tu </a:t>
            </a:r>
            <a:r>
              <a:rPr lang="es-ES" sz="2800" b="1" dirty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dinero, </a:t>
            </a:r>
            <a:endParaRPr lang="es-ES" sz="2800" b="1" dirty="0" smtClean="0">
              <a:ln>
                <a:solidFill>
                  <a:srgbClr val="FFC000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r>
              <a:rPr lang="es-ES" sz="2800" b="1" dirty="0" smtClean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tus </a:t>
            </a:r>
            <a:r>
              <a:rPr lang="es-ES" sz="2800" b="1" dirty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lujos, los espacios de felicidad </a:t>
            </a:r>
            <a:endParaRPr lang="es-ES" sz="2800" b="1" dirty="0" smtClean="0">
              <a:ln>
                <a:solidFill>
                  <a:srgbClr val="FFC000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r>
              <a:rPr lang="es-ES" sz="2800" b="1" dirty="0" smtClean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</a:t>
            </a:r>
            <a:r>
              <a:rPr lang="es-ES" sz="2800" b="1" dirty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tu </a:t>
            </a:r>
            <a:r>
              <a:rPr lang="es-ES" sz="2800" b="1" dirty="0" smtClean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sonrisa, por </a:t>
            </a:r>
            <a:r>
              <a:rPr lang="es-ES" sz="2800" b="1" dirty="0">
                <a:ln>
                  <a:solidFill>
                    <a:srgbClr val="FFC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eso esta contigo</a:t>
            </a:r>
            <a:endParaRPr lang="es-ES" sz="2800" b="1" dirty="0">
              <a:ln>
                <a:solidFill>
                  <a:srgbClr val="FFC000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781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uestraedad.com.mx/rosaocactus_i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10167" y="1947194"/>
            <a:ext cx="67217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chemeClr val="accent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Ahora dime hombre con quien te quedaras?…</a:t>
            </a:r>
            <a:endParaRPr lang="es-ES" sz="3200" b="1" dirty="0">
              <a:solidFill>
                <a:schemeClr val="accent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081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RjuuGM9Sfns/UkGhoeA8tnI/AAAAAAAAAJM/tNAwqRyGO-w/s1600/996181_503911703015987_571144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88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0682" y="5288340"/>
            <a:ext cx="8982635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es-ES" sz="3200" b="1" dirty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</a:t>
            </a:r>
            <a:r>
              <a:rPr lang="es-ES" sz="3200" b="1" dirty="0" smtClean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ompártelo </a:t>
            </a:r>
            <a:r>
              <a:rPr lang="es-ES" sz="3200" b="1" dirty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 todas las mujeres para que se </a:t>
            </a:r>
            <a:r>
              <a:rPr lang="es-ES" sz="3200" b="1" dirty="0" smtClean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sientan orgullosas </a:t>
            </a:r>
            <a:r>
              <a:rPr lang="es-ES" sz="3200" b="1" dirty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de ser cactus y a todos los hombres </a:t>
            </a:r>
            <a:r>
              <a:rPr lang="es-ES" sz="3200" b="1" dirty="0" smtClean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que no </a:t>
            </a:r>
            <a:r>
              <a:rPr lang="es-ES" sz="3200" b="1" dirty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saben lo que tienen y no valoran la </a:t>
            </a:r>
            <a:r>
              <a:rPr lang="es-ES" sz="3200" b="1" dirty="0" smtClean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tremenda mujer </a:t>
            </a:r>
            <a:r>
              <a:rPr lang="es-ES" sz="3200" b="1" dirty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que tienen a su lado</a:t>
            </a:r>
          </a:p>
        </p:txBody>
      </p:sp>
    </p:spTree>
    <p:extLst>
      <p:ext uri="{BB962C8B-B14F-4D97-AF65-F5344CB8AC3E}">
        <p14:creationId xmlns:p14="http://schemas.microsoft.com/office/powerpoint/2010/main" val="4240814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prestig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80"/>
          <a:stretch/>
        </p:blipFill>
        <p:spPr bwMode="auto">
          <a:xfrm>
            <a:off x="2686050" y="1047355"/>
            <a:ext cx="4052844" cy="4147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CuadroTexto"/>
          <p:cNvSpPr txBox="1"/>
          <p:nvPr/>
        </p:nvSpPr>
        <p:spPr>
          <a:xfrm>
            <a:off x="2758353" y="4813899"/>
            <a:ext cx="374441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Tema         :   Rosa o Cactus</a:t>
            </a: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Música     :    A Esa</a:t>
            </a: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Interprete : Pimpinela</a:t>
            </a:r>
          </a:p>
          <a:p>
            <a:endParaRPr lang="es-ES" dirty="0"/>
          </a:p>
        </p:txBody>
      </p:sp>
      <p:pic>
        <p:nvPicPr>
          <p:cNvPr id="4" name="Picture 7" descr="1640713k2doz4xuc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30" y="272832"/>
            <a:ext cx="1672575" cy="1972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6" descr="los amigas son diversió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294" y="3767257"/>
            <a:ext cx="2270883" cy="194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4B488-D196-4427-A86C-678273F46F80}" type="datetime1">
              <a:rPr lang="es-ES" sz="1600" b="1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16/03/2014</a:t>
            </a:fld>
            <a:endParaRPr lang="en-US" sz="16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6145306" y="6356351"/>
            <a:ext cx="2459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72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ROSA O CACTUS</Template>
  <TotalTime>1</TotalTime>
  <Words>284</Words>
  <Application>Microsoft Office PowerPoint</Application>
  <PresentationFormat>Presentación en pantalla (4:3)</PresentationFormat>
  <Paragraphs>52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Berlin Sans FB Demi</vt:lpstr>
      <vt:lpstr>Calibri</vt:lpstr>
      <vt:lpstr>Calibri Light</vt:lpstr>
      <vt:lpstr>Monotype Corsiva</vt:lpstr>
      <vt:lpstr>Times New Roman</vt:lpstr>
      <vt:lpstr>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2014-03-16T15:48:21Z</dcterms:created>
  <dcterms:modified xsi:type="dcterms:W3CDTF">2014-03-16T15:49:54Z</dcterms:modified>
</cp:coreProperties>
</file>