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365" r:id="rId3"/>
    <p:sldId id="327" r:id="rId4"/>
    <p:sldId id="393" r:id="rId5"/>
    <p:sldId id="290" r:id="rId6"/>
    <p:sldId id="328" r:id="rId7"/>
    <p:sldId id="282" r:id="rId8"/>
    <p:sldId id="378" r:id="rId9"/>
    <p:sldId id="329" r:id="rId10"/>
    <p:sldId id="379" r:id="rId11"/>
    <p:sldId id="384" r:id="rId12"/>
    <p:sldId id="330" r:id="rId13"/>
    <p:sldId id="389" r:id="rId14"/>
    <p:sldId id="317" r:id="rId15"/>
    <p:sldId id="331" r:id="rId16"/>
    <p:sldId id="382" r:id="rId17"/>
    <p:sldId id="316" r:id="rId18"/>
    <p:sldId id="332" r:id="rId19"/>
    <p:sldId id="284" r:id="rId20"/>
    <p:sldId id="381" r:id="rId21"/>
    <p:sldId id="333" r:id="rId22"/>
    <p:sldId id="370" r:id="rId23"/>
    <p:sldId id="313" r:id="rId24"/>
    <p:sldId id="334" r:id="rId25"/>
    <p:sldId id="372" r:id="rId26"/>
    <p:sldId id="298" r:id="rId27"/>
    <p:sldId id="335" r:id="rId28"/>
    <p:sldId id="377" r:id="rId29"/>
    <p:sldId id="380" r:id="rId30"/>
    <p:sldId id="336" r:id="rId31"/>
    <p:sldId id="297" r:id="rId32"/>
    <p:sldId id="387" r:id="rId33"/>
    <p:sldId id="403" r:id="rId34"/>
    <p:sldId id="402" r:id="rId35"/>
    <p:sldId id="399" r:id="rId36"/>
    <p:sldId id="367"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7rd7WZG+Ut/WqRt0JNZsA==" hashData="rtpg68JrEKsJVfAZa3MumHUmbt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A80054"/>
    <a:srgbClr val="00CC00"/>
    <a:srgbClr val="286261"/>
    <a:srgbClr val="0A7088"/>
    <a:srgbClr val="097559"/>
    <a:srgbClr val="FFA7FF"/>
    <a:srgbClr val="9900FF"/>
    <a:srgbClr val="FFCDFF"/>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6" d="100"/>
          <a:sy n="86" d="100"/>
        </p:scale>
        <p:origin x="-552" y="-330"/>
      </p:cViewPr>
      <p:guideLst>
        <p:guide orient="horz" pos="2160"/>
        <p:guide pos="2880"/>
      </p:guideLst>
    </p:cSldViewPr>
  </p:slideViewPr>
  <p:notesTextViewPr>
    <p:cViewPr>
      <p:scale>
        <a:sx n="100" d="100"/>
        <a:sy n="100" d="100"/>
      </p:scale>
      <p:origin x="0" y="0"/>
    </p:cViewPr>
  </p:notesTextViewPr>
  <p:sorterViewPr>
    <p:cViewPr>
      <p:scale>
        <a:sx n="43" d="100"/>
        <a:sy n="43"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939DDF-0AAF-49D4-B095-852388FBEDE6}" type="datetimeFigureOut">
              <a:rPr lang="es-ES" smtClean="0"/>
              <a:pPr/>
              <a:t>07/06/2015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107BA6-4B53-46A4-9E4F-19D10BD5845B}" type="slidenum">
              <a:rPr lang="es-ES" smtClean="0"/>
              <a:pPr/>
              <a:t>‹Nº›</a:t>
            </a:fld>
            <a:endParaRPr lang="es-ES"/>
          </a:p>
        </p:txBody>
      </p:sp>
    </p:spTree>
    <p:extLst>
      <p:ext uri="{BB962C8B-B14F-4D97-AF65-F5344CB8AC3E}">
        <p14:creationId xmlns:p14="http://schemas.microsoft.com/office/powerpoint/2010/main" val="889796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A107BA6-4B53-46A4-9E4F-19D10BD5845B}" type="slidenum">
              <a:rPr lang="es-ES" smtClean="0"/>
              <a:pPr/>
              <a:t>3</a:t>
            </a:fld>
            <a:endParaRPr lang="es-ES"/>
          </a:p>
        </p:txBody>
      </p:sp>
    </p:spTree>
    <p:extLst>
      <p:ext uri="{BB962C8B-B14F-4D97-AF65-F5344CB8AC3E}">
        <p14:creationId xmlns:p14="http://schemas.microsoft.com/office/powerpoint/2010/main" val="547125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A107BA6-4B53-46A4-9E4F-19D10BD5845B}" type="slidenum">
              <a:rPr lang="es-ES" smtClean="0"/>
              <a:pPr/>
              <a:t>13</a:t>
            </a:fld>
            <a:endParaRPr lang="es-ES"/>
          </a:p>
        </p:txBody>
      </p:sp>
    </p:spTree>
    <p:extLst>
      <p:ext uri="{BB962C8B-B14F-4D97-AF65-F5344CB8AC3E}">
        <p14:creationId xmlns:p14="http://schemas.microsoft.com/office/powerpoint/2010/main" val="26792137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A107BA6-4B53-46A4-9E4F-19D10BD5845B}" type="slidenum">
              <a:rPr lang="es-ES" smtClean="0"/>
              <a:pPr/>
              <a:t>32</a:t>
            </a:fld>
            <a:endParaRPr lang="es-ES"/>
          </a:p>
        </p:txBody>
      </p:sp>
    </p:spTree>
    <p:extLst>
      <p:ext uri="{BB962C8B-B14F-4D97-AF65-F5344CB8AC3E}">
        <p14:creationId xmlns:p14="http://schemas.microsoft.com/office/powerpoint/2010/main" val="1492592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A107BA6-4B53-46A4-9E4F-19D10BD5845B}" type="slidenum">
              <a:rPr lang="es-ES" smtClean="0"/>
              <a:pPr/>
              <a:t>33</a:t>
            </a:fld>
            <a:endParaRPr lang="es-ES"/>
          </a:p>
        </p:txBody>
      </p:sp>
    </p:spTree>
    <p:extLst>
      <p:ext uri="{BB962C8B-B14F-4D97-AF65-F5344CB8AC3E}">
        <p14:creationId xmlns:p14="http://schemas.microsoft.com/office/powerpoint/2010/main" val="13537311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A107BA6-4B53-46A4-9E4F-19D10BD5845B}" type="slidenum">
              <a:rPr lang="es-ES" smtClean="0"/>
              <a:pPr/>
              <a:t>34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CAE36FF-12ED-4AEF-B53B-67ACB6139C8E}" type="datetimeFigureOut">
              <a:rPr lang="es-ES" smtClean="0"/>
              <a:pPr/>
              <a:t>07/06/2015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47BEBE4-F605-4383-881F-3EDA0D3A027D}"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AE36FF-12ED-4AEF-B53B-67ACB6139C8E}" type="datetimeFigureOut">
              <a:rPr lang="es-ES" smtClean="0"/>
              <a:pPr/>
              <a:t>07/06/2015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7BEBE4-F605-4383-881F-3EDA0D3A027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eg"/><Relationship Id="rId4" Type="http://schemas.microsoft.com/office/2007/relationships/hdphoto" Target="../media/hdphoto1.wdp"/><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11.jpeg"/><Relationship Id="rId4" Type="http://schemas.microsoft.com/office/2007/relationships/hdphoto" Target="../media/hdphoto2.wdp"/></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17" Type="http://schemas.openxmlformats.org/officeDocument/2006/relationships/image" Target="../media/image11.jpeg"/><Relationship Id="rId2" Type="http://schemas.openxmlformats.org/officeDocument/2006/relationships/image" Target="../media/image22.jpeg"/><Relationship Id="rId16"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microsoft.com/office/2007/relationships/hdphoto" Target="../media/hdphoto3.wdp"/></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image" Target="../media/image11.jpeg"/><Relationship Id="rId5" Type="http://schemas.microsoft.com/office/2007/relationships/hdphoto" Target="../media/hdphoto4.wdp"/><Relationship Id="rId4" Type="http://schemas.openxmlformats.org/officeDocument/2006/relationships/image" Target="../media/image44.png"/></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49.png"/><Relationship Id="rId10" Type="http://schemas.openxmlformats.org/officeDocument/2006/relationships/image" Target="../media/image11.jpeg"/><Relationship Id="rId4" Type="http://schemas.microsoft.com/office/2007/relationships/hdphoto" Target="../media/hdphoto5.wdp"/><Relationship Id="rId9" Type="http://schemas.openxmlformats.org/officeDocument/2006/relationships/image" Target="../media/image52.png"/></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17" Type="http://schemas.openxmlformats.org/officeDocument/2006/relationships/image" Target="../media/image11.jpeg"/><Relationship Id="rId2" Type="http://schemas.openxmlformats.org/officeDocument/2006/relationships/image" Target="../media/image53.jpeg"/><Relationship Id="rId16"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57.png"/><Relationship Id="rId4" Type="http://schemas.openxmlformats.org/officeDocument/2006/relationships/image" Target="../media/image56.png"/></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11.jpeg"/><Relationship Id="rId4" Type="http://schemas.microsoft.com/office/2007/relationships/hdphoto" Target="../media/hdphoto2.wdp"/></Relationships>
</file>

<file path=ppt/slides/_rels/slide25.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62.png"/><Relationship Id="rId10" Type="http://schemas.openxmlformats.org/officeDocument/2006/relationships/image" Target="../media/image11.jpeg"/><Relationship Id="rId4" Type="http://schemas.openxmlformats.org/officeDocument/2006/relationships/image" Target="../media/image61.png"/><Relationship Id="rId9" Type="http://schemas.openxmlformats.org/officeDocument/2006/relationships/image" Target="../media/image66.png"/></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9.jpeg"/><Relationship Id="rId1" Type="http://schemas.openxmlformats.org/officeDocument/2006/relationships/slideLayout" Target="../slideLayouts/slideLayout7.xml"/><Relationship Id="rId5" Type="http://schemas.openxmlformats.org/officeDocument/2006/relationships/image" Target="../media/image11.jpeg"/><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73.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76.png"/><Relationship Id="rId4" Type="http://schemas.openxmlformats.org/officeDocument/2006/relationships/image" Target="../media/image75.png"/></Relationships>
</file>

<file path=ppt/slides/_rels/slide34.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77.png"/><Relationship Id="rId7" Type="http://schemas.openxmlformats.org/officeDocument/2006/relationships/image" Target="../media/image8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79.jpeg"/><Relationship Id="rId11" Type="http://schemas.openxmlformats.org/officeDocument/2006/relationships/image" Target="../media/image82.png"/><Relationship Id="rId5" Type="http://schemas.openxmlformats.org/officeDocument/2006/relationships/image" Target="../media/image78.png"/><Relationship Id="rId10" Type="http://schemas.microsoft.com/office/2007/relationships/hdphoto" Target="../media/hdphoto8.wdp"/><Relationship Id="rId4" Type="http://schemas.microsoft.com/office/2007/relationships/hdphoto" Target="../media/hdphoto6.wdp"/><Relationship Id="rId9" Type="http://schemas.openxmlformats.org/officeDocument/2006/relationships/image" Target="../media/image81.png"/></Relationships>
</file>

<file path=ppt/slides/_rels/slide35.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MUJER VIRTUOSAAA.jpg"/>
          <p:cNvPicPr>
            <a:picLocks noGrp="1" noChangeAspect="1"/>
          </p:cNvPicPr>
          <p:nvPr isPhoto="1"/>
        </p:nvPicPr>
        <p:blipFill rotWithShape="1">
          <a:blip r:embed="rId3" cstate="email">
            <a:extLst>
              <a:ext uri="{BEBA8EAE-BF5A-486C-A8C5-ECC9F3942E4B}">
                <a14:imgProps xmlns:a14="http://schemas.microsoft.com/office/drawing/2010/main">
                  <a14:imgLayer r:embed="rId4">
                    <a14:imgEffect>
                      <a14:colorTemperature colorTemp="7125"/>
                    </a14:imgEffect>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1714" y="0"/>
            <a:ext cx="9144000" cy="6858000"/>
          </a:xfrm>
          <a:prstGeom prst="rect">
            <a:avLst/>
          </a:prstGeom>
          <a:noFill/>
          <a:ln>
            <a:noFill/>
          </a:ln>
        </p:spPr>
      </p:pic>
      <p:pic>
        <p:nvPicPr>
          <p:cNvPr id="15" name="14 Imagen" descr="Diapositiva1.JPG"/>
          <p:cNvPicPr>
            <a:picLocks noGrp="1" noChangeAspect="1"/>
          </p:cNvPicPr>
          <p:nvPr isPhoto="1"/>
        </p:nvPicPr>
        <p:blipFill>
          <a:blip r:embed="rId5" cstate="email">
            <a:lum/>
          </a:blip>
          <a:stretch>
            <a:fillRect/>
          </a:stretch>
        </p:blipFill>
        <p:spPr>
          <a:xfrm>
            <a:off x="-8821" y="23049"/>
            <a:ext cx="9144000" cy="6858000"/>
          </a:xfrm>
          <a:prstGeom prst="rect">
            <a:avLst/>
          </a:prstGeom>
          <a:noFill/>
          <a:ln>
            <a:noFill/>
          </a:ln>
        </p:spPr>
      </p:pic>
      <p:pic>
        <p:nvPicPr>
          <p:cNvPr id="13"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rot="1242762">
            <a:off x="2539315" y="1420115"/>
            <a:ext cx="4047728" cy="4017769"/>
          </a:xfrm>
          <a:prstGeom prst="donut">
            <a:avLst>
              <a:gd name="adj" fmla="val 43609"/>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3967775" y="568169"/>
            <a:ext cx="1190810" cy="2605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rot="2611820">
            <a:off x="5089472" y="960566"/>
            <a:ext cx="1190810" cy="2605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rot="5400000">
            <a:off x="5567336" y="2145632"/>
            <a:ext cx="1190810" cy="2605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rot="7640207">
            <a:off x="5222234" y="3134368"/>
            <a:ext cx="1190810" cy="2605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rot="10800000">
            <a:off x="3967775" y="3707887"/>
            <a:ext cx="1190810" cy="2605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rot="13256343">
            <a:off x="2895697" y="3271928"/>
            <a:ext cx="1190810" cy="2605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rot="16200000">
            <a:off x="2382667" y="2138253"/>
            <a:ext cx="1190810" cy="2605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rot="18691893">
            <a:off x="2770184" y="1079146"/>
            <a:ext cx="1190810" cy="2605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16 Imagen" descr="Diapositiva1.JPG"/>
          <p:cNvPicPr>
            <a:picLocks noGrp="1" noChangeAspect="1"/>
          </p:cNvPicPr>
          <p:nvPr isPhoto="1"/>
        </p:nvPicPr>
        <p:blipFill>
          <a:blip r:embed="rId5" cstate="email">
            <a:lum/>
          </a:blip>
          <a:stretch>
            <a:fillRect/>
          </a:stretch>
        </p:blipFill>
        <p:spPr>
          <a:xfrm>
            <a:off x="0" y="0"/>
            <a:ext cx="9144000" cy="6858000"/>
          </a:xfrm>
          <a:prstGeom prst="rect">
            <a:avLst/>
          </a:prstGeom>
          <a:noFill/>
          <a:ln>
            <a:noFill/>
          </a:ln>
        </p:spPr>
      </p:pic>
      <p:sp>
        <p:nvSpPr>
          <p:cNvPr id="12" name="11 Forma libre"/>
          <p:cNvSpPr/>
          <p:nvPr/>
        </p:nvSpPr>
        <p:spPr>
          <a:xfrm>
            <a:off x="-38365" y="-18321"/>
            <a:ext cx="9184079"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9000">
                <a:srgbClr val="66FFFF">
                  <a:lumMod val="45000"/>
                  <a:lumOff val="55000"/>
                </a:srgbClr>
              </a:gs>
              <a:gs pos="55000">
                <a:srgbClr val="00B0F0"/>
              </a:gs>
              <a:gs pos="75000">
                <a:srgbClr val="0070C0"/>
              </a:gs>
              <a:gs pos="89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40081" y="5803099"/>
            <a:ext cx="9184079" cy="105490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9000">
                <a:srgbClr val="66FFFF">
                  <a:lumMod val="45000"/>
                  <a:lumOff val="55000"/>
                </a:srgbClr>
              </a:gs>
              <a:gs pos="55000">
                <a:srgbClr val="00B0F0"/>
              </a:gs>
              <a:gs pos="75000">
                <a:srgbClr val="0070C0"/>
              </a:gs>
              <a:gs pos="89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uadroTexto"/>
          <p:cNvSpPr txBox="1"/>
          <p:nvPr/>
        </p:nvSpPr>
        <p:spPr>
          <a:xfrm>
            <a:off x="7460847" y="6359307"/>
            <a:ext cx="1643074" cy="338554"/>
          </a:xfrm>
          <a:prstGeom prst="rect">
            <a:avLst/>
          </a:prstGeom>
          <a:noFill/>
        </p:spPr>
        <p:txBody>
          <a:bodyPr>
            <a:spAutoFit/>
            <a:scene3d>
              <a:camera prst="obliqueBottomLeft"/>
              <a:lightRig rig="threePt" dir="t"/>
            </a:scene3d>
            <a:sp3d extrusionH="44450">
              <a:extrusionClr>
                <a:schemeClr val="tx1"/>
              </a:extrusionClr>
            </a:sp3d>
          </a:bodyPr>
          <a:lstStyle/>
          <a:p>
            <a:pPr algn="ctr">
              <a:defRPr/>
            </a:pPr>
            <a:r>
              <a:rPr lang="es-ES" sz="800" b="1" dirty="0">
                <a:solidFill>
                  <a:schemeClr val="bg2">
                    <a:lumMod val="40000"/>
                    <a:lumOff val="60000"/>
                  </a:schemeClr>
                </a:solidFill>
                <a:latin typeface="Aharoni" pitchFamily="2" charset="-79"/>
                <a:ea typeface="Adobe Gothic Std B" pitchFamily="34" charset="-128"/>
                <a:cs typeface="Aharoni" pitchFamily="2" charset="-79"/>
              </a:rPr>
              <a:t>CON REPRODUCCION</a:t>
            </a:r>
          </a:p>
          <a:p>
            <a:pPr algn="ctr">
              <a:defRPr/>
            </a:pPr>
            <a:r>
              <a:rPr lang="es-ES" sz="800" b="1" dirty="0">
                <a:solidFill>
                  <a:schemeClr val="bg2">
                    <a:lumMod val="40000"/>
                    <a:lumOff val="60000"/>
                  </a:schemeClr>
                </a:solidFill>
                <a:latin typeface="Aharoni" pitchFamily="2" charset="-79"/>
                <a:ea typeface="Adobe Gothic Std B" pitchFamily="34" charset="-128"/>
                <a:cs typeface="Aharoni" pitchFamily="2" charset="-79"/>
              </a:rPr>
              <a:t> MANUAL Y MUSICA</a:t>
            </a:r>
          </a:p>
        </p:txBody>
      </p:sp>
      <p:pic>
        <p:nvPicPr>
          <p:cNvPr id="19" name="Picture 16"/>
          <p:cNvPicPr>
            <a:picLocks noChangeAspect="1" noChangeArrowheads="1"/>
          </p:cNvPicPr>
          <p:nvPr/>
        </p:nvPicPr>
        <p:blipFill>
          <a:blip r:embed="rId8" cstate="email">
            <a:duotone>
              <a:schemeClr val="accent5">
                <a:shade val="45000"/>
                <a:satMod val="135000"/>
              </a:schemeClr>
              <a:prstClr val="white"/>
            </a:duotone>
          </a:blip>
          <a:srcRect/>
          <a:stretch>
            <a:fillRect/>
          </a:stretch>
        </p:blipFill>
        <p:spPr bwMode="auto">
          <a:xfrm>
            <a:off x="2859" y="6388007"/>
            <a:ext cx="1256773" cy="371589"/>
          </a:xfrm>
          <a:prstGeom prst="rect">
            <a:avLst/>
          </a:prstGeom>
          <a:noFill/>
          <a:ln w="9525">
            <a:noFill/>
            <a:miter lim="800000"/>
            <a:headEnd/>
            <a:tailEnd/>
          </a:ln>
        </p:spPr>
      </p:pic>
      <p:pic>
        <p:nvPicPr>
          <p:cNvPr id="1027"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87624" y="1412776"/>
            <a:ext cx="6851376" cy="1530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2307510"/>
      </p:ext>
    </p:extLst>
  </p:cSld>
  <p:clrMapOvr>
    <a:masterClrMapping/>
  </p:clrMapOvr>
  <p:transition spd="slow">
    <p:sndAc>
      <p:stSnd loop="1">
        <p:snd r:embed="rId2" name="REGLAS PARA SER VERDADEROS PAP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p:cTn id="10" dur="4000" fill="hold"/>
                                        <p:tgtEl>
                                          <p:spTgt spid="2050"/>
                                        </p:tgtEl>
                                        <p:attrNameLst>
                                          <p:attrName>ppt_w</p:attrName>
                                        </p:attrNameLst>
                                      </p:cBhvr>
                                      <p:tavLst>
                                        <p:tav tm="0">
                                          <p:val>
                                            <p:fltVal val="0"/>
                                          </p:val>
                                        </p:tav>
                                        <p:tav tm="100000">
                                          <p:val>
                                            <p:strVal val="#ppt_w"/>
                                          </p:val>
                                        </p:tav>
                                      </p:tavLst>
                                    </p:anim>
                                    <p:anim calcmode="lin" valueType="num">
                                      <p:cBhvr>
                                        <p:cTn id="11" dur="4000" fill="hold"/>
                                        <p:tgtEl>
                                          <p:spTgt spid="2050"/>
                                        </p:tgtEl>
                                        <p:attrNameLst>
                                          <p:attrName>ppt_h</p:attrName>
                                        </p:attrNameLst>
                                      </p:cBhvr>
                                      <p:tavLst>
                                        <p:tav tm="0">
                                          <p:val>
                                            <p:fltVal val="0"/>
                                          </p:val>
                                        </p:tav>
                                        <p:tav tm="100000">
                                          <p:val>
                                            <p:strVal val="#ppt_h"/>
                                          </p:val>
                                        </p:tav>
                                      </p:tavLst>
                                    </p:anim>
                                    <p:anim calcmode="lin" valueType="num">
                                      <p:cBhvr>
                                        <p:cTn id="12" dur="4000" fill="hold"/>
                                        <p:tgtEl>
                                          <p:spTgt spid="2050"/>
                                        </p:tgtEl>
                                        <p:attrNameLst>
                                          <p:attrName>ppt_x</p:attrName>
                                        </p:attrNameLst>
                                      </p:cBhvr>
                                      <p:tavLst>
                                        <p:tav tm="0">
                                          <p:val>
                                            <p:fltVal val="0.5"/>
                                          </p:val>
                                        </p:tav>
                                        <p:tav tm="100000">
                                          <p:val>
                                            <p:strVal val="#ppt_x"/>
                                          </p:val>
                                        </p:tav>
                                      </p:tavLst>
                                    </p:anim>
                                    <p:anim calcmode="lin" valueType="num">
                                      <p:cBhvr>
                                        <p:cTn id="13" dur="4000" fill="hold"/>
                                        <p:tgtEl>
                                          <p:spTgt spid="2050"/>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2050"/>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anim calcmode="lin" valueType="num">
                                      <p:cBhvr>
                                        <p:cTn id="20" dur="4000" fill="hold"/>
                                        <p:tgtEl>
                                          <p:spTgt spid="3"/>
                                        </p:tgtEl>
                                        <p:attrNameLst>
                                          <p:attrName>ppt_x</p:attrName>
                                        </p:attrNameLst>
                                      </p:cBhvr>
                                      <p:tavLst>
                                        <p:tav tm="0">
                                          <p:val>
                                            <p:fltVal val="0.5"/>
                                          </p:val>
                                        </p:tav>
                                        <p:tav tm="100000">
                                          <p:val>
                                            <p:strVal val="#ppt_x"/>
                                          </p:val>
                                        </p:tav>
                                      </p:tavLst>
                                    </p:anim>
                                    <p:anim calcmode="lin" valueType="num">
                                      <p:cBhvr>
                                        <p:cTn id="21" dur="4000" fill="hold"/>
                                        <p:tgtEl>
                                          <p:spTgt spid="3"/>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3"/>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fltVal val="0"/>
                                          </p:val>
                                        </p:tav>
                                        <p:tav tm="100000">
                                          <p:val>
                                            <p:strVal val="#ppt_w"/>
                                          </p:val>
                                        </p:tav>
                                      </p:tavLst>
                                    </p:anim>
                                    <p:anim calcmode="lin" valueType="num">
                                      <p:cBhvr>
                                        <p:cTn id="27" dur="4000" fill="hold"/>
                                        <p:tgtEl>
                                          <p:spTgt spid="4"/>
                                        </p:tgtEl>
                                        <p:attrNameLst>
                                          <p:attrName>ppt_h</p:attrName>
                                        </p:attrNameLst>
                                      </p:cBhvr>
                                      <p:tavLst>
                                        <p:tav tm="0">
                                          <p:val>
                                            <p:fltVal val="0"/>
                                          </p:val>
                                        </p:tav>
                                        <p:tav tm="100000">
                                          <p:val>
                                            <p:strVal val="#ppt_h"/>
                                          </p:val>
                                        </p:tav>
                                      </p:tavLst>
                                    </p:anim>
                                    <p:anim calcmode="lin" valueType="num">
                                      <p:cBhvr>
                                        <p:cTn id="28" dur="4000" fill="hold"/>
                                        <p:tgtEl>
                                          <p:spTgt spid="4"/>
                                        </p:tgtEl>
                                        <p:attrNameLst>
                                          <p:attrName>ppt_x</p:attrName>
                                        </p:attrNameLst>
                                      </p:cBhvr>
                                      <p:tavLst>
                                        <p:tav tm="0">
                                          <p:val>
                                            <p:fltVal val="0.5"/>
                                          </p:val>
                                        </p:tav>
                                        <p:tav tm="100000">
                                          <p:val>
                                            <p:strVal val="#ppt_x"/>
                                          </p:val>
                                        </p:tav>
                                      </p:tavLst>
                                    </p:anim>
                                    <p:anim calcmode="lin" valueType="num">
                                      <p:cBhvr>
                                        <p:cTn id="29" dur="4000" fill="hold"/>
                                        <p:tgtEl>
                                          <p:spTgt spid="4"/>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4"/>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4000" fill="hold"/>
                                        <p:tgtEl>
                                          <p:spTgt spid="5"/>
                                        </p:tgtEl>
                                        <p:attrNameLst>
                                          <p:attrName>ppt_w</p:attrName>
                                        </p:attrNameLst>
                                      </p:cBhvr>
                                      <p:tavLst>
                                        <p:tav tm="0">
                                          <p:val>
                                            <p:fltVal val="0"/>
                                          </p:val>
                                        </p:tav>
                                        <p:tav tm="100000">
                                          <p:val>
                                            <p:strVal val="#ppt_w"/>
                                          </p:val>
                                        </p:tav>
                                      </p:tavLst>
                                    </p:anim>
                                    <p:anim calcmode="lin" valueType="num">
                                      <p:cBhvr>
                                        <p:cTn id="35" dur="4000" fill="hold"/>
                                        <p:tgtEl>
                                          <p:spTgt spid="5"/>
                                        </p:tgtEl>
                                        <p:attrNameLst>
                                          <p:attrName>ppt_h</p:attrName>
                                        </p:attrNameLst>
                                      </p:cBhvr>
                                      <p:tavLst>
                                        <p:tav tm="0">
                                          <p:val>
                                            <p:fltVal val="0"/>
                                          </p:val>
                                        </p:tav>
                                        <p:tav tm="100000">
                                          <p:val>
                                            <p:strVal val="#ppt_h"/>
                                          </p:val>
                                        </p:tav>
                                      </p:tavLst>
                                    </p:anim>
                                    <p:anim calcmode="lin" valueType="num">
                                      <p:cBhvr>
                                        <p:cTn id="36" dur="4000" fill="hold"/>
                                        <p:tgtEl>
                                          <p:spTgt spid="5"/>
                                        </p:tgtEl>
                                        <p:attrNameLst>
                                          <p:attrName>ppt_x</p:attrName>
                                        </p:attrNameLst>
                                      </p:cBhvr>
                                      <p:tavLst>
                                        <p:tav tm="0">
                                          <p:val>
                                            <p:fltVal val="0.5"/>
                                          </p:val>
                                        </p:tav>
                                        <p:tav tm="100000">
                                          <p:val>
                                            <p:strVal val="#ppt_x"/>
                                          </p:val>
                                        </p:tav>
                                      </p:tavLst>
                                    </p:anim>
                                    <p:anim calcmode="lin" valueType="num">
                                      <p:cBhvr>
                                        <p:cTn id="37" dur="4000" fill="hold"/>
                                        <p:tgtEl>
                                          <p:spTgt spid="5"/>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4000" fill="hold"/>
                                        <p:tgtEl>
                                          <p:spTgt spid="5"/>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4000" fill="hold"/>
                                        <p:tgtEl>
                                          <p:spTgt spid="6"/>
                                        </p:tgtEl>
                                        <p:attrNameLst>
                                          <p:attrName>ppt_w</p:attrName>
                                        </p:attrNameLst>
                                      </p:cBhvr>
                                      <p:tavLst>
                                        <p:tav tm="0">
                                          <p:val>
                                            <p:fltVal val="0"/>
                                          </p:val>
                                        </p:tav>
                                        <p:tav tm="100000">
                                          <p:val>
                                            <p:strVal val="#ppt_w"/>
                                          </p:val>
                                        </p:tav>
                                      </p:tavLst>
                                    </p:anim>
                                    <p:anim calcmode="lin" valueType="num">
                                      <p:cBhvr>
                                        <p:cTn id="43" dur="4000" fill="hold"/>
                                        <p:tgtEl>
                                          <p:spTgt spid="6"/>
                                        </p:tgtEl>
                                        <p:attrNameLst>
                                          <p:attrName>ppt_h</p:attrName>
                                        </p:attrNameLst>
                                      </p:cBhvr>
                                      <p:tavLst>
                                        <p:tav tm="0">
                                          <p:val>
                                            <p:fltVal val="0"/>
                                          </p:val>
                                        </p:tav>
                                        <p:tav tm="100000">
                                          <p:val>
                                            <p:strVal val="#ppt_h"/>
                                          </p:val>
                                        </p:tav>
                                      </p:tavLst>
                                    </p:anim>
                                    <p:anim calcmode="lin" valueType="num">
                                      <p:cBhvr>
                                        <p:cTn id="44" dur="4000" fill="hold"/>
                                        <p:tgtEl>
                                          <p:spTgt spid="6"/>
                                        </p:tgtEl>
                                        <p:attrNameLst>
                                          <p:attrName>ppt_x</p:attrName>
                                        </p:attrNameLst>
                                      </p:cBhvr>
                                      <p:tavLst>
                                        <p:tav tm="0">
                                          <p:val>
                                            <p:fltVal val="0.5"/>
                                          </p:val>
                                        </p:tav>
                                        <p:tav tm="100000">
                                          <p:val>
                                            <p:strVal val="#ppt_x"/>
                                          </p:val>
                                        </p:tav>
                                      </p:tavLst>
                                    </p:anim>
                                    <p:anim calcmode="lin" valueType="num">
                                      <p:cBhvr>
                                        <p:cTn id="45" dur="4000" fill="hold"/>
                                        <p:tgtEl>
                                          <p:spTgt spid="6"/>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4000" fill="hold"/>
                                        <p:tgtEl>
                                          <p:spTgt spid="6"/>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4000" fill="hold"/>
                                        <p:tgtEl>
                                          <p:spTgt spid="7"/>
                                        </p:tgtEl>
                                        <p:attrNameLst>
                                          <p:attrName>ppt_w</p:attrName>
                                        </p:attrNameLst>
                                      </p:cBhvr>
                                      <p:tavLst>
                                        <p:tav tm="0">
                                          <p:val>
                                            <p:fltVal val="0"/>
                                          </p:val>
                                        </p:tav>
                                        <p:tav tm="100000">
                                          <p:val>
                                            <p:strVal val="#ppt_w"/>
                                          </p:val>
                                        </p:tav>
                                      </p:tavLst>
                                    </p:anim>
                                    <p:anim calcmode="lin" valueType="num">
                                      <p:cBhvr>
                                        <p:cTn id="51" dur="4000" fill="hold"/>
                                        <p:tgtEl>
                                          <p:spTgt spid="7"/>
                                        </p:tgtEl>
                                        <p:attrNameLst>
                                          <p:attrName>ppt_h</p:attrName>
                                        </p:attrNameLst>
                                      </p:cBhvr>
                                      <p:tavLst>
                                        <p:tav tm="0">
                                          <p:val>
                                            <p:fltVal val="0"/>
                                          </p:val>
                                        </p:tav>
                                        <p:tav tm="100000">
                                          <p:val>
                                            <p:strVal val="#ppt_h"/>
                                          </p:val>
                                        </p:tav>
                                      </p:tavLst>
                                    </p:anim>
                                    <p:anim calcmode="lin" valueType="num">
                                      <p:cBhvr>
                                        <p:cTn id="52" dur="4000" fill="hold"/>
                                        <p:tgtEl>
                                          <p:spTgt spid="7"/>
                                        </p:tgtEl>
                                        <p:attrNameLst>
                                          <p:attrName>ppt_x</p:attrName>
                                        </p:attrNameLst>
                                      </p:cBhvr>
                                      <p:tavLst>
                                        <p:tav tm="0">
                                          <p:val>
                                            <p:fltVal val="0.5"/>
                                          </p:val>
                                        </p:tav>
                                        <p:tav tm="100000">
                                          <p:val>
                                            <p:strVal val="#ppt_x"/>
                                          </p:val>
                                        </p:tav>
                                      </p:tavLst>
                                    </p:anim>
                                    <p:anim calcmode="lin" valueType="num">
                                      <p:cBhvr>
                                        <p:cTn id="53" dur="4000" fill="hold"/>
                                        <p:tgtEl>
                                          <p:spTgt spid="7"/>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4000" fill="hold"/>
                                        <p:tgtEl>
                                          <p:spTgt spid="7"/>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4000" fill="hold"/>
                                        <p:tgtEl>
                                          <p:spTgt spid="8"/>
                                        </p:tgtEl>
                                        <p:attrNameLst>
                                          <p:attrName>ppt_w</p:attrName>
                                        </p:attrNameLst>
                                      </p:cBhvr>
                                      <p:tavLst>
                                        <p:tav tm="0">
                                          <p:val>
                                            <p:fltVal val="0"/>
                                          </p:val>
                                        </p:tav>
                                        <p:tav tm="100000">
                                          <p:val>
                                            <p:strVal val="#ppt_w"/>
                                          </p:val>
                                        </p:tav>
                                      </p:tavLst>
                                    </p:anim>
                                    <p:anim calcmode="lin" valueType="num">
                                      <p:cBhvr>
                                        <p:cTn id="59" dur="4000" fill="hold"/>
                                        <p:tgtEl>
                                          <p:spTgt spid="8"/>
                                        </p:tgtEl>
                                        <p:attrNameLst>
                                          <p:attrName>ppt_h</p:attrName>
                                        </p:attrNameLst>
                                      </p:cBhvr>
                                      <p:tavLst>
                                        <p:tav tm="0">
                                          <p:val>
                                            <p:fltVal val="0"/>
                                          </p:val>
                                        </p:tav>
                                        <p:tav tm="100000">
                                          <p:val>
                                            <p:strVal val="#ppt_h"/>
                                          </p:val>
                                        </p:tav>
                                      </p:tavLst>
                                    </p:anim>
                                    <p:anim calcmode="lin" valueType="num">
                                      <p:cBhvr>
                                        <p:cTn id="60" dur="4000" fill="hold"/>
                                        <p:tgtEl>
                                          <p:spTgt spid="8"/>
                                        </p:tgtEl>
                                        <p:attrNameLst>
                                          <p:attrName>ppt_x</p:attrName>
                                        </p:attrNameLst>
                                      </p:cBhvr>
                                      <p:tavLst>
                                        <p:tav tm="0">
                                          <p:val>
                                            <p:fltVal val="0.5"/>
                                          </p:val>
                                        </p:tav>
                                        <p:tav tm="100000">
                                          <p:val>
                                            <p:strVal val="#ppt_x"/>
                                          </p:val>
                                        </p:tav>
                                      </p:tavLst>
                                    </p:anim>
                                    <p:anim calcmode="lin" valueType="num">
                                      <p:cBhvr>
                                        <p:cTn id="61" dur="4000" fill="hold"/>
                                        <p:tgtEl>
                                          <p:spTgt spid="8"/>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8"/>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4000" fill="hold"/>
                                        <p:tgtEl>
                                          <p:spTgt spid="9"/>
                                        </p:tgtEl>
                                        <p:attrNameLst>
                                          <p:attrName>ppt_w</p:attrName>
                                        </p:attrNameLst>
                                      </p:cBhvr>
                                      <p:tavLst>
                                        <p:tav tm="0">
                                          <p:val>
                                            <p:fltVal val="0"/>
                                          </p:val>
                                        </p:tav>
                                        <p:tav tm="100000">
                                          <p:val>
                                            <p:strVal val="#ppt_w"/>
                                          </p:val>
                                        </p:tav>
                                      </p:tavLst>
                                    </p:anim>
                                    <p:anim calcmode="lin" valueType="num">
                                      <p:cBhvr>
                                        <p:cTn id="67" dur="4000" fill="hold"/>
                                        <p:tgtEl>
                                          <p:spTgt spid="9"/>
                                        </p:tgtEl>
                                        <p:attrNameLst>
                                          <p:attrName>ppt_h</p:attrName>
                                        </p:attrNameLst>
                                      </p:cBhvr>
                                      <p:tavLst>
                                        <p:tav tm="0">
                                          <p:val>
                                            <p:fltVal val="0"/>
                                          </p:val>
                                        </p:tav>
                                        <p:tav tm="100000">
                                          <p:val>
                                            <p:strVal val="#ppt_h"/>
                                          </p:val>
                                        </p:tav>
                                      </p:tavLst>
                                    </p:anim>
                                    <p:anim calcmode="lin" valueType="num">
                                      <p:cBhvr>
                                        <p:cTn id="68" dur="4000" fill="hold"/>
                                        <p:tgtEl>
                                          <p:spTgt spid="9"/>
                                        </p:tgtEl>
                                        <p:attrNameLst>
                                          <p:attrName>ppt_x</p:attrName>
                                        </p:attrNameLst>
                                      </p:cBhvr>
                                      <p:tavLst>
                                        <p:tav tm="0">
                                          <p:val>
                                            <p:fltVal val="0.5"/>
                                          </p:val>
                                        </p:tav>
                                        <p:tav tm="100000">
                                          <p:val>
                                            <p:strVal val="#ppt_x"/>
                                          </p:val>
                                        </p:tav>
                                      </p:tavLst>
                                    </p:anim>
                                    <p:anim calcmode="lin" valueType="num">
                                      <p:cBhvr>
                                        <p:cTn id="69" dur="4000" fill="hold"/>
                                        <p:tgtEl>
                                          <p:spTgt spid="9"/>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4000" fill="hold"/>
                                        <p:tgtEl>
                                          <p:spTgt spid="9"/>
                                        </p:tgtEl>
                                        <p:attrNameLst>
                                          <p:attrName>r</p:attrName>
                                        </p:attrNameLst>
                                      </p:cBhvr>
                                    </p:animRot>
                                  </p:childTnLst>
                                </p:cTn>
                              </p:par>
                              <p:par>
                                <p:cTn id="72" presetID="23" presetClass="entr" presetSubtype="32"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4000" fill="hold"/>
                                        <p:tgtEl>
                                          <p:spTgt spid="13"/>
                                        </p:tgtEl>
                                        <p:attrNameLst>
                                          <p:attrName>ppt_w</p:attrName>
                                        </p:attrNameLst>
                                      </p:cBhvr>
                                      <p:tavLst>
                                        <p:tav tm="0">
                                          <p:val>
                                            <p:strVal val="4*#ppt_w"/>
                                          </p:val>
                                        </p:tav>
                                        <p:tav tm="100000">
                                          <p:val>
                                            <p:strVal val="#ppt_w"/>
                                          </p:val>
                                        </p:tav>
                                      </p:tavLst>
                                    </p:anim>
                                    <p:anim calcmode="lin" valueType="num">
                                      <p:cBhvr>
                                        <p:cTn id="75" dur="4000" fill="hold"/>
                                        <p:tgtEl>
                                          <p:spTgt spid="13"/>
                                        </p:tgtEl>
                                        <p:attrNameLst>
                                          <p:attrName>ppt_h</p:attrName>
                                        </p:attrNameLst>
                                      </p:cBhvr>
                                      <p:tavLst>
                                        <p:tav tm="0">
                                          <p:val>
                                            <p:strVal val="4*#ppt_h"/>
                                          </p:val>
                                        </p:tav>
                                        <p:tav tm="100000">
                                          <p:val>
                                            <p:strVal val="#ppt_h"/>
                                          </p:val>
                                        </p:tav>
                                      </p:tavLst>
                                    </p:anim>
                                  </p:childTnLst>
                                </p:cTn>
                              </p:par>
                            </p:childTnLst>
                          </p:cTn>
                        </p:par>
                        <p:par>
                          <p:cTn id="76" fill="hold">
                            <p:stCondLst>
                              <p:cond delay="4000"/>
                            </p:stCondLst>
                            <p:childTnLst>
                              <p:par>
                                <p:cTn id="77" presetID="23" presetClass="exit" presetSubtype="544" fill="hold" nodeType="afterEffect">
                                  <p:stCondLst>
                                    <p:cond delay="0"/>
                                  </p:stCondLst>
                                  <p:childTnLst>
                                    <p:anim calcmode="lin" valueType="num">
                                      <p:cBhvr>
                                        <p:cTn id="78" dur="7000"/>
                                        <p:tgtEl>
                                          <p:spTgt spid="9"/>
                                        </p:tgtEl>
                                        <p:attrNameLst>
                                          <p:attrName>ppt_w</p:attrName>
                                        </p:attrNameLst>
                                      </p:cBhvr>
                                      <p:tavLst>
                                        <p:tav tm="0">
                                          <p:val>
                                            <p:strVal val="ppt_w"/>
                                          </p:val>
                                        </p:tav>
                                        <p:tav tm="100000">
                                          <p:val>
                                            <p:fltVal val="0"/>
                                          </p:val>
                                        </p:tav>
                                      </p:tavLst>
                                    </p:anim>
                                    <p:anim calcmode="lin" valueType="num">
                                      <p:cBhvr>
                                        <p:cTn id="79" dur="7000"/>
                                        <p:tgtEl>
                                          <p:spTgt spid="9"/>
                                        </p:tgtEl>
                                        <p:attrNameLst>
                                          <p:attrName>ppt_h</p:attrName>
                                        </p:attrNameLst>
                                      </p:cBhvr>
                                      <p:tavLst>
                                        <p:tav tm="0">
                                          <p:val>
                                            <p:strVal val="ppt_h"/>
                                          </p:val>
                                        </p:tav>
                                        <p:tav tm="100000">
                                          <p:val>
                                            <p:fltVal val="0"/>
                                          </p:val>
                                        </p:tav>
                                      </p:tavLst>
                                    </p:anim>
                                    <p:anim calcmode="lin" valueType="num">
                                      <p:cBhvr>
                                        <p:cTn id="80" dur="7000"/>
                                        <p:tgtEl>
                                          <p:spTgt spid="9"/>
                                        </p:tgtEl>
                                        <p:attrNameLst>
                                          <p:attrName>ppt_x</p:attrName>
                                        </p:attrNameLst>
                                      </p:cBhvr>
                                      <p:tavLst>
                                        <p:tav tm="0">
                                          <p:val>
                                            <p:strVal val="ppt_x"/>
                                          </p:val>
                                        </p:tav>
                                        <p:tav tm="100000">
                                          <p:val>
                                            <p:fltVal val="0.5"/>
                                          </p:val>
                                        </p:tav>
                                      </p:tavLst>
                                    </p:anim>
                                    <p:anim calcmode="lin" valueType="num">
                                      <p:cBhvr>
                                        <p:cTn id="81" dur="7000"/>
                                        <p:tgtEl>
                                          <p:spTgt spid="9"/>
                                        </p:tgtEl>
                                        <p:attrNameLst>
                                          <p:attrName>ppt_y</p:attrName>
                                        </p:attrNameLst>
                                      </p:cBhvr>
                                      <p:tavLst>
                                        <p:tav tm="0">
                                          <p:val>
                                            <p:strVal val="ppt_y"/>
                                          </p:val>
                                        </p:tav>
                                        <p:tav tm="100000">
                                          <p:val>
                                            <p:fltVal val="0.5"/>
                                          </p:val>
                                        </p:tav>
                                      </p:tavLst>
                                    </p:anim>
                                    <p:set>
                                      <p:cBhvr>
                                        <p:cTn id="82" dur="1" fill="hold">
                                          <p:stCondLst>
                                            <p:cond delay="6999"/>
                                          </p:stCondLst>
                                        </p:cTn>
                                        <p:tgtEl>
                                          <p:spTgt spid="9"/>
                                        </p:tgtEl>
                                        <p:attrNameLst>
                                          <p:attrName>style.visibility</p:attrName>
                                        </p:attrNameLst>
                                      </p:cBhvr>
                                      <p:to>
                                        <p:strVal val="hidden"/>
                                      </p:to>
                                    </p:set>
                                  </p:childTnLst>
                                </p:cTn>
                              </p:par>
                              <p:par>
                                <p:cTn id="83" presetID="8" presetClass="emph" presetSubtype="0" fill="hold" nodeType="withEffect">
                                  <p:stCondLst>
                                    <p:cond delay="0"/>
                                  </p:stCondLst>
                                  <p:childTnLst>
                                    <p:animRot by="-21600000">
                                      <p:cBhvr>
                                        <p:cTn id="84" dur="7000" fill="hold"/>
                                        <p:tgtEl>
                                          <p:spTgt spid="9"/>
                                        </p:tgtEl>
                                        <p:attrNameLst>
                                          <p:attrName>r</p:attrName>
                                        </p:attrNameLst>
                                      </p:cBhvr>
                                    </p:animRot>
                                  </p:childTnLst>
                                </p:cTn>
                              </p:par>
                              <p:par>
                                <p:cTn id="85" presetID="23" presetClass="exit" presetSubtype="544" fill="hold" nodeType="withEffect">
                                  <p:stCondLst>
                                    <p:cond delay="0"/>
                                  </p:stCondLst>
                                  <p:childTnLst>
                                    <p:anim calcmode="lin" valueType="num">
                                      <p:cBhvr>
                                        <p:cTn id="86" dur="7000"/>
                                        <p:tgtEl>
                                          <p:spTgt spid="8"/>
                                        </p:tgtEl>
                                        <p:attrNameLst>
                                          <p:attrName>ppt_w</p:attrName>
                                        </p:attrNameLst>
                                      </p:cBhvr>
                                      <p:tavLst>
                                        <p:tav tm="0">
                                          <p:val>
                                            <p:strVal val="ppt_w"/>
                                          </p:val>
                                        </p:tav>
                                        <p:tav tm="100000">
                                          <p:val>
                                            <p:fltVal val="0"/>
                                          </p:val>
                                        </p:tav>
                                      </p:tavLst>
                                    </p:anim>
                                    <p:anim calcmode="lin" valueType="num">
                                      <p:cBhvr>
                                        <p:cTn id="87" dur="7000"/>
                                        <p:tgtEl>
                                          <p:spTgt spid="8"/>
                                        </p:tgtEl>
                                        <p:attrNameLst>
                                          <p:attrName>ppt_h</p:attrName>
                                        </p:attrNameLst>
                                      </p:cBhvr>
                                      <p:tavLst>
                                        <p:tav tm="0">
                                          <p:val>
                                            <p:strVal val="ppt_h"/>
                                          </p:val>
                                        </p:tav>
                                        <p:tav tm="100000">
                                          <p:val>
                                            <p:fltVal val="0"/>
                                          </p:val>
                                        </p:tav>
                                      </p:tavLst>
                                    </p:anim>
                                    <p:anim calcmode="lin" valueType="num">
                                      <p:cBhvr>
                                        <p:cTn id="88" dur="7000"/>
                                        <p:tgtEl>
                                          <p:spTgt spid="8"/>
                                        </p:tgtEl>
                                        <p:attrNameLst>
                                          <p:attrName>ppt_x</p:attrName>
                                        </p:attrNameLst>
                                      </p:cBhvr>
                                      <p:tavLst>
                                        <p:tav tm="0">
                                          <p:val>
                                            <p:strVal val="ppt_x"/>
                                          </p:val>
                                        </p:tav>
                                        <p:tav tm="100000">
                                          <p:val>
                                            <p:fltVal val="0.5"/>
                                          </p:val>
                                        </p:tav>
                                      </p:tavLst>
                                    </p:anim>
                                    <p:anim calcmode="lin" valueType="num">
                                      <p:cBhvr>
                                        <p:cTn id="89" dur="7000"/>
                                        <p:tgtEl>
                                          <p:spTgt spid="8"/>
                                        </p:tgtEl>
                                        <p:attrNameLst>
                                          <p:attrName>ppt_y</p:attrName>
                                        </p:attrNameLst>
                                      </p:cBhvr>
                                      <p:tavLst>
                                        <p:tav tm="0">
                                          <p:val>
                                            <p:strVal val="ppt_y"/>
                                          </p:val>
                                        </p:tav>
                                        <p:tav tm="100000">
                                          <p:val>
                                            <p:fltVal val="0.5"/>
                                          </p:val>
                                        </p:tav>
                                      </p:tavLst>
                                    </p:anim>
                                    <p:set>
                                      <p:cBhvr>
                                        <p:cTn id="90" dur="1" fill="hold">
                                          <p:stCondLst>
                                            <p:cond delay="6999"/>
                                          </p:stCondLst>
                                        </p:cTn>
                                        <p:tgtEl>
                                          <p:spTgt spid="8"/>
                                        </p:tgtEl>
                                        <p:attrNameLst>
                                          <p:attrName>style.visibility</p:attrName>
                                        </p:attrNameLst>
                                      </p:cBhvr>
                                      <p:to>
                                        <p:strVal val="hidden"/>
                                      </p:to>
                                    </p:set>
                                  </p:childTnLst>
                                </p:cTn>
                              </p:par>
                              <p:par>
                                <p:cTn id="91" presetID="8" presetClass="emph" presetSubtype="0" fill="hold" nodeType="withEffect">
                                  <p:stCondLst>
                                    <p:cond delay="0"/>
                                  </p:stCondLst>
                                  <p:childTnLst>
                                    <p:animRot by="-21600000">
                                      <p:cBhvr>
                                        <p:cTn id="92" dur="7000" fill="hold"/>
                                        <p:tgtEl>
                                          <p:spTgt spid="8"/>
                                        </p:tgtEl>
                                        <p:attrNameLst>
                                          <p:attrName>r</p:attrName>
                                        </p:attrNameLst>
                                      </p:cBhvr>
                                    </p:animRot>
                                  </p:childTnLst>
                                </p:cTn>
                              </p:par>
                              <p:par>
                                <p:cTn id="93" presetID="23" presetClass="exit" presetSubtype="544" fill="hold" nodeType="withEffect">
                                  <p:stCondLst>
                                    <p:cond delay="0"/>
                                  </p:stCondLst>
                                  <p:childTnLst>
                                    <p:anim calcmode="lin" valueType="num">
                                      <p:cBhvr>
                                        <p:cTn id="94" dur="7000"/>
                                        <p:tgtEl>
                                          <p:spTgt spid="7"/>
                                        </p:tgtEl>
                                        <p:attrNameLst>
                                          <p:attrName>ppt_w</p:attrName>
                                        </p:attrNameLst>
                                      </p:cBhvr>
                                      <p:tavLst>
                                        <p:tav tm="0">
                                          <p:val>
                                            <p:strVal val="ppt_w"/>
                                          </p:val>
                                        </p:tav>
                                        <p:tav tm="100000">
                                          <p:val>
                                            <p:fltVal val="0"/>
                                          </p:val>
                                        </p:tav>
                                      </p:tavLst>
                                    </p:anim>
                                    <p:anim calcmode="lin" valueType="num">
                                      <p:cBhvr>
                                        <p:cTn id="95" dur="7000"/>
                                        <p:tgtEl>
                                          <p:spTgt spid="7"/>
                                        </p:tgtEl>
                                        <p:attrNameLst>
                                          <p:attrName>ppt_h</p:attrName>
                                        </p:attrNameLst>
                                      </p:cBhvr>
                                      <p:tavLst>
                                        <p:tav tm="0">
                                          <p:val>
                                            <p:strVal val="ppt_h"/>
                                          </p:val>
                                        </p:tav>
                                        <p:tav tm="100000">
                                          <p:val>
                                            <p:fltVal val="0"/>
                                          </p:val>
                                        </p:tav>
                                      </p:tavLst>
                                    </p:anim>
                                    <p:anim calcmode="lin" valueType="num">
                                      <p:cBhvr>
                                        <p:cTn id="96" dur="7000"/>
                                        <p:tgtEl>
                                          <p:spTgt spid="7"/>
                                        </p:tgtEl>
                                        <p:attrNameLst>
                                          <p:attrName>ppt_x</p:attrName>
                                        </p:attrNameLst>
                                      </p:cBhvr>
                                      <p:tavLst>
                                        <p:tav tm="0">
                                          <p:val>
                                            <p:strVal val="ppt_x"/>
                                          </p:val>
                                        </p:tav>
                                        <p:tav tm="100000">
                                          <p:val>
                                            <p:fltVal val="0.5"/>
                                          </p:val>
                                        </p:tav>
                                      </p:tavLst>
                                    </p:anim>
                                    <p:anim calcmode="lin" valueType="num">
                                      <p:cBhvr>
                                        <p:cTn id="97" dur="7000"/>
                                        <p:tgtEl>
                                          <p:spTgt spid="7"/>
                                        </p:tgtEl>
                                        <p:attrNameLst>
                                          <p:attrName>ppt_y</p:attrName>
                                        </p:attrNameLst>
                                      </p:cBhvr>
                                      <p:tavLst>
                                        <p:tav tm="0">
                                          <p:val>
                                            <p:strVal val="ppt_y"/>
                                          </p:val>
                                        </p:tav>
                                        <p:tav tm="100000">
                                          <p:val>
                                            <p:fltVal val="0.5"/>
                                          </p:val>
                                        </p:tav>
                                      </p:tavLst>
                                    </p:anim>
                                    <p:set>
                                      <p:cBhvr>
                                        <p:cTn id="98" dur="1" fill="hold">
                                          <p:stCondLst>
                                            <p:cond delay="6999"/>
                                          </p:stCondLst>
                                        </p:cTn>
                                        <p:tgtEl>
                                          <p:spTgt spid="7"/>
                                        </p:tgtEl>
                                        <p:attrNameLst>
                                          <p:attrName>style.visibility</p:attrName>
                                        </p:attrNameLst>
                                      </p:cBhvr>
                                      <p:to>
                                        <p:strVal val="hidden"/>
                                      </p:to>
                                    </p:set>
                                  </p:childTnLst>
                                </p:cTn>
                              </p:par>
                              <p:par>
                                <p:cTn id="99" presetID="8" presetClass="emph" presetSubtype="0" fill="hold" nodeType="withEffect">
                                  <p:stCondLst>
                                    <p:cond delay="0"/>
                                  </p:stCondLst>
                                  <p:childTnLst>
                                    <p:animRot by="-21600000">
                                      <p:cBhvr>
                                        <p:cTn id="100" dur="7000" fill="hold"/>
                                        <p:tgtEl>
                                          <p:spTgt spid="7"/>
                                        </p:tgtEl>
                                        <p:attrNameLst>
                                          <p:attrName>r</p:attrName>
                                        </p:attrNameLst>
                                      </p:cBhvr>
                                    </p:animRot>
                                  </p:childTnLst>
                                </p:cTn>
                              </p:par>
                              <p:par>
                                <p:cTn id="101" presetID="23" presetClass="exit" presetSubtype="544" fill="hold" nodeType="withEffect">
                                  <p:stCondLst>
                                    <p:cond delay="0"/>
                                  </p:stCondLst>
                                  <p:childTnLst>
                                    <p:anim calcmode="lin" valueType="num">
                                      <p:cBhvr>
                                        <p:cTn id="102" dur="7000"/>
                                        <p:tgtEl>
                                          <p:spTgt spid="6"/>
                                        </p:tgtEl>
                                        <p:attrNameLst>
                                          <p:attrName>ppt_w</p:attrName>
                                        </p:attrNameLst>
                                      </p:cBhvr>
                                      <p:tavLst>
                                        <p:tav tm="0">
                                          <p:val>
                                            <p:strVal val="ppt_w"/>
                                          </p:val>
                                        </p:tav>
                                        <p:tav tm="100000">
                                          <p:val>
                                            <p:fltVal val="0"/>
                                          </p:val>
                                        </p:tav>
                                      </p:tavLst>
                                    </p:anim>
                                    <p:anim calcmode="lin" valueType="num">
                                      <p:cBhvr>
                                        <p:cTn id="103" dur="7000"/>
                                        <p:tgtEl>
                                          <p:spTgt spid="6"/>
                                        </p:tgtEl>
                                        <p:attrNameLst>
                                          <p:attrName>ppt_h</p:attrName>
                                        </p:attrNameLst>
                                      </p:cBhvr>
                                      <p:tavLst>
                                        <p:tav tm="0">
                                          <p:val>
                                            <p:strVal val="ppt_h"/>
                                          </p:val>
                                        </p:tav>
                                        <p:tav tm="100000">
                                          <p:val>
                                            <p:fltVal val="0"/>
                                          </p:val>
                                        </p:tav>
                                      </p:tavLst>
                                    </p:anim>
                                    <p:anim calcmode="lin" valueType="num">
                                      <p:cBhvr>
                                        <p:cTn id="104" dur="7000"/>
                                        <p:tgtEl>
                                          <p:spTgt spid="6"/>
                                        </p:tgtEl>
                                        <p:attrNameLst>
                                          <p:attrName>ppt_x</p:attrName>
                                        </p:attrNameLst>
                                      </p:cBhvr>
                                      <p:tavLst>
                                        <p:tav tm="0">
                                          <p:val>
                                            <p:strVal val="ppt_x"/>
                                          </p:val>
                                        </p:tav>
                                        <p:tav tm="100000">
                                          <p:val>
                                            <p:fltVal val="0.5"/>
                                          </p:val>
                                        </p:tav>
                                      </p:tavLst>
                                    </p:anim>
                                    <p:anim calcmode="lin" valueType="num">
                                      <p:cBhvr>
                                        <p:cTn id="105" dur="7000"/>
                                        <p:tgtEl>
                                          <p:spTgt spid="6"/>
                                        </p:tgtEl>
                                        <p:attrNameLst>
                                          <p:attrName>ppt_y</p:attrName>
                                        </p:attrNameLst>
                                      </p:cBhvr>
                                      <p:tavLst>
                                        <p:tav tm="0">
                                          <p:val>
                                            <p:strVal val="ppt_y"/>
                                          </p:val>
                                        </p:tav>
                                        <p:tav tm="100000">
                                          <p:val>
                                            <p:fltVal val="0.5"/>
                                          </p:val>
                                        </p:tav>
                                      </p:tavLst>
                                    </p:anim>
                                    <p:set>
                                      <p:cBhvr>
                                        <p:cTn id="106" dur="1" fill="hold">
                                          <p:stCondLst>
                                            <p:cond delay="6999"/>
                                          </p:stCondLst>
                                        </p:cTn>
                                        <p:tgtEl>
                                          <p:spTgt spid="6"/>
                                        </p:tgtEl>
                                        <p:attrNameLst>
                                          <p:attrName>style.visibility</p:attrName>
                                        </p:attrNameLst>
                                      </p:cBhvr>
                                      <p:to>
                                        <p:strVal val="hidden"/>
                                      </p:to>
                                    </p:set>
                                  </p:childTnLst>
                                </p:cTn>
                              </p:par>
                              <p:par>
                                <p:cTn id="107" presetID="8" presetClass="emph" presetSubtype="0" fill="hold" nodeType="withEffect">
                                  <p:stCondLst>
                                    <p:cond delay="0"/>
                                  </p:stCondLst>
                                  <p:childTnLst>
                                    <p:animRot by="-21600000">
                                      <p:cBhvr>
                                        <p:cTn id="108" dur="7000" fill="hold"/>
                                        <p:tgtEl>
                                          <p:spTgt spid="6"/>
                                        </p:tgtEl>
                                        <p:attrNameLst>
                                          <p:attrName>r</p:attrName>
                                        </p:attrNameLst>
                                      </p:cBhvr>
                                    </p:animRot>
                                  </p:childTnLst>
                                </p:cTn>
                              </p:par>
                              <p:par>
                                <p:cTn id="109" presetID="23" presetClass="exit" presetSubtype="544" fill="hold" nodeType="withEffect">
                                  <p:stCondLst>
                                    <p:cond delay="0"/>
                                  </p:stCondLst>
                                  <p:childTnLst>
                                    <p:anim calcmode="lin" valueType="num">
                                      <p:cBhvr>
                                        <p:cTn id="110" dur="7000"/>
                                        <p:tgtEl>
                                          <p:spTgt spid="5"/>
                                        </p:tgtEl>
                                        <p:attrNameLst>
                                          <p:attrName>ppt_w</p:attrName>
                                        </p:attrNameLst>
                                      </p:cBhvr>
                                      <p:tavLst>
                                        <p:tav tm="0">
                                          <p:val>
                                            <p:strVal val="ppt_w"/>
                                          </p:val>
                                        </p:tav>
                                        <p:tav tm="100000">
                                          <p:val>
                                            <p:fltVal val="0"/>
                                          </p:val>
                                        </p:tav>
                                      </p:tavLst>
                                    </p:anim>
                                    <p:anim calcmode="lin" valueType="num">
                                      <p:cBhvr>
                                        <p:cTn id="111" dur="7000"/>
                                        <p:tgtEl>
                                          <p:spTgt spid="5"/>
                                        </p:tgtEl>
                                        <p:attrNameLst>
                                          <p:attrName>ppt_h</p:attrName>
                                        </p:attrNameLst>
                                      </p:cBhvr>
                                      <p:tavLst>
                                        <p:tav tm="0">
                                          <p:val>
                                            <p:strVal val="ppt_h"/>
                                          </p:val>
                                        </p:tav>
                                        <p:tav tm="100000">
                                          <p:val>
                                            <p:fltVal val="0"/>
                                          </p:val>
                                        </p:tav>
                                      </p:tavLst>
                                    </p:anim>
                                    <p:anim calcmode="lin" valueType="num">
                                      <p:cBhvr>
                                        <p:cTn id="112" dur="7000"/>
                                        <p:tgtEl>
                                          <p:spTgt spid="5"/>
                                        </p:tgtEl>
                                        <p:attrNameLst>
                                          <p:attrName>ppt_x</p:attrName>
                                        </p:attrNameLst>
                                      </p:cBhvr>
                                      <p:tavLst>
                                        <p:tav tm="0">
                                          <p:val>
                                            <p:strVal val="ppt_x"/>
                                          </p:val>
                                        </p:tav>
                                        <p:tav tm="100000">
                                          <p:val>
                                            <p:fltVal val="0.5"/>
                                          </p:val>
                                        </p:tav>
                                      </p:tavLst>
                                    </p:anim>
                                    <p:anim calcmode="lin" valueType="num">
                                      <p:cBhvr>
                                        <p:cTn id="113" dur="7000"/>
                                        <p:tgtEl>
                                          <p:spTgt spid="5"/>
                                        </p:tgtEl>
                                        <p:attrNameLst>
                                          <p:attrName>ppt_y</p:attrName>
                                        </p:attrNameLst>
                                      </p:cBhvr>
                                      <p:tavLst>
                                        <p:tav tm="0">
                                          <p:val>
                                            <p:strVal val="ppt_y"/>
                                          </p:val>
                                        </p:tav>
                                        <p:tav tm="100000">
                                          <p:val>
                                            <p:fltVal val="0.5"/>
                                          </p:val>
                                        </p:tav>
                                      </p:tavLst>
                                    </p:anim>
                                    <p:set>
                                      <p:cBhvr>
                                        <p:cTn id="114" dur="1" fill="hold">
                                          <p:stCondLst>
                                            <p:cond delay="6999"/>
                                          </p:stCondLst>
                                        </p:cTn>
                                        <p:tgtEl>
                                          <p:spTgt spid="5"/>
                                        </p:tgtEl>
                                        <p:attrNameLst>
                                          <p:attrName>style.visibility</p:attrName>
                                        </p:attrNameLst>
                                      </p:cBhvr>
                                      <p:to>
                                        <p:strVal val="hidden"/>
                                      </p:to>
                                    </p:set>
                                  </p:childTnLst>
                                </p:cTn>
                              </p:par>
                              <p:par>
                                <p:cTn id="115" presetID="8" presetClass="emph" presetSubtype="0" fill="hold" nodeType="withEffect">
                                  <p:stCondLst>
                                    <p:cond delay="0"/>
                                  </p:stCondLst>
                                  <p:childTnLst>
                                    <p:animRot by="-21600000">
                                      <p:cBhvr>
                                        <p:cTn id="116" dur="7000" fill="hold"/>
                                        <p:tgtEl>
                                          <p:spTgt spid="5"/>
                                        </p:tgtEl>
                                        <p:attrNameLst>
                                          <p:attrName>r</p:attrName>
                                        </p:attrNameLst>
                                      </p:cBhvr>
                                    </p:animRot>
                                  </p:childTnLst>
                                </p:cTn>
                              </p:par>
                              <p:par>
                                <p:cTn id="117" presetID="23" presetClass="exit" presetSubtype="544" fill="hold" nodeType="withEffect">
                                  <p:stCondLst>
                                    <p:cond delay="0"/>
                                  </p:stCondLst>
                                  <p:childTnLst>
                                    <p:anim calcmode="lin" valueType="num">
                                      <p:cBhvr>
                                        <p:cTn id="118" dur="7000"/>
                                        <p:tgtEl>
                                          <p:spTgt spid="4"/>
                                        </p:tgtEl>
                                        <p:attrNameLst>
                                          <p:attrName>ppt_w</p:attrName>
                                        </p:attrNameLst>
                                      </p:cBhvr>
                                      <p:tavLst>
                                        <p:tav tm="0">
                                          <p:val>
                                            <p:strVal val="ppt_w"/>
                                          </p:val>
                                        </p:tav>
                                        <p:tav tm="100000">
                                          <p:val>
                                            <p:fltVal val="0"/>
                                          </p:val>
                                        </p:tav>
                                      </p:tavLst>
                                    </p:anim>
                                    <p:anim calcmode="lin" valueType="num">
                                      <p:cBhvr>
                                        <p:cTn id="119" dur="7000"/>
                                        <p:tgtEl>
                                          <p:spTgt spid="4"/>
                                        </p:tgtEl>
                                        <p:attrNameLst>
                                          <p:attrName>ppt_h</p:attrName>
                                        </p:attrNameLst>
                                      </p:cBhvr>
                                      <p:tavLst>
                                        <p:tav tm="0">
                                          <p:val>
                                            <p:strVal val="ppt_h"/>
                                          </p:val>
                                        </p:tav>
                                        <p:tav tm="100000">
                                          <p:val>
                                            <p:fltVal val="0"/>
                                          </p:val>
                                        </p:tav>
                                      </p:tavLst>
                                    </p:anim>
                                    <p:anim calcmode="lin" valueType="num">
                                      <p:cBhvr>
                                        <p:cTn id="120" dur="7000"/>
                                        <p:tgtEl>
                                          <p:spTgt spid="4"/>
                                        </p:tgtEl>
                                        <p:attrNameLst>
                                          <p:attrName>ppt_x</p:attrName>
                                        </p:attrNameLst>
                                      </p:cBhvr>
                                      <p:tavLst>
                                        <p:tav tm="0">
                                          <p:val>
                                            <p:strVal val="ppt_x"/>
                                          </p:val>
                                        </p:tav>
                                        <p:tav tm="100000">
                                          <p:val>
                                            <p:fltVal val="0.5"/>
                                          </p:val>
                                        </p:tav>
                                      </p:tavLst>
                                    </p:anim>
                                    <p:anim calcmode="lin" valueType="num">
                                      <p:cBhvr>
                                        <p:cTn id="121" dur="7000"/>
                                        <p:tgtEl>
                                          <p:spTgt spid="4"/>
                                        </p:tgtEl>
                                        <p:attrNameLst>
                                          <p:attrName>ppt_y</p:attrName>
                                        </p:attrNameLst>
                                      </p:cBhvr>
                                      <p:tavLst>
                                        <p:tav tm="0">
                                          <p:val>
                                            <p:strVal val="ppt_y"/>
                                          </p:val>
                                        </p:tav>
                                        <p:tav tm="100000">
                                          <p:val>
                                            <p:fltVal val="0.5"/>
                                          </p:val>
                                        </p:tav>
                                      </p:tavLst>
                                    </p:anim>
                                    <p:set>
                                      <p:cBhvr>
                                        <p:cTn id="122" dur="1" fill="hold">
                                          <p:stCondLst>
                                            <p:cond delay="6999"/>
                                          </p:stCondLst>
                                        </p:cTn>
                                        <p:tgtEl>
                                          <p:spTgt spid="4"/>
                                        </p:tgtEl>
                                        <p:attrNameLst>
                                          <p:attrName>style.visibility</p:attrName>
                                        </p:attrNameLst>
                                      </p:cBhvr>
                                      <p:to>
                                        <p:strVal val="hidden"/>
                                      </p:to>
                                    </p:set>
                                  </p:childTnLst>
                                </p:cTn>
                              </p:par>
                              <p:par>
                                <p:cTn id="123" presetID="8" presetClass="emph" presetSubtype="0" fill="hold" nodeType="withEffect">
                                  <p:stCondLst>
                                    <p:cond delay="0"/>
                                  </p:stCondLst>
                                  <p:childTnLst>
                                    <p:animRot by="-21600000">
                                      <p:cBhvr>
                                        <p:cTn id="124" dur="7000" fill="hold"/>
                                        <p:tgtEl>
                                          <p:spTgt spid="4"/>
                                        </p:tgtEl>
                                        <p:attrNameLst>
                                          <p:attrName>r</p:attrName>
                                        </p:attrNameLst>
                                      </p:cBhvr>
                                    </p:animRot>
                                  </p:childTnLst>
                                </p:cTn>
                              </p:par>
                              <p:par>
                                <p:cTn id="125" presetID="23" presetClass="exit" presetSubtype="544" fill="hold" nodeType="withEffect">
                                  <p:stCondLst>
                                    <p:cond delay="0"/>
                                  </p:stCondLst>
                                  <p:childTnLst>
                                    <p:anim calcmode="lin" valueType="num">
                                      <p:cBhvr>
                                        <p:cTn id="126" dur="7000"/>
                                        <p:tgtEl>
                                          <p:spTgt spid="3"/>
                                        </p:tgtEl>
                                        <p:attrNameLst>
                                          <p:attrName>ppt_w</p:attrName>
                                        </p:attrNameLst>
                                      </p:cBhvr>
                                      <p:tavLst>
                                        <p:tav tm="0">
                                          <p:val>
                                            <p:strVal val="ppt_w"/>
                                          </p:val>
                                        </p:tav>
                                        <p:tav tm="100000">
                                          <p:val>
                                            <p:fltVal val="0"/>
                                          </p:val>
                                        </p:tav>
                                      </p:tavLst>
                                    </p:anim>
                                    <p:anim calcmode="lin" valueType="num">
                                      <p:cBhvr>
                                        <p:cTn id="127" dur="7000"/>
                                        <p:tgtEl>
                                          <p:spTgt spid="3"/>
                                        </p:tgtEl>
                                        <p:attrNameLst>
                                          <p:attrName>ppt_h</p:attrName>
                                        </p:attrNameLst>
                                      </p:cBhvr>
                                      <p:tavLst>
                                        <p:tav tm="0">
                                          <p:val>
                                            <p:strVal val="ppt_h"/>
                                          </p:val>
                                        </p:tav>
                                        <p:tav tm="100000">
                                          <p:val>
                                            <p:fltVal val="0"/>
                                          </p:val>
                                        </p:tav>
                                      </p:tavLst>
                                    </p:anim>
                                    <p:anim calcmode="lin" valueType="num">
                                      <p:cBhvr>
                                        <p:cTn id="128" dur="7000"/>
                                        <p:tgtEl>
                                          <p:spTgt spid="3"/>
                                        </p:tgtEl>
                                        <p:attrNameLst>
                                          <p:attrName>ppt_x</p:attrName>
                                        </p:attrNameLst>
                                      </p:cBhvr>
                                      <p:tavLst>
                                        <p:tav tm="0">
                                          <p:val>
                                            <p:strVal val="ppt_x"/>
                                          </p:val>
                                        </p:tav>
                                        <p:tav tm="100000">
                                          <p:val>
                                            <p:fltVal val="0.5"/>
                                          </p:val>
                                        </p:tav>
                                      </p:tavLst>
                                    </p:anim>
                                    <p:anim calcmode="lin" valueType="num">
                                      <p:cBhvr>
                                        <p:cTn id="129" dur="7000"/>
                                        <p:tgtEl>
                                          <p:spTgt spid="3"/>
                                        </p:tgtEl>
                                        <p:attrNameLst>
                                          <p:attrName>ppt_y</p:attrName>
                                        </p:attrNameLst>
                                      </p:cBhvr>
                                      <p:tavLst>
                                        <p:tav tm="0">
                                          <p:val>
                                            <p:strVal val="ppt_y"/>
                                          </p:val>
                                        </p:tav>
                                        <p:tav tm="100000">
                                          <p:val>
                                            <p:fltVal val="0.5"/>
                                          </p:val>
                                        </p:tav>
                                      </p:tavLst>
                                    </p:anim>
                                    <p:set>
                                      <p:cBhvr>
                                        <p:cTn id="130" dur="1" fill="hold">
                                          <p:stCondLst>
                                            <p:cond delay="6999"/>
                                          </p:stCondLst>
                                        </p:cTn>
                                        <p:tgtEl>
                                          <p:spTgt spid="3"/>
                                        </p:tgtEl>
                                        <p:attrNameLst>
                                          <p:attrName>style.visibility</p:attrName>
                                        </p:attrNameLst>
                                      </p:cBhvr>
                                      <p:to>
                                        <p:strVal val="hidden"/>
                                      </p:to>
                                    </p:set>
                                  </p:childTnLst>
                                </p:cTn>
                              </p:par>
                              <p:par>
                                <p:cTn id="131" presetID="8" presetClass="emph" presetSubtype="0" fill="hold" nodeType="withEffect">
                                  <p:stCondLst>
                                    <p:cond delay="0"/>
                                  </p:stCondLst>
                                  <p:childTnLst>
                                    <p:animRot by="-21600000">
                                      <p:cBhvr>
                                        <p:cTn id="132" dur="7000" fill="hold"/>
                                        <p:tgtEl>
                                          <p:spTgt spid="3"/>
                                        </p:tgtEl>
                                        <p:attrNameLst>
                                          <p:attrName>r</p:attrName>
                                        </p:attrNameLst>
                                      </p:cBhvr>
                                    </p:animRot>
                                  </p:childTnLst>
                                </p:cTn>
                              </p:par>
                              <p:par>
                                <p:cTn id="133" presetID="23" presetClass="exit" presetSubtype="544" fill="hold" nodeType="withEffect">
                                  <p:stCondLst>
                                    <p:cond delay="0"/>
                                  </p:stCondLst>
                                  <p:childTnLst>
                                    <p:anim calcmode="lin" valueType="num">
                                      <p:cBhvr>
                                        <p:cTn id="134" dur="7000"/>
                                        <p:tgtEl>
                                          <p:spTgt spid="2050"/>
                                        </p:tgtEl>
                                        <p:attrNameLst>
                                          <p:attrName>ppt_w</p:attrName>
                                        </p:attrNameLst>
                                      </p:cBhvr>
                                      <p:tavLst>
                                        <p:tav tm="0">
                                          <p:val>
                                            <p:strVal val="ppt_w"/>
                                          </p:val>
                                        </p:tav>
                                        <p:tav tm="100000">
                                          <p:val>
                                            <p:fltVal val="0"/>
                                          </p:val>
                                        </p:tav>
                                      </p:tavLst>
                                    </p:anim>
                                    <p:anim calcmode="lin" valueType="num">
                                      <p:cBhvr>
                                        <p:cTn id="135" dur="7000"/>
                                        <p:tgtEl>
                                          <p:spTgt spid="2050"/>
                                        </p:tgtEl>
                                        <p:attrNameLst>
                                          <p:attrName>ppt_h</p:attrName>
                                        </p:attrNameLst>
                                      </p:cBhvr>
                                      <p:tavLst>
                                        <p:tav tm="0">
                                          <p:val>
                                            <p:strVal val="ppt_h"/>
                                          </p:val>
                                        </p:tav>
                                        <p:tav tm="100000">
                                          <p:val>
                                            <p:fltVal val="0"/>
                                          </p:val>
                                        </p:tav>
                                      </p:tavLst>
                                    </p:anim>
                                    <p:anim calcmode="lin" valueType="num">
                                      <p:cBhvr>
                                        <p:cTn id="136" dur="7000"/>
                                        <p:tgtEl>
                                          <p:spTgt spid="2050"/>
                                        </p:tgtEl>
                                        <p:attrNameLst>
                                          <p:attrName>ppt_x</p:attrName>
                                        </p:attrNameLst>
                                      </p:cBhvr>
                                      <p:tavLst>
                                        <p:tav tm="0">
                                          <p:val>
                                            <p:strVal val="ppt_x"/>
                                          </p:val>
                                        </p:tav>
                                        <p:tav tm="100000">
                                          <p:val>
                                            <p:fltVal val="0.5"/>
                                          </p:val>
                                        </p:tav>
                                      </p:tavLst>
                                    </p:anim>
                                    <p:anim calcmode="lin" valueType="num">
                                      <p:cBhvr>
                                        <p:cTn id="137" dur="7000"/>
                                        <p:tgtEl>
                                          <p:spTgt spid="2050"/>
                                        </p:tgtEl>
                                        <p:attrNameLst>
                                          <p:attrName>ppt_y</p:attrName>
                                        </p:attrNameLst>
                                      </p:cBhvr>
                                      <p:tavLst>
                                        <p:tav tm="0">
                                          <p:val>
                                            <p:strVal val="ppt_y"/>
                                          </p:val>
                                        </p:tav>
                                        <p:tav tm="100000">
                                          <p:val>
                                            <p:fltVal val="0.5"/>
                                          </p:val>
                                        </p:tav>
                                      </p:tavLst>
                                    </p:anim>
                                    <p:set>
                                      <p:cBhvr>
                                        <p:cTn id="138" dur="1" fill="hold">
                                          <p:stCondLst>
                                            <p:cond delay="6999"/>
                                          </p:stCondLst>
                                        </p:cTn>
                                        <p:tgtEl>
                                          <p:spTgt spid="2050"/>
                                        </p:tgtEl>
                                        <p:attrNameLst>
                                          <p:attrName>style.visibility</p:attrName>
                                        </p:attrNameLst>
                                      </p:cBhvr>
                                      <p:to>
                                        <p:strVal val="hidden"/>
                                      </p:to>
                                    </p:set>
                                  </p:childTnLst>
                                </p:cTn>
                              </p:par>
                              <p:par>
                                <p:cTn id="139" presetID="8" presetClass="emph" presetSubtype="0" fill="hold" nodeType="withEffect">
                                  <p:stCondLst>
                                    <p:cond delay="0"/>
                                  </p:stCondLst>
                                  <p:childTnLst>
                                    <p:animRot by="-21600000">
                                      <p:cBhvr>
                                        <p:cTn id="140" dur="7000" fill="hold"/>
                                        <p:tgtEl>
                                          <p:spTgt spid="2050"/>
                                        </p:tgtEl>
                                        <p:attrNameLst>
                                          <p:attrName>r</p:attrName>
                                        </p:attrNameLst>
                                      </p:cBhvr>
                                    </p:animRot>
                                  </p:childTnLst>
                                </p:cTn>
                              </p:par>
                              <p:par>
                                <p:cTn id="141" presetID="6" presetClass="entr" presetSubtype="32" fill="hold" nodeType="withEffect">
                                  <p:stCondLst>
                                    <p:cond delay="2000"/>
                                  </p:stCondLst>
                                  <p:childTnLst>
                                    <p:set>
                                      <p:cBhvr>
                                        <p:cTn id="142" dur="1" fill="hold">
                                          <p:stCondLst>
                                            <p:cond delay="0"/>
                                          </p:stCondLst>
                                        </p:cTn>
                                        <p:tgtEl>
                                          <p:spTgt spid="15"/>
                                        </p:tgtEl>
                                        <p:attrNameLst>
                                          <p:attrName>style.visibility</p:attrName>
                                        </p:attrNameLst>
                                      </p:cBhvr>
                                      <p:to>
                                        <p:strVal val="visible"/>
                                      </p:to>
                                    </p:set>
                                    <p:animEffect transition="in" filter="circle(out)">
                                      <p:cBhvr>
                                        <p:cTn id="143" dur="5000"/>
                                        <p:tgtEl>
                                          <p:spTgt spid="15"/>
                                        </p:tgtEl>
                                      </p:cBhvr>
                                    </p:animEffect>
                                  </p:childTnLst>
                                </p:cTn>
                              </p:par>
                              <p:par>
                                <p:cTn id="144" presetID="23" presetClass="exit" presetSubtype="16" fill="hold" nodeType="withEffect">
                                  <p:stCondLst>
                                    <p:cond delay="0"/>
                                  </p:stCondLst>
                                  <p:childTnLst>
                                    <p:anim calcmode="lin" valueType="num">
                                      <p:cBhvr>
                                        <p:cTn id="145" dur="7000"/>
                                        <p:tgtEl>
                                          <p:spTgt spid="13"/>
                                        </p:tgtEl>
                                        <p:attrNameLst>
                                          <p:attrName>ppt_w</p:attrName>
                                        </p:attrNameLst>
                                      </p:cBhvr>
                                      <p:tavLst>
                                        <p:tav tm="0">
                                          <p:val>
                                            <p:strVal val="ppt_w"/>
                                          </p:val>
                                        </p:tav>
                                        <p:tav tm="100000">
                                          <p:val>
                                            <p:strVal val="4*ppt_w"/>
                                          </p:val>
                                        </p:tav>
                                      </p:tavLst>
                                    </p:anim>
                                    <p:anim calcmode="lin" valueType="num">
                                      <p:cBhvr>
                                        <p:cTn id="146" dur="7000"/>
                                        <p:tgtEl>
                                          <p:spTgt spid="13"/>
                                        </p:tgtEl>
                                        <p:attrNameLst>
                                          <p:attrName>ppt_h</p:attrName>
                                        </p:attrNameLst>
                                      </p:cBhvr>
                                      <p:tavLst>
                                        <p:tav tm="0">
                                          <p:val>
                                            <p:strVal val="ppt_h"/>
                                          </p:val>
                                        </p:tav>
                                        <p:tav tm="100000">
                                          <p:val>
                                            <p:strVal val="4*ppt_h"/>
                                          </p:val>
                                        </p:tav>
                                      </p:tavLst>
                                    </p:anim>
                                    <p:set>
                                      <p:cBhvr>
                                        <p:cTn id="147" dur="1" fill="hold">
                                          <p:stCondLst>
                                            <p:cond delay="6999"/>
                                          </p:stCondLst>
                                        </p:cTn>
                                        <p:tgtEl>
                                          <p:spTgt spid="13"/>
                                        </p:tgtEl>
                                        <p:attrNameLst>
                                          <p:attrName>style.visibility</p:attrName>
                                        </p:attrNameLst>
                                      </p:cBhvr>
                                      <p:to>
                                        <p:strVal val="hidden"/>
                                      </p:to>
                                    </p:set>
                                  </p:childTnLst>
                                </p:cTn>
                              </p:par>
                              <p:par>
                                <p:cTn id="148" presetID="6" presetClass="exit" presetSubtype="32" fill="hold" nodeType="withEffect">
                                  <p:stCondLst>
                                    <p:cond delay="2000"/>
                                  </p:stCondLst>
                                  <p:childTnLst>
                                    <p:animEffect transition="out" filter="circle(out)">
                                      <p:cBhvr>
                                        <p:cTn id="149" dur="8250"/>
                                        <p:tgtEl>
                                          <p:spTgt spid="13"/>
                                        </p:tgtEl>
                                      </p:cBhvr>
                                    </p:animEffect>
                                    <p:set>
                                      <p:cBhvr>
                                        <p:cTn id="150" dur="1" fill="hold">
                                          <p:stCondLst>
                                            <p:cond delay="8249"/>
                                          </p:stCondLst>
                                        </p:cTn>
                                        <p:tgtEl>
                                          <p:spTgt spid="13"/>
                                        </p:tgtEl>
                                        <p:attrNameLst>
                                          <p:attrName>style.visibility</p:attrName>
                                        </p:attrNameLst>
                                      </p:cBhvr>
                                      <p:to>
                                        <p:strVal val="hidden"/>
                                      </p:to>
                                    </p:set>
                                  </p:childTnLst>
                                </p:cTn>
                              </p:par>
                              <p:par>
                                <p:cTn id="151" presetID="23" presetClass="entr" presetSubtype="528" fill="hold" nodeType="withEffect">
                                  <p:stCondLst>
                                    <p:cond delay="2500"/>
                                  </p:stCondLst>
                                  <p:childTnLst>
                                    <p:set>
                                      <p:cBhvr>
                                        <p:cTn id="152" dur="1" fill="hold">
                                          <p:stCondLst>
                                            <p:cond delay="0"/>
                                          </p:stCondLst>
                                        </p:cTn>
                                        <p:tgtEl>
                                          <p:spTgt spid="1027"/>
                                        </p:tgtEl>
                                        <p:attrNameLst>
                                          <p:attrName>style.visibility</p:attrName>
                                        </p:attrNameLst>
                                      </p:cBhvr>
                                      <p:to>
                                        <p:strVal val="visible"/>
                                      </p:to>
                                    </p:set>
                                    <p:anim calcmode="lin" valueType="num">
                                      <p:cBhvr>
                                        <p:cTn id="153" dur="4000" fill="hold"/>
                                        <p:tgtEl>
                                          <p:spTgt spid="1027"/>
                                        </p:tgtEl>
                                        <p:attrNameLst>
                                          <p:attrName>ppt_w</p:attrName>
                                        </p:attrNameLst>
                                      </p:cBhvr>
                                      <p:tavLst>
                                        <p:tav tm="0">
                                          <p:val>
                                            <p:fltVal val="0"/>
                                          </p:val>
                                        </p:tav>
                                        <p:tav tm="100000">
                                          <p:val>
                                            <p:strVal val="#ppt_w"/>
                                          </p:val>
                                        </p:tav>
                                      </p:tavLst>
                                    </p:anim>
                                    <p:anim calcmode="lin" valueType="num">
                                      <p:cBhvr>
                                        <p:cTn id="154" dur="4000" fill="hold"/>
                                        <p:tgtEl>
                                          <p:spTgt spid="1027"/>
                                        </p:tgtEl>
                                        <p:attrNameLst>
                                          <p:attrName>ppt_h</p:attrName>
                                        </p:attrNameLst>
                                      </p:cBhvr>
                                      <p:tavLst>
                                        <p:tav tm="0">
                                          <p:val>
                                            <p:fltVal val="0"/>
                                          </p:val>
                                        </p:tav>
                                        <p:tav tm="100000">
                                          <p:val>
                                            <p:strVal val="#ppt_h"/>
                                          </p:val>
                                        </p:tav>
                                      </p:tavLst>
                                    </p:anim>
                                    <p:anim calcmode="lin" valueType="num">
                                      <p:cBhvr>
                                        <p:cTn id="155" dur="4000" fill="hold"/>
                                        <p:tgtEl>
                                          <p:spTgt spid="1027"/>
                                        </p:tgtEl>
                                        <p:attrNameLst>
                                          <p:attrName>ppt_x</p:attrName>
                                        </p:attrNameLst>
                                      </p:cBhvr>
                                      <p:tavLst>
                                        <p:tav tm="0">
                                          <p:val>
                                            <p:fltVal val="0.5"/>
                                          </p:val>
                                        </p:tav>
                                        <p:tav tm="100000">
                                          <p:val>
                                            <p:strVal val="#ppt_x"/>
                                          </p:val>
                                        </p:tav>
                                      </p:tavLst>
                                    </p:anim>
                                    <p:anim calcmode="lin" valueType="num">
                                      <p:cBhvr>
                                        <p:cTn id="156" dur="4000" fill="hold"/>
                                        <p:tgtEl>
                                          <p:spTgt spid="102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672498" y="764704"/>
            <a:ext cx="7772300" cy="3108543"/>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2800" b="1" i="1" dirty="0" smtClean="0">
                <a:solidFill>
                  <a:srgbClr val="9900FF"/>
                </a:solidFill>
                <a:latin typeface="High Tower Text" panose="02040502050506030303" pitchFamily="18" charset="0"/>
              </a:rPr>
              <a:t>Convertirse en padre y educar a los hijos no es tarea fácil. Nadie nos da un manual en el momento de su nacimiento para guiarnos de todo lo que hay que hacer en cada momento. Es normal que surjan dudas y que actuemos a veces bajo la incertidumbre de si hemos obrado bien o no. Todos nos equivocamos alguna vez, según los expertos. </a:t>
            </a:r>
            <a:endParaRPr lang="es-ES" sz="28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REGLAS PARA SER PADRES DIEZ DEFINITIVO.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sp>
        <p:nvSpPr>
          <p:cNvPr id="7" name="6 Rectángulo"/>
          <p:cNvSpPr/>
          <p:nvPr/>
        </p:nvSpPr>
        <p:spPr>
          <a:xfrm>
            <a:off x="5076056" y="857894"/>
            <a:ext cx="3672408" cy="1815882"/>
          </a:xfrm>
          <a:prstGeom prst="rect">
            <a:avLst/>
          </a:prstGeom>
        </p:spPr>
        <p:txBody>
          <a:bodyPr wrap="square">
            <a:spAutoFit/>
            <a:scene3d>
              <a:camera prst="obliqueBottomLeft"/>
              <a:lightRig rig="threePt" dir="t"/>
            </a:scene3d>
            <a:sp3d extrusionH="76200">
              <a:extrusionClr>
                <a:schemeClr val="bg1"/>
              </a:extrusionClr>
            </a:sp3d>
          </a:bodyPr>
          <a:lstStyle/>
          <a:p>
            <a:pPr algn="ctr"/>
            <a:r>
              <a:rPr lang="es-ES" sz="2800" b="1" dirty="0" smtClean="0">
                <a:solidFill>
                  <a:srgbClr val="FF00FF"/>
                </a:solidFill>
                <a:latin typeface="High Tower Text" panose="02040502050506030303" pitchFamily="18" charset="0"/>
              </a:rPr>
              <a:t>Queremos ser «padres diez», pero en el intento siempre hay errores.</a:t>
            </a:r>
            <a:endParaRPr lang="es-ES" sz="2800" b="1" dirty="0">
              <a:solidFill>
                <a:srgbClr val="FF00FF"/>
              </a:solidFill>
              <a:latin typeface="High Tower Text" panose="02040502050506030303" pitchFamily="18" charset="0"/>
            </a:endParaRPr>
          </a:p>
        </p:txBody>
      </p:sp>
      <p:pic>
        <p:nvPicPr>
          <p:cNvPr id="18434" name="Picture 2"/>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a:stretch/>
        </p:blipFill>
        <p:spPr bwMode="auto">
          <a:xfrm>
            <a:off x="0" y="260648"/>
            <a:ext cx="9182100" cy="631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flipH="1" flipV="1">
            <a:off x="-38100" y="260648"/>
            <a:ext cx="9182100" cy="637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Forma libre"/>
          <p:cNvSpPr/>
          <p:nvPr/>
        </p:nvSpPr>
        <p:spPr>
          <a:xfrm rot="10800000">
            <a:off x="-19050" y="6021288"/>
            <a:ext cx="9219406"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83">
                <a:srgbClr val="FF9999">
                  <a:lumMod val="46000"/>
                  <a:lumOff val="54000"/>
                </a:srgbClr>
              </a:gs>
              <a:gs pos="56000">
                <a:srgbClr val="FF9999"/>
              </a:gs>
              <a:gs pos="78000">
                <a:srgbClr val="A80054"/>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a:off x="-75406" y="0"/>
            <a:ext cx="9219406"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83">
                <a:srgbClr val="FF9999">
                  <a:lumMod val="46000"/>
                  <a:lumOff val="54000"/>
                </a:srgbClr>
              </a:gs>
              <a:gs pos="56000">
                <a:srgbClr val="FF9999"/>
              </a:gs>
              <a:gs pos="78000">
                <a:srgbClr val="A80054"/>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10 Imagen" descr="REGLAS PARA SER PADRES DIEZ DEFINITIVO.jpg"/>
          <p:cNvPicPr>
            <a:picLocks noGrp="1" noChangeAspect="1"/>
          </p:cNvPicPr>
          <p:nvPr isPhoto="1"/>
        </p:nvPicPr>
        <p:blipFill>
          <a:blip r:embed="rId6" cstate="email">
            <a:lum/>
          </a:blip>
          <a:stretch>
            <a:fillRect/>
          </a:stretch>
        </p:blipFill>
        <p:spPr>
          <a:xfrm>
            <a:off x="-180528" y="0"/>
            <a:ext cx="9481053" cy="6858000"/>
          </a:xfrm>
          <a:prstGeom prst="rect">
            <a:avLst/>
          </a:prstGeom>
          <a:noFill/>
          <a:ln>
            <a:noFill/>
          </a:ln>
        </p:spPr>
      </p:pic>
    </p:spTree>
    <p:extLst>
      <p:ext uri="{BB962C8B-B14F-4D97-AF65-F5344CB8AC3E}">
        <p14:creationId xmlns:p14="http://schemas.microsoft.com/office/powerpoint/2010/main" val="96271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2" presetClass="exit" presetSubtype="8" fill="hold" nodeType="withEffect">
                                  <p:stCondLst>
                                    <p:cond delay="0"/>
                                  </p:stCondLst>
                                  <p:childTnLst>
                                    <p:anim calcmode="lin" valueType="num">
                                      <p:cBhvr additive="base">
                                        <p:cTn id="9" dur="4000"/>
                                        <p:tgtEl>
                                          <p:spTgt spid="18434"/>
                                        </p:tgtEl>
                                        <p:attrNameLst>
                                          <p:attrName>ppt_x</p:attrName>
                                        </p:attrNameLst>
                                      </p:cBhvr>
                                      <p:tavLst>
                                        <p:tav tm="0">
                                          <p:val>
                                            <p:strVal val="#ppt_x"/>
                                          </p:val>
                                        </p:tav>
                                        <p:tav tm="100000">
                                          <p:val>
                                            <p:strVal val="#ppt_x-#ppt_w*1.125000"/>
                                          </p:val>
                                        </p:tav>
                                      </p:tavLst>
                                    </p:anim>
                                    <p:animEffect transition="out" filter="wipe(left)">
                                      <p:cBhvr>
                                        <p:cTn id="10" dur="4000"/>
                                        <p:tgtEl>
                                          <p:spTgt spid="18434"/>
                                        </p:tgtEl>
                                      </p:cBhvr>
                                    </p:animEffect>
                                    <p:set>
                                      <p:cBhvr>
                                        <p:cTn id="11" dur="1" fill="hold">
                                          <p:stCondLst>
                                            <p:cond delay="3999"/>
                                          </p:stCondLst>
                                        </p:cTn>
                                        <p:tgtEl>
                                          <p:spTgt spid="18434"/>
                                        </p:tgtEl>
                                        <p:attrNameLst>
                                          <p:attrName>style.visibility</p:attrName>
                                        </p:attrNameLst>
                                      </p:cBhvr>
                                      <p:to>
                                        <p:strVal val="hidden"/>
                                      </p:to>
                                    </p:set>
                                  </p:childTnLst>
                                </p:cTn>
                              </p:par>
                              <p:par>
                                <p:cTn id="12" presetID="12" presetClass="exit" presetSubtype="2" fill="hold" nodeType="withEffect">
                                  <p:stCondLst>
                                    <p:cond delay="0"/>
                                  </p:stCondLst>
                                  <p:childTnLst>
                                    <p:anim calcmode="lin" valueType="num">
                                      <p:cBhvr additive="base">
                                        <p:cTn id="13" dur="4000"/>
                                        <p:tgtEl>
                                          <p:spTgt spid="18435"/>
                                        </p:tgtEl>
                                        <p:attrNameLst>
                                          <p:attrName>ppt_x</p:attrName>
                                        </p:attrNameLst>
                                      </p:cBhvr>
                                      <p:tavLst>
                                        <p:tav tm="0">
                                          <p:val>
                                            <p:strVal val="#ppt_x"/>
                                          </p:val>
                                        </p:tav>
                                        <p:tav tm="100000">
                                          <p:val>
                                            <p:strVal val="#ppt_x+#ppt_w*1.125000"/>
                                          </p:val>
                                        </p:tav>
                                      </p:tavLst>
                                    </p:anim>
                                    <p:animEffect transition="out" filter="wipe(right)">
                                      <p:cBhvr>
                                        <p:cTn id="14" dur="4000"/>
                                        <p:tgtEl>
                                          <p:spTgt spid="18435"/>
                                        </p:tgtEl>
                                      </p:cBhvr>
                                    </p:animEffect>
                                    <p:set>
                                      <p:cBhvr>
                                        <p:cTn id="15" dur="1" fill="hold">
                                          <p:stCondLst>
                                            <p:cond delay="3999"/>
                                          </p:stCondLst>
                                        </p:cTn>
                                        <p:tgtEl>
                                          <p:spTgt spid="18435"/>
                                        </p:tgtEl>
                                        <p:attrNameLst>
                                          <p:attrName>style.visibility</p:attrName>
                                        </p:attrNameLst>
                                      </p:cBhvr>
                                      <p:to>
                                        <p:strVal val="hidden"/>
                                      </p:to>
                                    </p:set>
                                  </p:childTnLst>
                                </p:cTn>
                              </p:par>
                              <p:par>
                                <p:cTn id="16" presetID="23"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ppt_w</p:attrName>
                                        </p:attrNameLst>
                                      </p:cBhvr>
                                      <p:tavLst>
                                        <p:tav tm="0">
                                          <p:val>
                                            <p:fltVal val="0"/>
                                          </p:val>
                                        </p:tav>
                                        <p:tav tm="100000">
                                          <p:val>
                                            <p:strVal val="#ppt_w"/>
                                          </p:val>
                                        </p:tav>
                                      </p:tavLst>
                                    </p:anim>
                                    <p:anim calcmode="lin" valueType="num">
                                      <p:cBhvr>
                                        <p:cTn id="19" dur="4000" fill="hold"/>
                                        <p:tgtEl>
                                          <p:spTgt spid="7"/>
                                        </p:tgtEl>
                                        <p:attrNameLst>
                                          <p:attrName>ppt_h</p:attrName>
                                        </p:attrNameLst>
                                      </p:cBhvr>
                                      <p:tavLst>
                                        <p:tav tm="0">
                                          <p:val>
                                            <p:fltVal val="0"/>
                                          </p:val>
                                        </p:tav>
                                        <p:tav tm="100000">
                                          <p:val>
                                            <p:strVal val="#ppt_h"/>
                                          </p:val>
                                        </p:tav>
                                      </p:tavLst>
                                    </p:anim>
                                  </p:childTnLst>
                                </p:cTn>
                              </p:par>
                              <p:par>
                                <p:cTn id="20" presetID="23" presetClass="entr" presetSubtype="28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p:val>
                                            <p:strVal val="4/3*#ppt_w"/>
                                          </p:val>
                                        </p:tav>
                                        <p:tav tm="100000">
                                          <p:val>
                                            <p:strVal val="#ppt_w"/>
                                          </p:val>
                                        </p:tav>
                                      </p:tavLst>
                                    </p:anim>
                                    <p:anim calcmode="lin" valueType="num">
                                      <p:cBhvr>
                                        <p:cTn id="23" dur="3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3.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4" name="3 Rectángulo"/>
          <p:cNvSpPr/>
          <p:nvPr/>
        </p:nvSpPr>
        <p:spPr>
          <a:xfrm>
            <a:off x="5903640" y="1484784"/>
            <a:ext cx="3240360" cy="2677656"/>
          </a:xfrm>
          <a:prstGeom prst="rect">
            <a:avLst/>
          </a:prstGeom>
        </p:spPr>
        <p:txBody>
          <a:bodyPr wrap="square">
            <a:spAutoFit/>
            <a:scene3d>
              <a:camera prst="obliqueBottomLeft"/>
              <a:lightRig rig="threePt" dir="t"/>
            </a:scene3d>
            <a:sp3d extrusionH="63500">
              <a:extrusionClr>
                <a:srgbClr val="FF0000"/>
              </a:extrusionClr>
            </a:sp3d>
          </a:bodyPr>
          <a:lstStyle/>
          <a:p>
            <a:pPr algn="ctr"/>
            <a:r>
              <a:rPr lang="es-ES" sz="2800" b="1" dirty="0">
                <a:solidFill>
                  <a:srgbClr val="FF0000"/>
                </a:solidFill>
                <a:latin typeface="High Tower Text" panose="02040502050506030303" pitchFamily="18" charset="0"/>
              </a:rPr>
              <a:t>Repasamos los </a:t>
            </a:r>
            <a:endParaRPr lang="es-ES" sz="2800" b="1" dirty="0" smtClean="0">
              <a:solidFill>
                <a:srgbClr val="FF0000"/>
              </a:solidFill>
              <a:latin typeface="High Tower Text" panose="02040502050506030303" pitchFamily="18" charset="0"/>
            </a:endParaRPr>
          </a:p>
          <a:p>
            <a:pPr algn="ctr"/>
            <a:r>
              <a:rPr lang="es-ES" sz="2800" b="1" dirty="0" smtClean="0">
                <a:solidFill>
                  <a:srgbClr val="FF0000"/>
                </a:solidFill>
                <a:latin typeface="High Tower Text" panose="02040502050506030303" pitchFamily="18" charset="0"/>
              </a:rPr>
              <a:t>diez </a:t>
            </a:r>
            <a:r>
              <a:rPr lang="es-ES" sz="2800" b="1" dirty="0">
                <a:solidFill>
                  <a:srgbClr val="FF0000"/>
                </a:solidFill>
                <a:latin typeface="High Tower Text" panose="02040502050506030303" pitchFamily="18" charset="0"/>
              </a:rPr>
              <a:t>fallos más habituales  al  educar a un </a:t>
            </a:r>
            <a:r>
              <a:rPr lang="es-ES" sz="2800" b="1" dirty="0" smtClean="0">
                <a:solidFill>
                  <a:srgbClr val="FF0000"/>
                </a:solidFill>
                <a:latin typeface="High Tower Text" panose="02040502050506030303" pitchFamily="18" charset="0"/>
              </a:rPr>
              <a:t>niño que deberíamos  evitar:</a:t>
            </a:r>
            <a:endParaRPr lang="es-ES" sz="2800" b="1" dirty="0">
              <a:solidFill>
                <a:srgbClr val="FF0000"/>
              </a:solidFill>
              <a:latin typeface="High Tower Text" panose="02040502050506030303" pitchFamily="18" charset="0"/>
            </a:endParaRPr>
          </a:p>
        </p:txBody>
      </p:sp>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2863" y="246856"/>
            <a:ext cx="9186863" cy="636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flipV="1">
            <a:off x="-53083" y="246856"/>
            <a:ext cx="9186863" cy="636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9999"/>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9999"/>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REGLAS PARA SER PADRES DIEZ DEFINITIVO.jpg"/>
          <p:cNvPicPr>
            <a:picLocks noGrp="1" noChangeAspect="1"/>
          </p:cNvPicPr>
          <p:nvPr isPhoto="1"/>
        </p:nvPicPr>
        <p:blipFill>
          <a:blip r:embed="rId4" cstate="email">
            <a:lum/>
          </a:blip>
          <a:stretch>
            <a:fillRect/>
          </a:stretch>
        </p:blipFill>
        <p:spPr>
          <a:xfrm>
            <a:off x="-180528" y="0"/>
            <a:ext cx="9481053" cy="685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8" fill="hold" nodeType="withEffect">
                                  <p:stCondLst>
                                    <p:cond delay="0"/>
                                  </p:stCondLst>
                                  <p:childTnLst>
                                    <p:anim calcmode="lin" valueType="num">
                                      <p:cBhvr additive="base">
                                        <p:cTn id="9" dur="5000"/>
                                        <p:tgtEl>
                                          <p:spTgt spid="2050"/>
                                        </p:tgtEl>
                                        <p:attrNameLst>
                                          <p:attrName>ppt_x</p:attrName>
                                        </p:attrNameLst>
                                      </p:cBhvr>
                                      <p:tavLst>
                                        <p:tav tm="0">
                                          <p:val>
                                            <p:strVal val="ppt_x"/>
                                          </p:val>
                                        </p:tav>
                                        <p:tav tm="100000">
                                          <p:val>
                                            <p:strVal val="0-ppt_w/2"/>
                                          </p:val>
                                        </p:tav>
                                      </p:tavLst>
                                    </p:anim>
                                    <p:anim calcmode="lin" valueType="num">
                                      <p:cBhvr additive="base">
                                        <p:cTn id="10" dur="5000"/>
                                        <p:tgtEl>
                                          <p:spTgt spid="2050"/>
                                        </p:tgtEl>
                                        <p:attrNameLst>
                                          <p:attrName>ppt_y</p:attrName>
                                        </p:attrNameLst>
                                      </p:cBhvr>
                                      <p:tavLst>
                                        <p:tav tm="0">
                                          <p:val>
                                            <p:strVal val="ppt_y"/>
                                          </p:val>
                                        </p:tav>
                                        <p:tav tm="100000">
                                          <p:val>
                                            <p:strVal val="ppt_y"/>
                                          </p:val>
                                        </p:tav>
                                      </p:tavLst>
                                    </p:anim>
                                    <p:set>
                                      <p:cBhvr>
                                        <p:cTn id="11" dur="1" fill="hold">
                                          <p:stCondLst>
                                            <p:cond delay="4999"/>
                                          </p:stCondLst>
                                        </p:cTn>
                                        <p:tgtEl>
                                          <p:spTgt spid="2050"/>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7"/>
                                        </p:tgtEl>
                                        <p:attrNameLst>
                                          <p:attrName>ppt_x</p:attrName>
                                        </p:attrNameLst>
                                      </p:cBhvr>
                                      <p:tavLst>
                                        <p:tav tm="0">
                                          <p:val>
                                            <p:strVal val="ppt_x"/>
                                          </p:val>
                                        </p:tav>
                                        <p:tav tm="100000">
                                          <p:val>
                                            <p:strVal val="1+ppt_w/2"/>
                                          </p:val>
                                        </p:tav>
                                      </p:tavLst>
                                    </p:anim>
                                    <p:anim calcmode="lin" valueType="num">
                                      <p:cBhvr additive="base">
                                        <p:cTn id="14" dur="5000"/>
                                        <p:tgtEl>
                                          <p:spTgt spid="7"/>
                                        </p:tgtEl>
                                        <p:attrNameLst>
                                          <p:attrName>ppt_y</p:attrName>
                                        </p:attrNameLst>
                                      </p:cBhvr>
                                      <p:tavLst>
                                        <p:tav tm="0">
                                          <p:val>
                                            <p:strVal val="ppt_y"/>
                                          </p:val>
                                        </p:tav>
                                        <p:tav tm="100000">
                                          <p:val>
                                            <p:strVal val="ppt_y"/>
                                          </p:val>
                                        </p:tav>
                                      </p:tavLst>
                                    </p:anim>
                                    <p:set>
                                      <p:cBhvr>
                                        <p:cTn id="15" dur="1" fill="hold">
                                          <p:stCondLst>
                                            <p:cond delay="4999"/>
                                          </p:stCondLst>
                                        </p:cTn>
                                        <p:tgtEl>
                                          <p:spTgt spid="7"/>
                                        </p:tgtEl>
                                        <p:attrNameLst>
                                          <p:attrName>style.visibility</p:attrName>
                                        </p:attrNameLst>
                                      </p:cBhvr>
                                      <p:to>
                                        <p:strVal val="hidden"/>
                                      </p:to>
                                    </p:set>
                                  </p:childTnLst>
                                </p:cTn>
                              </p:par>
                              <p:par>
                                <p:cTn id="16" presetID="23" presetClass="entr" presetSubtype="16"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504688" y="1196752"/>
            <a:ext cx="8134620" cy="2985433"/>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2800" b="1" i="1" dirty="0" smtClean="0">
                <a:solidFill>
                  <a:srgbClr val="9900FF"/>
                </a:solidFill>
                <a:latin typeface="High Tower Text" panose="02040502050506030303" pitchFamily="18" charset="0"/>
              </a:rPr>
              <a:t>1. </a:t>
            </a:r>
            <a:r>
              <a:rPr lang="es-ES" sz="3200" b="1" i="1" dirty="0">
                <a:solidFill>
                  <a:srgbClr val="9900FF"/>
                </a:solidFill>
                <a:latin typeface="High Tower Text" panose="02040502050506030303" pitchFamily="18" charset="0"/>
              </a:rPr>
              <a:t>No escuchar al niño: es bastante habitual que no les demos tiempo suficiente a explicarse o a expresarse, cortándoles, siendo autoritarios o dando por hecho lo que nos van a contar sin darles la oportunidad para ello. Déjalo hablar, ten paciencia.</a:t>
            </a:r>
          </a:p>
          <a:p>
            <a:pPr algn="ctr"/>
            <a:endParaRPr lang="es-ES" sz="28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4.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1638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572000" y="412181"/>
            <a:ext cx="4584700" cy="5974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12700" y="412181"/>
            <a:ext cx="4584700" cy="5974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29164" y="-6175"/>
            <a:ext cx="9185864"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9999"/>
              </a:gs>
              <a:gs pos="80000">
                <a:srgbClr val="FF00FF">
                  <a:lumMod val="70000"/>
                  <a:lumOff val="30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9164" y="6021289"/>
            <a:ext cx="9173163"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9999"/>
              </a:gs>
              <a:gs pos="80000">
                <a:srgbClr val="FF00FF"/>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REGLAS PARA SER PADRES DIEZ DEFINITIVO.jpg"/>
          <p:cNvPicPr>
            <a:picLocks noGrp="1" noChangeAspect="1"/>
          </p:cNvPicPr>
          <p:nvPr isPhoto="1"/>
        </p:nvPicPr>
        <p:blipFill>
          <a:blip r:embed="rId4" cstate="email">
            <a:lum/>
          </a:blip>
          <a:stretch>
            <a:fillRect/>
          </a:stretch>
        </p:blipFill>
        <p:spPr>
          <a:xfrm>
            <a:off x="-228533" y="-171400"/>
            <a:ext cx="9481053" cy="7200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8" fill="hold" nodeType="withEffect">
                                  <p:stCondLst>
                                    <p:cond delay="0"/>
                                  </p:stCondLst>
                                  <p:childTnLst>
                                    <p:anim calcmode="lin" valueType="num">
                                      <p:cBhvr additive="base">
                                        <p:cTn id="9" dur="3000"/>
                                        <p:tgtEl>
                                          <p:spTgt spid="7"/>
                                        </p:tgtEl>
                                        <p:attrNameLst>
                                          <p:attrName>ppt_x</p:attrName>
                                        </p:attrNameLst>
                                      </p:cBhvr>
                                      <p:tavLst>
                                        <p:tav tm="0">
                                          <p:val>
                                            <p:strVal val="ppt_x"/>
                                          </p:val>
                                        </p:tav>
                                        <p:tav tm="100000">
                                          <p:val>
                                            <p:strVal val="0-ppt_w/2"/>
                                          </p:val>
                                        </p:tav>
                                      </p:tavLst>
                                    </p:anim>
                                    <p:anim calcmode="lin" valueType="num">
                                      <p:cBhvr additive="base">
                                        <p:cTn id="10" dur="3000"/>
                                        <p:tgtEl>
                                          <p:spTgt spid="7"/>
                                        </p:tgtEl>
                                        <p:attrNameLst>
                                          <p:attrName>ppt_y</p:attrName>
                                        </p:attrNameLst>
                                      </p:cBhvr>
                                      <p:tavLst>
                                        <p:tav tm="0">
                                          <p:val>
                                            <p:strVal val="ppt_y"/>
                                          </p:val>
                                        </p:tav>
                                        <p:tav tm="100000">
                                          <p:val>
                                            <p:strVal val="ppt_y"/>
                                          </p:val>
                                        </p:tav>
                                      </p:tavLst>
                                    </p:anim>
                                    <p:set>
                                      <p:cBhvr>
                                        <p:cTn id="11" dur="1" fill="hold">
                                          <p:stCondLst>
                                            <p:cond delay="2999"/>
                                          </p:stCondLst>
                                        </p:cTn>
                                        <p:tgtEl>
                                          <p:spTgt spid="7"/>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3000"/>
                                        <p:tgtEl>
                                          <p:spTgt spid="16386"/>
                                        </p:tgtEl>
                                        <p:attrNameLst>
                                          <p:attrName>ppt_x</p:attrName>
                                        </p:attrNameLst>
                                      </p:cBhvr>
                                      <p:tavLst>
                                        <p:tav tm="0">
                                          <p:val>
                                            <p:strVal val="ppt_x"/>
                                          </p:val>
                                        </p:tav>
                                        <p:tav tm="100000">
                                          <p:val>
                                            <p:strVal val="1+ppt_w/2"/>
                                          </p:val>
                                        </p:tav>
                                      </p:tavLst>
                                    </p:anim>
                                    <p:anim calcmode="lin" valueType="num">
                                      <p:cBhvr additive="base">
                                        <p:cTn id="14" dur="3000"/>
                                        <p:tgtEl>
                                          <p:spTgt spid="16386"/>
                                        </p:tgtEl>
                                        <p:attrNameLst>
                                          <p:attrName>ppt_y</p:attrName>
                                        </p:attrNameLst>
                                      </p:cBhvr>
                                      <p:tavLst>
                                        <p:tav tm="0">
                                          <p:val>
                                            <p:strVal val="ppt_y"/>
                                          </p:val>
                                        </p:tav>
                                        <p:tav tm="100000">
                                          <p:val>
                                            <p:strVal val="ppt_y"/>
                                          </p:val>
                                        </p:tav>
                                      </p:tavLst>
                                    </p:anim>
                                    <p:set>
                                      <p:cBhvr>
                                        <p:cTn id="15" dur="1" fill="hold">
                                          <p:stCondLst>
                                            <p:cond delay="2999"/>
                                          </p:stCondLst>
                                        </p:cTn>
                                        <p:tgtEl>
                                          <p:spTgt spid="16386"/>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4/3*#ppt_w"/>
                                          </p:val>
                                        </p:tav>
                                        <p:tav tm="100000">
                                          <p:val>
                                            <p:strVal val="#ppt_w"/>
                                          </p:val>
                                        </p:tav>
                                      </p:tavLst>
                                    </p:anim>
                                    <p:anim calcmode="lin" valueType="num">
                                      <p:cBhvr>
                                        <p:cTn id="19"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Diapositiva5.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2"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8589373">
            <a:off x="3291529" y="1900447"/>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3010627" flipH="1">
            <a:off x="4731687" y="1909079"/>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7702623">
            <a:off x="4729416" y="3210448"/>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3760238">
            <a:off x="3289908" y="3198848"/>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3010627" flipH="1">
            <a:off x="5523776" y="1179535"/>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3010627" flipH="1">
            <a:off x="6200217" y="490065"/>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8589373">
            <a:off x="2571446" y="1180529"/>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8589373">
            <a:off x="1851366" y="490065"/>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7702623">
            <a:off x="5408569" y="3898784"/>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7702623">
            <a:off x="6102112" y="4582127"/>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3760238">
            <a:off x="2614435" y="3841970"/>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5"/>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3760238">
            <a:off x="1852987" y="4554138"/>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0" y="6021289"/>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7" name="16 Imagen" descr="REGLAS PARA SER PADRES DIEZ DEFINITIVO.jpg"/>
          <p:cNvPicPr>
            <a:picLocks noGrp="1" noChangeAspect="1"/>
          </p:cNvPicPr>
          <p:nvPr isPhoto="1"/>
        </p:nvPicPr>
        <p:blipFill>
          <a:blip r:embed="rId4" cstate="email">
            <a:lum/>
          </a:blip>
          <a:stretch>
            <a:fillRect/>
          </a:stretch>
        </p:blipFill>
        <p:spPr>
          <a:xfrm>
            <a:off x="-228533" y="-171400"/>
            <a:ext cx="9481053" cy="7200800"/>
          </a:xfrm>
          <a:prstGeom prst="rect">
            <a:avLst/>
          </a:prstGeom>
          <a:noFill/>
          <a:ln>
            <a:noFill/>
          </a:ln>
        </p:spPr>
      </p:pic>
    </p:spTree>
    <p:extLst>
      <p:ext uri="{BB962C8B-B14F-4D97-AF65-F5344CB8AC3E}">
        <p14:creationId xmlns:p14="http://schemas.microsoft.com/office/powerpoint/2010/main" val="4266744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fmla="#ppt_w*sin(2.5*pi*$)">
                                          <p:val>
                                            <p:fltVal val="0"/>
                                          </p:val>
                                        </p:tav>
                                        <p:tav tm="100000">
                                          <p:val>
                                            <p:fltVal val="1"/>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fmla="#ppt_w*sin(2.5*pi*$)">
                                          <p:val>
                                            <p:fltVal val="0"/>
                                          </p:val>
                                        </p:tav>
                                        <p:tav tm="100000">
                                          <p:val>
                                            <p:fltVal val="1"/>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2" presetClass="entr" presetSubtype="12"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3000" fill="hold"/>
                                        <p:tgtEl>
                                          <p:spTgt spid="9"/>
                                        </p:tgtEl>
                                        <p:attrNameLst>
                                          <p:attrName>ppt_w</p:attrName>
                                        </p:attrNameLst>
                                      </p:cBhvr>
                                      <p:tavLst>
                                        <p:tav tm="0" fmla="#ppt_w*sin(2.5*pi*$)">
                                          <p:val>
                                            <p:fltVal val="0"/>
                                          </p:val>
                                        </p:tav>
                                        <p:tav tm="100000">
                                          <p:val>
                                            <p:fltVal val="1"/>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2" presetClass="entr" presetSubtype="9"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0-#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par>
                                <p:cTn id="40" presetID="2" presetClass="entr" presetSubtype="9"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fmla="#ppt_w*sin(2.5*pi*$)">
                                          <p:val>
                                            <p:fltVal val="0"/>
                                          </p:val>
                                        </p:tav>
                                        <p:tav tm="100000">
                                          <p:val>
                                            <p:fltVal val="1"/>
                                          </p:val>
                                        </p:tav>
                                      </p:tavLst>
                                    </p:anim>
                                    <p:anim calcmode="lin" valueType="num">
                                      <p:cBhvr>
                                        <p:cTn id="47" dur="3000" fill="hold"/>
                                        <p:tgtEl>
                                          <p:spTgt spid="13"/>
                                        </p:tgtEl>
                                        <p:attrNameLst>
                                          <p:attrName>ppt_h</p:attrName>
                                        </p:attrNameLst>
                                      </p:cBhvr>
                                      <p:tavLst>
                                        <p:tav tm="0">
                                          <p:val>
                                            <p:strVal val="#ppt_h"/>
                                          </p:val>
                                        </p:tav>
                                        <p:tav tm="100000">
                                          <p:val>
                                            <p:strVal val="#ppt_h"/>
                                          </p:val>
                                        </p:tav>
                                      </p:tavLst>
                                    </p:anim>
                                  </p:childTnLst>
                                </p:cTn>
                              </p:par>
                              <p:par>
                                <p:cTn id="48" presetID="2" presetClass="entr" presetSubtype="9"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fmla="#ppt_w*sin(2.5*pi*$)">
                                          <p:val>
                                            <p:fltVal val="0"/>
                                          </p:val>
                                        </p:tav>
                                        <p:tav tm="100000">
                                          <p:val>
                                            <p:fltVal val="1"/>
                                          </p:val>
                                        </p:tav>
                                      </p:tavLst>
                                    </p:anim>
                                    <p:anim calcmode="lin" valueType="num">
                                      <p:cBhvr>
                                        <p:cTn id="55" dur="3000" fill="hold"/>
                                        <p:tgtEl>
                                          <p:spTgt spid="14"/>
                                        </p:tgtEl>
                                        <p:attrNameLst>
                                          <p:attrName>ppt_h</p:attrName>
                                        </p:attrNameLst>
                                      </p:cBhvr>
                                      <p:tavLst>
                                        <p:tav tm="0">
                                          <p:val>
                                            <p:strVal val="#ppt_h"/>
                                          </p:val>
                                        </p:tav>
                                        <p:tav tm="100000">
                                          <p:val>
                                            <p:strVal val="#ppt_h"/>
                                          </p:val>
                                        </p:tav>
                                      </p:tavLst>
                                    </p:anim>
                                  </p:childTnLst>
                                </p:cTn>
                              </p:par>
                              <p:par>
                                <p:cTn id="56" presetID="2" presetClass="entr" presetSubtype="6"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3000" fill="hold"/>
                                        <p:tgtEl>
                                          <p:spTgt spid="12"/>
                                        </p:tgtEl>
                                        <p:attrNameLst>
                                          <p:attrName>ppt_w</p:attrName>
                                        </p:attrNameLst>
                                      </p:cBhvr>
                                      <p:tavLst>
                                        <p:tav tm="0" fmla="#ppt_w*sin(2.5*pi*$)">
                                          <p:val>
                                            <p:fltVal val="0"/>
                                          </p:val>
                                        </p:tav>
                                        <p:tav tm="100000">
                                          <p:val>
                                            <p:fltVal val="1"/>
                                          </p:val>
                                        </p:tav>
                                      </p:tavLst>
                                    </p:anim>
                                    <p:anim calcmode="lin" valueType="num">
                                      <p:cBhvr>
                                        <p:cTn id="63" dur="3000" fill="hold"/>
                                        <p:tgtEl>
                                          <p:spTgt spid="12"/>
                                        </p:tgtEl>
                                        <p:attrNameLst>
                                          <p:attrName>ppt_h</p:attrName>
                                        </p:attrNameLst>
                                      </p:cBhvr>
                                      <p:tavLst>
                                        <p:tav tm="0">
                                          <p:val>
                                            <p:strVal val="#ppt_h"/>
                                          </p:val>
                                        </p:tav>
                                        <p:tav tm="100000">
                                          <p:val>
                                            <p:strVal val="#ppt_h"/>
                                          </p:val>
                                        </p:tav>
                                      </p:tavLst>
                                    </p:anim>
                                  </p:childTnLst>
                                </p:cTn>
                              </p:par>
                              <p:par>
                                <p:cTn id="64" presetID="2" presetClass="entr" presetSubtype="6"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1+#ppt_w/2"/>
                                          </p:val>
                                        </p:tav>
                                        <p:tav tm="100000">
                                          <p:val>
                                            <p:strVal val="#ppt_x"/>
                                          </p:val>
                                        </p:tav>
                                      </p:tavLst>
                                    </p:anim>
                                    <p:anim calcmode="lin" valueType="num">
                                      <p:cBhvr additive="base">
                                        <p:cTn id="67" dur="3000" fill="hold"/>
                                        <p:tgtEl>
                                          <p:spTgt spid="11"/>
                                        </p:tgtEl>
                                        <p:attrNameLst>
                                          <p:attrName>ppt_y</p:attrName>
                                        </p:attrNameLst>
                                      </p:cBhvr>
                                      <p:tavLst>
                                        <p:tav tm="0">
                                          <p:val>
                                            <p:strVal val="1+#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1+#ppt_w/2"/>
                                          </p:val>
                                        </p:tav>
                                        <p:tav tm="100000">
                                          <p:val>
                                            <p:strVal val="#ppt_x"/>
                                          </p:val>
                                        </p:tav>
                                      </p:tavLst>
                                    </p:anim>
                                    <p:anim calcmode="lin" valueType="num">
                                      <p:cBhvr additive="base">
                                        <p:cTn id="75" dur="3000" fill="hold"/>
                                        <p:tgtEl>
                                          <p:spTgt spid="15"/>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fmla="#ppt_w*sin(2.5*pi*$)">
                                          <p:val>
                                            <p:fltVal val="0"/>
                                          </p:val>
                                        </p:tav>
                                        <p:tav tm="100000">
                                          <p:val>
                                            <p:fltVal val="1"/>
                                          </p:val>
                                        </p:tav>
                                      </p:tavLst>
                                    </p:anim>
                                    <p:anim calcmode="lin" valueType="num">
                                      <p:cBhvr>
                                        <p:cTn id="79" dur="3000" fill="hold"/>
                                        <p:tgtEl>
                                          <p:spTgt spid="15"/>
                                        </p:tgtEl>
                                        <p:attrNameLst>
                                          <p:attrName>ppt_h</p:attrName>
                                        </p:attrNameLst>
                                      </p:cBhvr>
                                      <p:tavLst>
                                        <p:tav tm="0">
                                          <p:val>
                                            <p:strVal val="#ppt_h"/>
                                          </p:val>
                                        </p:tav>
                                        <p:tav tm="100000">
                                          <p:val>
                                            <p:strVal val="#ppt_h"/>
                                          </p:val>
                                        </p:tav>
                                      </p:tavLst>
                                    </p:anim>
                                  </p:childTnLst>
                                </p:cTn>
                              </p:par>
                              <p:par>
                                <p:cTn id="80" presetID="2" presetClass="entr" presetSubtype="3"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1+#ppt_w/2"/>
                                          </p:val>
                                        </p:tav>
                                        <p:tav tm="100000">
                                          <p:val>
                                            <p:strVal val="#ppt_x"/>
                                          </p:val>
                                        </p:tav>
                                      </p:tavLst>
                                    </p:anim>
                                    <p:anim calcmode="lin" valueType="num">
                                      <p:cBhvr additive="base">
                                        <p:cTn id="83" dur="3000" fill="hold"/>
                                        <p:tgtEl>
                                          <p:spTgt spid="16"/>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3000" fill="hold"/>
                                        <p:tgtEl>
                                          <p:spTgt spid="16"/>
                                        </p:tgtEl>
                                        <p:attrNameLst>
                                          <p:attrName>ppt_w</p:attrName>
                                        </p:attrNameLst>
                                      </p:cBhvr>
                                      <p:tavLst>
                                        <p:tav tm="0" fmla="#ppt_w*sin(2.5*pi*$)">
                                          <p:val>
                                            <p:fltVal val="0"/>
                                          </p:val>
                                        </p:tav>
                                        <p:tav tm="100000">
                                          <p:val>
                                            <p:fltVal val="1"/>
                                          </p:val>
                                        </p:tav>
                                      </p:tavLst>
                                    </p:anim>
                                    <p:anim calcmode="lin" valueType="num">
                                      <p:cBhvr>
                                        <p:cTn id="87" dur="3000" fill="hold"/>
                                        <p:tgtEl>
                                          <p:spTgt spid="16"/>
                                        </p:tgtEl>
                                        <p:attrNameLst>
                                          <p:attrName>ppt_h</p:attrName>
                                        </p:attrNameLst>
                                      </p:cBhvr>
                                      <p:tavLst>
                                        <p:tav tm="0">
                                          <p:val>
                                            <p:strVal val="#ppt_h"/>
                                          </p:val>
                                        </p:tav>
                                        <p:tav tm="100000">
                                          <p:val>
                                            <p:strVal val="#ppt_h"/>
                                          </p:val>
                                        </p:tav>
                                      </p:tavLst>
                                    </p:anim>
                                  </p:childTnLst>
                                </p:cTn>
                              </p:par>
                              <p:par>
                                <p:cTn id="88" presetID="2" presetClass="entr" presetSubtype="12" fill="hold" nodeType="withEffect">
                                  <p:stCondLst>
                                    <p:cond delay="0"/>
                                  </p:stCondLst>
                                  <p:childTnLst>
                                    <p:set>
                                      <p:cBhvr>
                                        <p:cTn id="89" dur="1" fill="hold">
                                          <p:stCondLst>
                                            <p:cond delay="0"/>
                                          </p:stCondLst>
                                        </p:cTn>
                                        <p:tgtEl>
                                          <p:spTgt spid="3"/>
                                        </p:tgtEl>
                                        <p:attrNameLst>
                                          <p:attrName>style.visibility</p:attrName>
                                        </p:attrNameLst>
                                      </p:cBhvr>
                                      <p:to>
                                        <p:strVal val="visible"/>
                                      </p:to>
                                    </p:set>
                                    <p:anim calcmode="lin" valueType="num">
                                      <p:cBhvr additive="base">
                                        <p:cTn id="90" dur="3000" fill="hold"/>
                                        <p:tgtEl>
                                          <p:spTgt spid="3"/>
                                        </p:tgtEl>
                                        <p:attrNameLst>
                                          <p:attrName>ppt_x</p:attrName>
                                        </p:attrNameLst>
                                      </p:cBhvr>
                                      <p:tavLst>
                                        <p:tav tm="0">
                                          <p:val>
                                            <p:strVal val="0-#ppt_w/2"/>
                                          </p:val>
                                        </p:tav>
                                        <p:tav tm="100000">
                                          <p:val>
                                            <p:strVal val="#ppt_x"/>
                                          </p:val>
                                        </p:tav>
                                      </p:tavLst>
                                    </p:anim>
                                    <p:anim calcmode="lin" valueType="num">
                                      <p:cBhvr additive="base">
                                        <p:cTn id="91" dur="3000" fill="hold"/>
                                        <p:tgtEl>
                                          <p:spTgt spid="3"/>
                                        </p:tgtEl>
                                        <p:attrNameLst>
                                          <p:attrName>ppt_y</p:attrName>
                                        </p:attrNameLst>
                                      </p:cBhvr>
                                      <p:tavLst>
                                        <p:tav tm="0">
                                          <p:val>
                                            <p:strVal val="1+#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3"/>
                                        </p:tgtEl>
                                        <p:attrNameLst>
                                          <p:attrName>style.visibility</p:attrName>
                                        </p:attrNameLst>
                                      </p:cBhvr>
                                      <p:to>
                                        <p:strVal val="visible"/>
                                      </p:to>
                                    </p:set>
                                    <p:anim calcmode="lin" valueType="num">
                                      <p:cBhvr>
                                        <p:cTn id="94" dur="3000" fill="hold"/>
                                        <p:tgtEl>
                                          <p:spTgt spid="3"/>
                                        </p:tgtEl>
                                        <p:attrNameLst>
                                          <p:attrName>ppt_w</p:attrName>
                                        </p:attrNameLst>
                                      </p:cBhvr>
                                      <p:tavLst>
                                        <p:tav tm="0" fmla="#ppt_w*sin(2.5*pi*$)">
                                          <p:val>
                                            <p:fltVal val="0"/>
                                          </p:val>
                                        </p:tav>
                                        <p:tav tm="100000">
                                          <p:val>
                                            <p:fltVal val="1"/>
                                          </p:val>
                                        </p:tav>
                                      </p:tavLst>
                                    </p:anim>
                                    <p:anim calcmode="lin" valueType="num">
                                      <p:cBhvr>
                                        <p:cTn id="95" dur="3000" fill="hold"/>
                                        <p:tgtEl>
                                          <p:spTgt spid="3"/>
                                        </p:tgtEl>
                                        <p:attrNameLst>
                                          <p:attrName>ppt_h</p:attrName>
                                        </p:attrNameLst>
                                      </p:cBhvr>
                                      <p:tavLst>
                                        <p:tav tm="0">
                                          <p:val>
                                            <p:strVal val="#ppt_h"/>
                                          </p:val>
                                        </p:tav>
                                        <p:tav tm="100000">
                                          <p:val>
                                            <p:strVal val="#ppt_h"/>
                                          </p:val>
                                        </p:tav>
                                      </p:tavLst>
                                    </p:anim>
                                  </p:childTnLst>
                                </p:cTn>
                              </p:par>
                              <p:par>
                                <p:cTn id="96" presetID="2" presetClass="entr" presetSubtype="3" fill="hold"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additive="base">
                                        <p:cTn id="98" dur="3000" fill="hold"/>
                                        <p:tgtEl>
                                          <p:spTgt spid="5"/>
                                        </p:tgtEl>
                                        <p:attrNameLst>
                                          <p:attrName>ppt_x</p:attrName>
                                        </p:attrNameLst>
                                      </p:cBhvr>
                                      <p:tavLst>
                                        <p:tav tm="0">
                                          <p:val>
                                            <p:strVal val="1+#ppt_w/2"/>
                                          </p:val>
                                        </p:tav>
                                        <p:tav tm="100000">
                                          <p:val>
                                            <p:strVal val="#ppt_x"/>
                                          </p:val>
                                        </p:tav>
                                      </p:tavLst>
                                    </p:anim>
                                    <p:anim calcmode="lin" valueType="num">
                                      <p:cBhvr additive="base">
                                        <p:cTn id="99" dur="3000" fill="hold"/>
                                        <p:tgtEl>
                                          <p:spTgt spid="5"/>
                                        </p:tgtEl>
                                        <p:attrNameLst>
                                          <p:attrName>ppt_y</p:attrName>
                                        </p:attrNameLst>
                                      </p:cBhvr>
                                      <p:tavLst>
                                        <p:tav tm="0">
                                          <p:val>
                                            <p:strVal val="0-#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5"/>
                                        </p:tgtEl>
                                        <p:attrNameLst>
                                          <p:attrName>style.visibility</p:attrName>
                                        </p:attrNameLst>
                                      </p:cBhvr>
                                      <p:to>
                                        <p:strVal val="visible"/>
                                      </p:to>
                                    </p:set>
                                    <p:anim calcmode="lin" valueType="num">
                                      <p:cBhvr>
                                        <p:cTn id="102" dur="3000" fill="hold"/>
                                        <p:tgtEl>
                                          <p:spTgt spid="5"/>
                                        </p:tgtEl>
                                        <p:attrNameLst>
                                          <p:attrName>ppt_w</p:attrName>
                                        </p:attrNameLst>
                                      </p:cBhvr>
                                      <p:tavLst>
                                        <p:tav tm="0" fmla="#ppt_w*sin(2.5*pi*$)">
                                          <p:val>
                                            <p:fltVal val="0"/>
                                          </p:val>
                                        </p:tav>
                                        <p:tav tm="100000">
                                          <p:val>
                                            <p:fltVal val="1"/>
                                          </p:val>
                                        </p:tav>
                                      </p:tavLst>
                                    </p:anim>
                                    <p:anim calcmode="lin" valueType="num">
                                      <p:cBhvr>
                                        <p:cTn id="103" dur="3000" fill="hold"/>
                                        <p:tgtEl>
                                          <p:spTgt spid="5"/>
                                        </p:tgtEl>
                                        <p:attrNameLst>
                                          <p:attrName>ppt_h</p:attrName>
                                        </p:attrNameLst>
                                      </p:cBhvr>
                                      <p:tavLst>
                                        <p:tav tm="0">
                                          <p:val>
                                            <p:strVal val="#ppt_h"/>
                                          </p:val>
                                        </p:tav>
                                        <p:tav tm="100000">
                                          <p:val>
                                            <p:strVal val="#ppt_h"/>
                                          </p:val>
                                        </p:tav>
                                      </p:tavLst>
                                    </p:anim>
                                  </p:childTnLst>
                                </p:cTn>
                              </p:par>
                              <p:par>
                                <p:cTn id="104" presetID="2" presetClass="exit" presetSubtype="3" fill="hold" nodeType="withEffect">
                                  <p:stCondLst>
                                    <p:cond delay="0"/>
                                  </p:stCondLst>
                                  <p:childTnLst>
                                    <p:anim calcmode="lin" valueType="num">
                                      <p:cBhvr additive="base">
                                        <p:cTn id="105" dur="3500"/>
                                        <p:tgtEl>
                                          <p:spTgt spid="5"/>
                                        </p:tgtEl>
                                        <p:attrNameLst>
                                          <p:attrName>ppt_x</p:attrName>
                                        </p:attrNameLst>
                                      </p:cBhvr>
                                      <p:tavLst>
                                        <p:tav tm="0">
                                          <p:val>
                                            <p:strVal val="ppt_x"/>
                                          </p:val>
                                        </p:tav>
                                        <p:tav tm="100000">
                                          <p:val>
                                            <p:strVal val="1+ppt_w/2"/>
                                          </p:val>
                                        </p:tav>
                                      </p:tavLst>
                                    </p:anim>
                                    <p:anim calcmode="lin" valueType="num">
                                      <p:cBhvr additive="base">
                                        <p:cTn id="106" dur="3500"/>
                                        <p:tgtEl>
                                          <p:spTgt spid="5"/>
                                        </p:tgtEl>
                                        <p:attrNameLst>
                                          <p:attrName>ppt_y</p:attrName>
                                        </p:attrNameLst>
                                      </p:cBhvr>
                                      <p:tavLst>
                                        <p:tav tm="0">
                                          <p:val>
                                            <p:strVal val="ppt_y"/>
                                          </p:val>
                                        </p:tav>
                                        <p:tav tm="100000">
                                          <p:val>
                                            <p:strVal val="0-ppt_h/2"/>
                                          </p:val>
                                        </p:tav>
                                      </p:tavLst>
                                    </p:anim>
                                    <p:set>
                                      <p:cBhvr>
                                        <p:cTn id="107" dur="1" fill="hold">
                                          <p:stCondLst>
                                            <p:cond delay="3499"/>
                                          </p:stCondLst>
                                        </p:cTn>
                                        <p:tgtEl>
                                          <p:spTgt spid="5"/>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5"/>
                                        </p:tgtEl>
                                        <p:attrNameLst>
                                          <p:attrName>ppt_h</p:attrName>
                                        </p:attrNameLst>
                                      </p:cBhvr>
                                      <p:tavLst>
                                        <p:tav tm="0">
                                          <p:val>
                                            <p:strVal val="ppt_h"/>
                                          </p:val>
                                        </p:tav>
                                        <p:tav tm="100000">
                                          <p:val>
                                            <p:strVal val="ppt_h"/>
                                          </p:val>
                                        </p:tav>
                                      </p:tavLst>
                                    </p:anim>
                                    <p:anim calcmode="lin" valueType="num">
                                      <p:cBhvr>
                                        <p:cTn id="11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500"/>
                                        <p:tgtEl>
                                          <p:spTgt spid="3"/>
                                        </p:tgtEl>
                                        <p:attrNameLst>
                                          <p:attrName>ppt_x</p:attrName>
                                        </p:attrNameLst>
                                      </p:cBhvr>
                                      <p:tavLst>
                                        <p:tav tm="0">
                                          <p:val>
                                            <p:strVal val="ppt_x"/>
                                          </p:val>
                                        </p:tav>
                                        <p:tav tm="100000">
                                          <p:val>
                                            <p:strVal val="0-ppt_w/2"/>
                                          </p:val>
                                        </p:tav>
                                      </p:tavLst>
                                    </p:anim>
                                    <p:anim calcmode="lin" valueType="num">
                                      <p:cBhvr additive="base">
                                        <p:cTn id="114" dur="3500"/>
                                        <p:tgtEl>
                                          <p:spTgt spid="3"/>
                                        </p:tgtEl>
                                        <p:attrNameLst>
                                          <p:attrName>ppt_y</p:attrName>
                                        </p:attrNameLst>
                                      </p:cBhvr>
                                      <p:tavLst>
                                        <p:tav tm="0">
                                          <p:val>
                                            <p:strVal val="ppt_y"/>
                                          </p:val>
                                        </p:tav>
                                        <p:tav tm="100000">
                                          <p:val>
                                            <p:strVal val="1+ppt_h/2"/>
                                          </p:val>
                                        </p:tav>
                                      </p:tavLst>
                                    </p:anim>
                                    <p:set>
                                      <p:cBhvr>
                                        <p:cTn id="115" dur="1" fill="hold">
                                          <p:stCondLst>
                                            <p:cond delay="3499"/>
                                          </p:stCondLst>
                                        </p:cTn>
                                        <p:tgtEl>
                                          <p:spTgt spid="3"/>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3"/>
                                        </p:tgtEl>
                                        <p:attrNameLst>
                                          <p:attrName>ppt_h</p:attrName>
                                        </p:attrNameLst>
                                      </p:cBhvr>
                                      <p:tavLst>
                                        <p:tav tm="0">
                                          <p:val>
                                            <p:strVal val="ppt_h"/>
                                          </p:val>
                                        </p:tav>
                                        <p:tav tm="100000">
                                          <p:val>
                                            <p:strVal val="ppt_h"/>
                                          </p:val>
                                        </p:tav>
                                      </p:tavLst>
                                    </p:anim>
                                    <p:anim calcmode="lin" valueType="num">
                                      <p:cBhvr>
                                        <p:cTn id="118"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3"/>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3500"/>
                                        <p:tgtEl>
                                          <p:spTgt spid="16"/>
                                        </p:tgtEl>
                                        <p:attrNameLst>
                                          <p:attrName>ppt_x</p:attrName>
                                        </p:attrNameLst>
                                      </p:cBhvr>
                                      <p:tavLst>
                                        <p:tav tm="0">
                                          <p:val>
                                            <p:strVal val="ppt_x"/>
                                          </p:val>
                                        </p:tav>
                                        <p:tav tm="100000">
                                          <p:val>
                                            <p:strVal val="1+ppt_w/2"/>
                                          </p:val>
                                        </p:tav>
                                      </p:tavLst>
                                    </p:anim>
                                    <p:anim calcmode="lin" valueType="num">
                                      <p:cBhvr additive="base">
                                        <p:cTn id="122" dur="3500"/>
                                        <p:tgtEl>
                                          <p:spTgt spid="16"/>
                                        </p:tgtEl>
                                        <p:attrNameLst>
                                          <p:attrName>ppt_y</p:attrName>
                                        </p:attrNameLst>
                                      </p:cBhvr>
                                      <p:tavLst>
                                        <p:tav tm="0">
                                          <p:val>
                                            <p:strVal val="ppt_y"/>
                                          </p:val>
                                        </p:tav>
                                        <p:tav tm="100000">
                                          <p:val>
                                            <p:strVal val="0-ppt_h/2"/>
                                          </p:val>
                                        </p:tav>
                                      </p:tavLst>
                                    </p:anim>
                                    <p:set>
                                      <p:cBhvr>
                                        <p:cTn id="123" dur="1" fill="hold">
                                          <p:stCondLst>
                                            <p:cond delay="3499"/>
                                          </p:stCondLst>
                                        </p:cTn>
                                        <p:tgtEl>
                                          <p:spTgt spid="16"/>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16"/>
                                        </p:tgtEl>
                                        <p:attrNameLst>
                                          <p:attrName>ppt_h</p:attrName>
                                        </p:attrNameLst>
                                      </p:cBhvr>
                                      <p:tavLst>
                                        <p:tav tm="0">
                                          <p:val>
                                            <p:strVal val="ppt_h"/>
                                          </p:val>
                                        </p:tav>
                                        <p:tav tm="100000">
                                          <p:val>
                                            <p:strVal val="ppt_h"/>
                                          </p:val>
                                        </p:tav>
                                      </p:tavLst>
                                    </p:anim>
                                    <p:anim calcmode="lin" valueType="num">
                                      <p:cBhvr>
                                        <p:cTn id="126"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3500"/>
                                        <p:tgtEl>
                                          <p:spTgt spid="15"/>
                                        </p:tgtEl>
                                        <p:attrNameLst>
                                          <p:attrName>ppt_x</p:attrName>
                                        </p:attrNameLst>
                                      </p:cBhvr>
                                      <p:tavLst>
                                        <p:tav tm="0">
                                          <p:val>
                                            <p:strVal val="ppt_x"/>
                                          </p:val>
                                        </p:tav>
                                        <p:tav tm="100000">
                                          <p:val>
                                            <p:strVal val="1+ppt_w/2"/>
                                          </p:val>
                                        </p:tav>
                                      </p:tavLst>
                                    </p:anim>
                                    <p:anim calcmode="lin" valueType="num">
                                      <p:cBhvr additive="base">
                                        <p:cTn id="130" dur="3500"/>
                                        <p:tgtEl>
                                          <p:spTgt spid="15"/>
                                        </p:tgtEl>
                                        <p:attrNameLst>
                                          <p:attrName>ppt_y</p:attrName>
                                        </p:attrNameLst>
                                      </p:cBhvr>
                                      <p:tavLst>
                                        <p:tav tm="0">
                                          <p:val>
                                            <p:strVal val="ppt_y"/>
                                          </p:val>
                                        </p:tav>
                                        <p:tav tm="100000">
                                          <p:val>
                                            <p:strVal val="0-ppt_h/2"/>
                                          </p:val>
                                        </p:tav>
                                      </p:tavLst>
                                    </p:anim>
                                    <p:set>
                                      <p:cBhvr>
                                        <p:cTn id="131" dur="1" fill="hold">
                                          <p:stCondLst>
                                            <p:cond delay="3499"/>
                                          </p:stCondLst>
                                        </p:cTn>
                                        <p:tgtEl>
                                          <p:spTgt spid="15"/>
                                        </p:tgtEl>
                                        <p:attrNameLst>
                                          <p:attrName>style.visibility</p:attrName>
                                        </p:attrNameLst>
                                      </p:cBhvr>
                                      <p:to>
                                        <p:strVal val="hidden"/>
                                      </p:to>
                                    </p:set>
                                  </p:childTnLst>
                                </p:cTn>
                              </p:par>
                              <p:par>
                                <p:cTn id="132" presetID="19" presetClass="exit" presetSubtype="10" fill="hold" nodeType="withEffect">
                                  <p:stCondLst>
                                    <p:cond delay="0"/>
                                  </p:stCondLst>
                                  <p:childTnLst>
                                    <p:anim calcmode="lin" valueType="num">
                                      <p:cBhvr>
                                        <p:cTn id="133" dur="3000"/>
                                        <p:tgtEl>
                                          <p:spTgt spid="15"/>
                                        </p:tgtEl>
                                        <p:attrNameLst>
                                          <p:attrName>ppt_h</p:attrName>
                                        </p:attrNameLst>
                                      </p:cBhvr>
                                      <p:tavLst>
                                        <p:tav tm="0">
                                          <p:val>
                                            <p:strVal val="ppt_h"/>
                                          </p:val>
                                        </p:tav>
                                        <p:tav tm="100000">
                                          <p:val>
                                            <p:strVal val="ppt_h"/>
                                          </p:val>
                                        </p:tav>
                                      </p:tavLst>
                                    </p:anim>
                                    <p:anim calcmode="lin" valueType="num">
                                      <p:cBhvr>
                                        <p:cTn id="134"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2999"/>
                                          </p:stCondLst>
                                        </p:cTn>
                                        <p:tgtEl>
                                          <p:spTgt spid="1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500"/>
                                        <p:tgtEl>
                                          <p:spTgt spid="11"/>
                                        </p:tgtEl>
                                        <p:attrNameLst>
                                          <p:attrName>ppt_x</p:attrName>
                                        </p:attrNameLst>
                                      </p:cBhvr>
                                      <p:tavLst>
                                        <p:tav tm="0">
                                          <p:val>
                                            <p:strVal val="ppt_x"/>
                                          </p:val>
                                        </p:tav>
                                        <p:tav tm="100000">
                                          <p:val>
                                            <p:strVal val="1+ppt_w/2"/>
                                          </p:val>
                                        </p:tav>
                                      </p:tavLst>
                                    </p:anim>
                                    <p:anim calcmode="lin" valueType="num">
                                      <p:cBhvr additive="base">
                                        <p:cTn id="138" dur="3500"/>
                                        <p:tgtEl>
                                          <p:spTgt spid="11"/>
                                        </p:tgtEl>
                                        <p:attrNameLst>
                                          <p:attrName>ppt_y</p:attrName>
                                        </p:attrNameLst>
                                      </p:cBhvr>
                                      <p:tavLst>
                                        <p:tav tm="0">
                                          <p:val>
                                            <p:strVal val="ppt_y"/>
                                          </p:val>
                                        </p:tav>
                                        <p:tav tm="100000">
                                          <p:val>
                                            <p:strVal val="1+ppt_h/2"/>
                                          </p:val>
                                        </p:tav>
                                      </p:tavLst>
                                    </p:anim>
                                    <p:set>
                                      <p:cBhvr>
                                        <p:cTn id="139" dur="1" fill="hold">
                                          <p:stCondLst>
                                            <p:cond delay="3499"/>
                                          </p:stCondLst>
                                        </p:cTn>
                                        <p:tgtEl>
                                          <p:spTgt spid="11"/>
                                        </p:tgtEl>
                                        <p:attrNameLst>
                                          <p:attrName>style.visibility</p:attrName>
                                        </p:attrNameLst>
                                      </p:cBhvr>
                                      <p:to>
                                        <p:strVal val="hidden"/>
                                      </p:to>
                                    </p:set>
                                  </p:childTnLst>
                                </p:cTn>
                              </p:par>
                              <p:par>
                                <p:cTn id="140" presetID="19" presetClass="exit" presetSubtype="10" fill="hold" nodeType="withEffect">
                                  <p:stCondLst>
                                    <p:cond delay="0"/>
                                  </p:stCondLst>
                                  <p:childTnLst>
                                    <p:anim calcmode="lin" valueType="num">
                                      <p:cBhvr>
                                        <p:cTn id="141" dur="3000"/>
                                        <p:tgtEl>
                                          <p:spTgt spid="11"/>
                                        </p:tgtEl>
                                        <p:attrNameLst>
                                          <p:attrName>ppt_h</p:attrName>
                                        </p:attrNameLst>
                                      </p:cBhvr>
                                      <p:tavLst>
                                        <p:tav tm="0">
                                          <p:val>
                                            <p:strVal val="ppt_h"/>
                                          </p:val>
                                        </p:tav>
                                        <p:tav tm="100000">
                                          <p:val>
                                            <p:strVal val="ppt_h"/>
                                          </p:val>
                                        </p:tav>
                                      </p:tavLst>
                                    </p:anim>
                                    <p:anim calcmode="lin" valueType="num">
                                      <p:cBhvr>
                                        <p:cTn id="14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500"/>
                                        <p:tgtEl>
                                          <p:spTgt spid="12"/>
                                        </p:tgtEl>
                                        <p:attrNameLst>
                                          <p:attrName>ppt_x</p:attrName>
                                        </p:attrNameLst>
                                      </p:cBhvr>
                                      <p:tavLst>
                                        <p:tav tm="0">
                                          <p:val>
                                            <p:strVal val="ppt_x"/>
                                          </p:val>
                                        </p:tav>
                                        <p:tav tm="100000">
                                          <p:val>
                                            <p:strVal val="1+ppt_w/2"/>
                                          </p:val>
                                        </p:tav>
                                      </p:tavLst>
                                    </p:anim>
                                    <p:anim calcmode="lin" valueType="num">
                                      <p:cBhvr additive="base">
                                        <p:cTn id="146" dur="3500"/>
                                        <p:tgtEl>
                                          <p:spTgt spid="12"/>
                                        </p:tgtEl>
                                        <p:attrNameLst>
                                          <p:attrName>ppt_y</p:attrName>
                                        </p:attrNameLst>
                                      </p:cBhvr>
                                      <p:tavLst>
                                        <p:tav tm="0">
                                          <p:val>
                                            <p:strVal val="ppt_y"/>
                                          </p:val>
                                        </p:tav>
                                        <p:tav tm="100000">
                                          <p:val>
                                            <p:strVal val="1+ppt_h/2"/>
                                          </p:val>
                                        </p:tav>
                                      </p:tavLst>
                                    </p:anim>
                                    <p:set>
                                      <p:cBhvr>
                                        <p:cTn id="147" dur="1" fill="hold">
                                          <p:stCondLst>
                                            <p:cond delay="3499"/>
                                          </p:stCondLst>
                                        </p:cTn>
                                        <p:tgtEl>
                                          <p:spTgt spid="12"/>
                                        </p:tgtEl>
                                        <p:attrNameLst>
                                          <p:attrName>style.visibility</p:attrName>
                                        </p:attrNameLst>
                                      </p:cBhvr>
                                      <p:to>
                                        <p:strVal val="hidden"/>
                                      </p:to>
                                    </p:set>
                                  </p:childTnLst>
                                </p:cTn>
                              </p:par>
                              <p:par>
                                <p:cTn id="148" presetID="19" presetClass="exit" presetSubtype="10" fill="hold" nodeType="withEffect">
                                  <p:stCondLst>
                                    <p:cond delay="0"/>
                                  </p:stCondLst>
                                  <p:childTnLst>
                                    <p:anim calcmode="lin" valueType="num">
                                      <p:cBhvr>
                                        <p:cTn id="149" dur="3000"/>
                                        <p:tgtEl>
                                          <p:spTgt spid="12"/>
                                        </p:tgtEl>
                                        <p:attrNameLst>
                                          <p:attrName>ppt_h</p:attrName>
                                        </p:attrNameLst>
                                      </p:cBhvr>
                                      <p:tavLst>
                                        <p:tav tm="0">
                                          <p:val>
                                            <p:strVal val="ppt_h"/>
                                          </p:val>
                                        </p:tav>
                                        <p:tav tm="100000">
                                          <p:val>
                                            <p:strVal val="ppt_h"/>
                                          </p:val>
                                        </p:tav>
                                      </p:tavLst>
                                    </p:anim>
                                    <p:anim calcmode="lin" valueType="num">
                                      <p:cBhvr>
                                        <p:cTn id="15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500"/>
                                        <p:tgtEl>
                                          <p:spTgt spid="14"/>
                                        </p:tgtEl>
                                        <p:attrNameLst>
                                          <p:attrName>ppt_x</p:attrName>
                                        </p:attrNameLst>
                                      </p:cBhvr>
                                      <p:tavLst>
                                        <p:tav tm="0">
                                          <p:val>
                                            <p:strVal val="ppt_x"/>
                                          </p:val>
                                        </p:tav>
                                        <p:tav tm="100000">
                                          <p:val>
                                            <p:strVal val="0-ppt_w/2"/>
                                          </p:val>
                                        </p:tav>
                                      </p:tavLst>
                                    </p:anim>
                                    <p:anim calcmode="lin" valueType="num">
                                      <p:cBhvr additive="base">
                                        <p:cTn id="154" dur="3500"/>
                                        <p:tgtEl>
                                          <p:spTgt spid="14"/>
                                        </p:tgtEl>
                                        <p:attrNameLst>
                                          <p:attrName>ppt_y</p:attrName>
                                        </p:attrNameLst>
                                      </p:cBhvr>
                                      <p:tavLst>
                                        <p:tav tm="0">
                                          <p:val>
                                            <p:strVal val="ppt_y"/>
                                          </p:val>
                                        </p:tav>
                                        <p:tav tm="100000">
                                          <p:val>
                                            <p:strVal val="0-ppt_h/2"/>
                                          </p:val>
                                        </p:tav>
                                      </p:tavLst>
                                    </p:anim>
                                    <p:set>
                                      <p:cBhvr>
                                        <p:cTn id="155" dur="1" fill="hold">
                                          <p:stCondLst>
                                            <p:cond delay="3499"/>
                                          </p:stCondLst>
                                        </p:cTn>
                                        <p:tgtEl>
                                          <p:spTgt spid="14"/>
                                        </p:tgtEl>
                                        <p:attrNameLst>
                                          <p:attrName>style.visibility</p:attrName>
                                        </p:attrNameLst>
                                      </p:cBhvr>
                                      <p:to>
                                        <p:strVal val="hidden"/>
                                      </p:to>
                                    </p:set>
                                  </p:childTnLst>
                                </p:cTn>
                              </p:par>
                              <p:par>
                                <p:cTn id="156" presetID="19" presetClass="exit" presetSubtype="10" fill="hold" nodeType="withEffect">
                                  <p:stCondLst>
                                    <p:cond delay="0"/>
                                  </p:stCondLst>
                                  <p:childTnLst>
                                    <p:anim calcmode="lin" valueType="num">
                                      <p:cBhvr>
                                        <p:cTn id="157" dur="3000"/>
                                        <p:tgtEl>
                                          <p:spTgt spid="14"/>
                                        </p:tgtEl>
                                        <p:attrNameLst>
                                          <p:attrName>ppt_h</p:attrName>
                                        </p:attrNameLst>
                                      </p:cBhvr>
                                      <p:tavLst>
                                        <p:tav tm="0">
                                          <p:val>
                                            <p:strVal val="ppt_h"/>
                                          </p:val>
                                        </p:tav>
                                        <p:tav tm="100000">
                                          <p:val>
                                            <p:strVal val="ppt_h"/>
                                          </p:val>
                                        </p:tav>
                                      </p:tavLst>
                                    </p:anim>
                                    <p:anim calcmode="lin" valueType="num">
                                      <p:cBhvr>
                                        <p:cTn id="15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500"/>
                                        <p:tgtEl>
                                          <p:spTgt spid="13"/>
                                        </p:tgtEl>
                                        <p:attrNameLst>
                                          <p:attrName>ppt_x</p:attrName>
                                        </p:attrNameLst>
                                      </p:cBhvr>
                                      <p:tavLst>
                                        <p:tav tm="0">
                                          <p:val>
                                            <p:strVal val="ppt_x"/>
                                          </p:val>
                                        </p:tav>
                                        <p:tav tm="100000">
                                          <p:val>
                                            <p:strVal val="0-ppt_w/2"/>
                                          </p:val>
                                        </p:tav>
                                      </p:tavLst>
                                    </p:anim>
                                    <p:anim calcmode="lin" valueType="num">
                                      <p:cBhvr additive="base">
                                        <p:cTn id="162" dur="3500"/>
                                        <p:tgtEl>
                                          <p:spTgt spid="13"/>
                                        </p:tgtEl>
                                        <p:attrNameLst>
                                          <p:attrName>ppt_y</p:attrName>
                                        </p:attrNameLst>
                                      </p:cBhvr>
                                      <p:tavLst>
                                        <p:tav tm="0">
                                          <p:val>
                                            <p:strVal val="ppt_y"/>
                                          </p:val>
                                        </p:tav>
                                        <p:tav tm="100000">
                                          <p:val>
                                            <p:strVal val="0-ppt_h/2"/>
                                          </p:val>
                                        </p:tav>
                                      </p:tavLst>
                                    </p:anim>
                                    <p:set>
                                      <p:cBhvr>
                                        <p:cTn id="163" dur="1" fill="hold">
                                          <p:stCondLst>
                                            <p:cond delay="3499"/>
                                          </p:stCondLst>
                                        </p:cTn>
                                        <p:tgtEl>
                                          <p:spTgt spid="13"/>
                                        </p:tgtEl>
                                        <p:attrNameLst>
                                          <p:attrName>style.visibility</p:attrName>
                                        </p:attrNameLst>
                                      </p:cBhvr>
                                      <p:to>
                                        <p:strVal val="hidden"/>
                                      </p:to>
                                    </p:set>
                                  </p:childTnLst>
                                </p:cTn>
                              </p:par>
                              <p:par>
                                <p:cTn id="164" presetID="19" presetClass="exit" presetSubtype="10" fill="hold" nodeType="withEffect">
                                  <p:stCondLst>
                                    <p:cond delay="0"/>
                                  </p:stCondLst>
                                  <p:childTnLst>
                                    <p:anim calcmode="lin" valueType="num">
                                      <p:cBhvr>
                                        <p:cTn id="165" dur="3000"/>
                                        <p:tgtEl>
                                          <p:spTgt spid="13"/>
                                        </p:tgtEl>
                                        <p:attrNameLst>
                                          <p:attrName>ppt_h</p:attrName>
                                        </p:attrNameLst>
                                      </p:cBhvr>
                                      <p:tavLst>
                                        <p:tav tm="0">
                                          <p:val>
                                            <p:strVal val="ppt_h"/>
                                          </p:val>
                                        </p:tav>
                                        <p:tav tm="100000">
                                          <p:val>
                                            <p:strVal val="ppt_h"/>
                                          </p:val>
                                        </p:tav>
                                      </p:tavLst>
                                    </p:anim>
                                    <p:anim calcmode="lin" valueType="num">
                                      <p:cBhvr>
                                        <p:cTn id="16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3"/>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3500"/>
                                        <p:tgtEl>
                                          <p:spTgt spid="4"/>
                                        </p:tgtEl>
                                        <p:attrNameLst>
                                          <p:attrName>ppt_x</p:attrName>
                                        </p:attrNameLst>
                                      </p:cBhvr>
                                      <p:tavLst>
                                        <p:tav tm="0">
                                          <p:val>
                                            <p:strVal val="ppt_x"/>
                                          </p:val>
                                        </p:tav>
                                        <p:tav tm="100000">
                                          <p:val>
                                            <p:strVal val="0-ppt_w/2"/>
                                          </p:val>
                                        </p:tav>
                                      </p:tavLst>
                                    </p:anim>
                                    <p:anim calcmode="lin" valueType="num">
                                      <p:cBhvr additive="base">
                                        <p:cTn id="170" dur="3500"/>
                                        <p:tgtEl>
                                          <p:spTgt spid="4"/>
                                        </p:tgtEl>
                                        <p:attrNameLst>
                                          <p:attrName>ppt_y</p:attrName>
                                        </p:attrNameLst>
                                      </p:cBhvr>
                                      <p:tavLst>
                                        <p:tav tm="0">
                                          <p:val>
                                            <p:strVal val="ppt_y"/>
                                          </p:val>
                                        </p:tav>
                                        <p:tav tm="100000">
                                          <p:val>
                                            <p:strVal val="0-ppt_h/2"/>
                                          </p:val>
                                        </p:tav>
                                      </p:tavLst>
                                    </p:anim>
                                    <p:set>
                                      <p:cBhvr>
                                        <p:cTn id="171" dur="1" fill="hold">
                                          <p:stCondLst>
                                            <p:cond delay="3499"/>
                                          </p:stCondLst>
                                        </p:cTn>
                                        <p:tgtEl>
                                          <p:spTgt spid="4"/>
                                        </p:tgtEl>
                                        <p:attrNameLst>
                                          <p:attrName>style.visibility</p:attrName>
                                        </p:attrNameLst>
                                      </p:cBhvr>
                                      <p:to>
                                        <p:strVal val="hidden"/>
                                      </p:to>
                                    </p:set>
                                  </p:childTnLst>
                                </p:cTn>
                              </p:par>
                              <p:par>
                                <p:cTn id="172" presetID="19" presetClass="exit" presetSubtype="10" fill="hold" nodeType="withEffect">
                                  <p:stCondLst>
                                    <p:cond delay="0"/>
                                  </p:stCondLst>
                                  <p:childTnLst>
                                    <p:anim calcmode="lin" valueType="num">
                                      <p:cBhvr>
                                        <p:cTn id="173" dur="3000"/>
                                        <p:tgtEl>
                                          <p:spTgt spid="4"/>
                                        </p:tgtEl>
                                        <p:attrNameLst>
                                          <p:attrName>ppt_h</p:attrName>
                                        </p:attrNameLst>
                                      </p:cBhvr>
                                      <p:tavLst>
                                        <p:tav tm="0">
                                          <p:val>
                                            <p:strVal val="ppt_h"/>
                                          </p:val>
                                        </p:tav>
                                        <p:tav tm="100000">
                                          <p:val>
                                            <p:strVal val="ppt_h"/>
                                          </p:val>
                                        </p:tav>
                                      </p:tavLst>
                                    </p:anim>
                                    <p:anim calcmode="lin" valueType="num">
                                      <p:cBhvr>
                                        <p:cTn id="174"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3500"/>
                                        <p:tgtEl>
                                          <p:spTgt spid="9"/>
                                        </p:tgtEl>
                                        <p:attrNameLst>
                                          <p:attrName>ppt_x</p:attrName>
                                        </p:attrNameLst>
                                      </p:cBhvr>
                                      <p:tavLst>
                                        <p:tav tm="0">
                                          <p:val>
                                            <p:strVal val="ppt_x"/>
                                          </p:val>
                                        </p:tav>
                                        <p:tav tm="100000">
                                          <p:val>
                                            <p:strVal val="0-ppt_w/2"/>
                                          </p:val>
                                        </p:tav>
                                      </p:tavLst>
                                    </p:anim>
                                    <p:anim calcmode="lin" valueType="num">
                                      <p:cBhvr additive="base">
                                        <p:cTn id="178" dur="3500"/>
                                        <p:tgtEl>
                                          <p:spTgt spid="9"/>
                                        </p:tgtEl>
                                        <p:attrNameLst>
                                          <p:attrName>ppt_y</p:attrName>
                                        </p:attrNameLst>
                                      </p:cBhvr>
                                      <p:tavLst>
                                        <p:tav tm="0">
                                          <p:val>
                                            <p:strVal val="ppt_y"/>
                                          </p:val>
                                        </p:tav>
                                        <p:tav tm="100000">
                                          <p:val>
                                            <p:strVal val="1+ppt_h/2"/>
                                          </p:val>
                                        </p:tav>
                                      </p:tavLst>
                                    </p:anim>
                                    <p:set>
                                      <p:cBhvr>
                                        <p:cTn id="179" dur="1" fill="hold">
                                          <p:stCondLst>
                                            <p:cond delay="3499"/>
                                          </p:stCondLst>
                                        </p:cTn>
                                        <p:tgtEl>
                                          <p:spTgt spid="9"/>
                                        </p:tgtEl>
                                        <p:attrNameLst>
                                          <p:attrName>style.visibility</p:attrName>
                                        </p:attrNameLst>
                                      </p:cBhvr>
                                      <p:to>
                                        <p:strVal val="hidden"/>
                                      </p:to>
                                    </p:set>
                                  </p:childTnLst>
                                </p:cTn>
                              </p:par>
                              <p:par>
                                <p:cTn id="180" presetID="19" presetClass="exit" presetSubtype="10" fill="hold" nodeType="withEffect">
                                  <p:stCondLst>
                                    <p:cond delay="0"/>
                                  </p:stCondLst>
                                  <p:childTnLst>
                                    <p:anim calcmode="lin" valueType="num">
                                      <p:cBhvr>
                                        <p:cTn id="181" dur="3000"/>
                                        <p:tgtEl>
                                          <p:spTgt spid="9"/>
                                        </p:tgtEl>
                                        <p:attrNameLst>
                                          <p:attrName>ppt_h</p:attrName>
                                        </p:attrNameLst>
                                      </p:cBhvr>
                                      <p:tavLst>
                                        <p:tav tm="0">
                                          <p:val>
                                            <p:strVal val="ppt_h"/>
                                          </p:val>
                                        </p:tav>
                                        <p:tav tm="100000">
                                          <p:val>
                                            <p:strVal val="ppt_h"/>
                                          </p:val>
                                        </p:tav>
                                      </p:tavLst>
                                    </p:anim>
                                    <p:anim calcmode="lin" valueType="num">
                                      <p:cBhvr>
                                        <p:cTn id="18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500"/>
                                        <p:tgtEl>
                                          <p:spTgt spid="10"/>
                                        </p:tgtEl>
                                        <p:attrNameLst>
                                          <p:attrName>ppt_x</p:attrName>
                                        </p:attrNameLst>
                                      </p:cBhvr>
                                      <p:tavLst>
                                        <p:tav tm="0">
                                          <p:val>
                                            <p:strVal val="ppt_x"/>
                                          </p:val>
                                        </p:tav>
                                        <p:tav tm="100000">
                                          <p:val>
                                            <p:strVal val="0-ppt_w/2"/>
                                          </p:val>
                                        </p:tav>
                                      </p:tavLst>
                                    </p:anim>
                                    <p:anim calcmode="lin" valueType="num">
                                      <p:cBhvr additive="base">
                                        <p:cTn id="186" dur="3500"/>
                                        <p:tgtEl>
                                          <p:spTgt spid="10"/>
                                        </p:tgtEl>
                                        <p:attrNameLst>
                                          <p:attrName>ppt_y</p:attrName>
                                        </p:attrNameLst>
                                      </p:cBhvr>
                                      <p:tavLst>
                                        <p:tav tm="0">
                                          <p:val>
                                            <p:strVal val="ppt_y"/>
                                          </p:val>
                                        </p:tav>
                                        <p:tav tm="100000">
                                          <p:val>
                                            <p:strVal val="1+ppt_h/2"/>
                                          </p:val>
                                        </p:tav>
                                      </p:tavLst>
                                    </p:anim>
                                    <p:set>
                                      <p:cBhvr>
                                        <p:cTn id="187" dur="1" fill="hold">
                                          <p:stCondLst>
                                            <p:cond delay="3499"/>
                                          </p:stCondLst>
                                        </p:cTn>
                                        <p:tgtEl>
                                          <p:spTgt spid="10"/>
                                        </p:tgtEl>
                                        <p:attrNameLst>
                                          <p:attrName>style.visibility</p:attrName>
                                        </p:attrNameLst>
                                      </p:cBhvr>
                                      <p:to>
                                        <p:strVal val="hidden"/>
                                      </p:to>
                                    </p:set>
                                  </p:childTnLst>
                                </p:cTn>
                              </p:par>
                              <p:par>
                                <p:cTn id="188" presetID="19" presetClass="exit" presetSubtype="10" fill="hold" nodeType="withEffect">
                                  <p:stCondLst>
                                    <p:cond delay="0"/>
                                  </p:stCondLst>
                                  <p:childTnLst>
                                    <p:anim calcmode="lin" valueType="num">
                                      <p:cBhvr>
                                        <p:cTn id="189" dur="3000"/>
                                        <p:tgtEl>
                                          <p:spTgt spid="10"/>
                                        </p:tgtEl>
                                        <p:attrNameLst>
                                          <p:attrName>ppt_h</p:attrName>
                                        </p:attrNameLst>
                                      </p:cBhvr>
                                      <p:tavLst>
                                        <p:tav tm="0">
                                          <p:val>
                                            <p:strVal val="ppt_h"/>
                                          </p:val>
                                        </p:tav>
                                        <p:tav tm="100000">
                                          <p:val>
                                            <p:strVal val="ppt_h"/>
                                          </p:val>
                                        </p:tav>
                                      </p:tavLst>
                                    </p:anim>
                                    <p:anim calcmode="lin" valueType="num">
                                      <p:cBhvr>
                                        <p:cTn id="19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10"/>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3500"/>
                                        <p:tgtEl>
                                          <p:spTgt spid="2"/>
                                        </p:tgtEl>
                                        <p:attrNameLst>
                                          <p:attrName>ppt_x</p:attrName>
                                        </p:attrNameLst>
                                      </p:cBhvr>
                                      <p:tavLst>
                                        <p:tav tm="0">
                                          <p:val>
                                            <p:strVal val="ppt_x"/>
                                          </p:val>
                                        </p:tav>
                                        <p:tav tm="100000">
                                          <p:val>
                                            <p:strVal val="1+ppt_w/2"/>
                                          </p:val>
                                        </p:tav>
                                      </p:tavLst>
                                    </p:anim>
                                    <p:anim calcmode="lin" valueType="num">
                                      <p:cBhvr additive="base">
                                        <p:cTn id="194" dur="3500"/>
                                        <p:tgtEl>
                                          <p:spTgt spid="2"/>
                                        </p:tgtEl>
                                        <p:attrNameLst>
                                          <p:attrName>ppt_y</p:attrName>
                                        </p:attrNameLst>
                                      </p:cBhvr>
                                      <p:tavLst>
                                        <p:tav tm="0">
                                          <p:val>
                                            <p:strVal val="ppt_y"/>
                                          </p:val>
                                        </p:tav>
                                        <p:tav tm="100000">
                                          <p:val>
                                            <p:strVal val="1+ppt_h/2"/>
                                          </p:val>
                                        </p:tav>
                                      </p:tavLst>
                                    </p:anim>
                                    <p:set>
                                      <p:cBhvr>
                                        <p:cTn id="195" dur="1" fill="hold">
                                          <p:stCondLst>
                                            <p:cond delay="3499"/>
                                          </p:stCondLst>
                                        </p:cTn>
                                        <p:tgtEl>
                                          <p:spTgt spid="2"/>
                                        </p:tgtEl>
                                        <p:attrNameLst>
                                          <p:attrName>style.visibility</p:attrName>
                                        </p:attrNameLst>
                                      </p:cBhvr>
                                      <p:to>
                                        <p:strVal val="hidden"/>
                                      </p:to>
                                    </p:set>
                                  </p:childTnLst>
                                </p:cTn>
                              </p:par>
                              <p:par>
                                <p:cTn id="196" presetID="19" presetClass="exit" presetSubtype="10" fill="hold" nodeType="withEffect">
                                  <p:stCondLst>
                                    <p:cond delay="0"/>
                                  </p:stCondLst>
                                  <p:childTnLst>
                                    <p:anim calcmode="lin" valueType="num">
                                      <p:cBhvr>
                                        <p:cTn id="197" dur="3000"/>
                                        <p:tgtEl>
                                          <p:spTgt spid="2"/>
                                        </p:tgtEl>
                                        <p:attrNameLst>
                                          <p:attrName>ppt_h</p:attrName>
                                        </p:attrNameLst>
                                      </p:cBhvr>
                                      <p:tavLst>
                                        <p:tav tm="0">
                                          <p:val>
                                            <p:strVal val="ppt_h"/>
                                          </p:val>
                                        </p:tav>
                                        <p:tav tm="100000">
                                          <p:val>
                                            <p:strVal val="ppt_h"/>
                                          </p:val>
                                        </p:tav>
                                      </p:tavLst>
                                    </p:anim>
                                    <p:anim calcmode="lin" valueType="num">
                                      <p:cBhvr>
                                        <p:cTn id="198" dur="3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2"/>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6"/>
                                        </p:tgtEl>
                                        <p:attrNameLst>
                                          <p:attrName>style.visibility</p:attrName>
                                        </p:attrNameLst>
                                      </p:cBhvr>
                                      <p:to>
                                        <p:strVal val="visible"/>
                                      </p:to>
                                    </p:set>
                                    <p:anim calcmode="lin" valueType="num">
                                      <p:cBhvr>
                                        <p:cTn id="202" dur="3500" fill="hold"/>
                                        <p:tgtEl>
                                          <p:spTgt spid="6"/>
                                        </p:tgtEl>
                                        <p:attrNameLst>
                                          <p:attrName>ppt_w</p:attrName>
                                        </p:attrNameLst>
                                      </p:cBhvr>
                                      <p:tavLst>
                                        <p:tav tm="0">
                                          <p:val>
                                            <p:strVal val="2/3*#ppt_w"/>
                                          </p:val>
                                        </p:tav>
                                        <p:tav tm="100000">
                                          <p:val>
                                            <p:strVal val="#ppt_w"/>
                                          </p:val>
                                        </p:tav>
                                      </p:tavLst>
                                    </p:anim>
                                    <p:anim calcmode="lin" valueType="num">
                                      <p:cBhvr>
                                        <p:cTn id="203" dur="3500" fill="hold"/>
                                        <p:tgtEl>
                                          <p:spTgt spid="6"/>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6"/>
                                        </p:tgtEl>
                                        <p:attrNameLst>
                                          <p:attrName>style.visibility</p:attrName>
                                        </p:attrNameLst>
                                      </p:cBhvr>
                                      <p:to>
                                        <p:strVal val="visible"/>
                                      </p:to>
                                    </p:set>
                                    <p:animEffect transition="in" filter="box(out)">
                                      <p:cBhvr>
                                        <p:cTn id="206" dur="3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672498" y="764704"/>
            <a:ext cx="7772300" cy="3539430"/>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3200" b="1" i="1" dirty="0" smtClean="0">
                <a:solidFill>
                  <a:srgbClr val="9900FF"/>
                </a:solidFill>
                <a:latin typeface="High Tower Text" panose="02040502050506030303" pitchFamily="18" charset="0"/>
              </a:rPr>
              <a:t>2</a:t>
            </a:r>
            <a:r>
              <a:rPr lang="es-ES" sz="3200" b="1" i="1" dirty="0">
                <a:solidFill>
                  <a:srgbClr val="9900FF"/>
                </a:solidFill>
                <a:latin typeface="High Tower Text" panose="02040502050506030303" pitchFamily="18" charset="0"/>
              </a:rPr>
              <a:t>. No reconocerle sus virtudes o puntos fuertes: parece que muchas veces solo nos fijamos en sus fallos o defectos para intentar corregirlos, y nos olvidamos de alabarle lo que hace bien o sus puntos fuertes. El halago es un arma muy fuerte en su educación.</a:t>
            </a:r>
          </a:p>
          <a:p>
            <a:pPr algn="ctr"/>
            <a:endParaRPr lang="es-ES" sz="32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6146" name="Picture 2"/>
          <p:cNvPicPr>
            <a:picLocks noChangeAspect="1" noChangeArrowheads="1"/>
          </p:cNvPicPr>
          <p:nvPr/>
        </p:nvPicPr>
        <p:blipFill>
          <a:blip r:embed="rId3" cstate="email">
            <a:duotone>
              <a:prstClr val="black"/>
              <a:srgbClr val="FF99FF">
                <a:tint val="45000"/>
                <a:satMod val="400000"/>
              </a:srgbClr>
            </a:duotone>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51720" y="908720"/>
            <a:ext cx="4978127" cy="489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duotone>
              <a:prstClr val="black"/>
              <a:srgbClr val="FF99FF">
                <a:tint val="45000"/>
                <a:satMod val="400000"/>
              </a:srgbClr>
            </a:duotone>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35308" y="860654"/>
            <a:ext cx="4978127" cy="489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7629" y="-171400"/>
            <a:ext cx="9191629" cy="4453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0436" y="6310151"/>
            <a:ext cx="9204438"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0" y="0"/>
            <a:ext cx="9204438" cy="105273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9999">
                  <a:lumMod val="60000"/>
                  <a:lumOff val="40000"/>
                </a:srgbClr>
              </a:gs>
              <a:gs pos="80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55518" y="5661248"/>
            <a:ext cx="9199520" cy="105273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9999">
                  <a:lumMod val="60000"/>
                  <a:lumOff val="40000"/>
                </a:srgbClr>
              </a:gs>
              <a:gs pos="80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8 Imagen" descr="REGLAS PARA SER PADRES DIEZ DEFINITIVO.jpg"/>
          <p:cNvPicPr>
            <a:picLocks noGrp="1" noChangeAspect="1"/>
          </p:cNvPicPr>
          <p:nvPr isPhoto="1"/>
        </p:nvPicPr>
        <p:blipFill>
          <a:blip r:embed="rId5" cstate="email">
            <a:lum/>
          </a:blip>
          <a:stretch>
            <a:fillRect/>
          </a:stretch>
        </p:blipFill>
        <p:spPr>
          <a:xfrm>
            <a:off x="-337053" y="-171400"/>
            <a:ext cx="9481053" cy="7200800"/>
          </a:xfrm>
          <a:prstGeom prst="rect">
            <a:avLst/>
          </a:prstGeom>
          <a:noFill/>
          <a:ln>
            <a:noFill/>
          </a:ln>
        </p:spPr>
      </p:pic>
    </p:spTree>
    <p:extLst>
      <p:ext uri="{BB962C8B-B14F-4D97-AF65-F5344CB8AC3E}">
        <p14:creationId xmlns:p14="http://schemas.microsoft.com/office/powerpoint/2010/main" val="1434441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fltVal val="0"/>
                                          </p:val>
                                        </p:tav>
                                        <p:tav tm="100000">
                                          <p:val>
                                            <p:strVal val="#ppt_w"/>
                                          </p:val>
                                        </p:tav>
                                      </p:tavLst>
                                    </p:anim>
                                    <p:anim calcmode="lin" valueType="num">
                                      <p:cBhvr>
                                        <p:cTn id="11" dur="3000" fill="hold"/>
                                        <p:tgtEl>
                                          <p:spTgt spid="6146"/>
                                        </p:tgtEl>
                                        <p:attrNameLst>
                                          <p:attrName>ppt_h</p:attrName>
                                        </p:attrNameLst>
                                      </p:cBhvr>
                                      <p:tavLst>
                                        <p:tav tm="0">
                                          <p:val>
                                            <p:fltVal val="0"/>
                                          </p:val>
                                        </p:tav>
                                        <p:tav tm="100000">
                                          <p:val>
                                            <p:strVal val="#ppt_h"/>
                                          </p:val>
                                        </p:tav>
                                      </p:tavLst>
                                    </p:anim>
                                    <p:anim calcmode="lin" valueType="num">
                                      <p:cBhvr>
                                        <p:cTn id="12" dur="3000" fill="hold"/>
                                        <p:tgtEl>
                                          <p:spTgt spid="6146"/>
                                        </p:tgtEl>
                                        <p:attrNameLst>
                                          <p:attrName>ppt_x</p:attrName>
                                        </p:attrNameLst>
                                      </p:cBhvr>
                                      <p:tavLst>
                                        <p:tav tm="0">
                                          <p:val>
                                            <p:fltVal val="0.5"/>
                                          </p:val>
                                        </p:tav>
                                        <p:tav tm="100000">
                                          <p:val>
                                            <p:strVal val="#ppt_x"/>
                                          </p:val>
                                        </p:tav>
                                      </p:tavLst>
                                    </p:anim>
                                    <p:anim calcmode="lin" valueType="num">
                                      <p:cBhvr>
                                        <p:cTn id="13" dur="3000" fill="hold"/>
                                        <p:tgtEl>
                                          <p:spTgt spid="614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614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anim calcmode="lin" valueType="num">
                                      <p:cBhvr>
                                        <p:cTn id="20" dur="3000" fill="hold"/>
                                        <p:tgtEl>
                                          <p:spTgt spid="4"/>
                                        </p:tgtEl>
                                        <p:attrNameLst>
                                          <p:attrName>ppt_x</p:attrName>
                                        </p:attrNameLst>
                                      </p:cBhvr>
                                      <p:tavLst>
                                        <p:tav tm="0">
                                          <p:val>
                                            <p:fltVal val="0.5"/>
                                          </p:val>
                                        </p:tav>
                                        <p:tav tm="100000">
                                          <p:val>
                                            <p:strVal val="#ppt_x"/>
                                          </p:val>
                                        </p:tav>
                                      </p:tavLst>
                                    </p:anim>
                                    <p:anim calcmode="lin" valueType="num">
                                      <p:cBhvr>
                                        <p:cTn id="21" dur="3000" fill="hold"/>
                                        <p:tgtEl>
                                          <p:spTgt spid="4"/>
                                        </p:tgtEl>
                                        <p:attrNameLst>
                                          <p:attrName>ppt_y</p:attrName>
                                        </p:attrNameLst>
                                      </p:cBhvr>
                                      <p:tavLst>
                                        <p:tav tm="0">
                                          <p:val>
                                            <p:fltVal val="0.5"/>
                                          </p:val>
                                        </p:tav>
                                        <p:tav tm="100000">
                                          <p:val>
                                            <p:strVal val="#ppt_y"/>
                                          </p:val>
                                        </p:tav>
                                      </p:tavLst>
                                    </p:anim>
                                  </p:childTnLst>
                                </p:cTn>
                              </p:par>
                              <p:par>
                                <p:cTn id="22" presetID="23" presetClass="entr" presetSubtype="288"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3000" fill="hold"/>
                                        <p:tgtEl>
                                          <p:spTgt spid="10"/>
                                        </p:tgtEl>
                                        <p:attrNameLst>
                                          <p:attrName>ppt_w</p:attrName>
                                        </p:attrNameLst>
                                      </p:cBhvr>
                                      <p:tavLst>
                                        <p:tav tm="0">
                                          <p:val>
                                            <p:strVal val="4/3*#ppt_w"/>
                                          </p:val>
                                        </p:tav>
                                        <p:tav tm="100000">
                                          <p:val>
                                            <p:strVal val="#ppt_w"/>
                                          </p:val>
                                        </p:tav>
                                      </p:tavLst>
                                    </p:anim>
                                    <p:anim calcmode="lin" valueType="num">
                                      <p:cBhvr>
                                        <p:cTn id="25" dur="3000" fill="hold"/>
                                        <p:tgtEl>
                                          <p:spTgt spid="10"/>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23" presetClass="exit" presetSubtype="544" fill="hold" nodeType="afterEffect">
                                  <p:stCondLst>
                                    <p:cond delay="0"/>
                                  </p:stCondLst>
                                  <p:childTnLst>
                                    <p:anim calcmode="lin" valueType="num">
                                      <p:cBhvr>
                                        <p:cTn id="28" dur="3000"/>
                                        <p:tgtEl>
                                          <p:spTgt spid="6146"/>
                                        </p:tgtEl>
                                        <p:attrNameLst>
                                          <p:attrName>ppt_w</p:attrName>
                                        </p:attrNameLst>
                                      </p:cBhvr>
                                      <p:tavLst>
                                        <p:tav tm="0">
                                          <p:val>
                                            <p:strVal val="ppt_w"/>
                                          </p:val>
                                        </p:tav>
                                        <p:tav tm="100000">
                                          <p:val>
                                            <p:fltVal val="0"/>
                                          </p:val>
                                        </p:tav>
                                      </p:tavLst>
                                    </p:anim>
                                    <p:anim calcmode="lin" valueType="num">
                                      <p:cBhvr>
                                        <p:cTn id="29" dur="3000"/>
                                        <p:tgtEl>
                                          <p:spTgt spid="6146"/>
                                        </p:tgtEl>
                                        <p:attrNameLst>
                                          <p:attrName>ppt_h</p:attrName>
                                        </p:attrNameLst>
                                      </p:cBhvr>
                                      <p:tavLst>
                                        <p:tav tm="0">
                                          <p:val>
                                            <p:strVal val="ppt_h"/>
                                          </p:val>
                                        </p:tav>
                                        <p:tav tm="100000">
                                          <p:val>
                                            <p:fltVal val="0"/>
                                          </p:val>
                                        </p:tav>
                                      </p:tavLst>
                                    </p:anim>
                                    <p:anim calcmode="lin" valueType="num">
                                      <p:cBhvr>
                                        <p:cTn id="30" dur="3000"/>
                                        <p:tgtEl>
                                          <p:spTgt spid="6146"/>
                                        </p:tgtEl>
                                        <p:attrNameLst>
                                          <p:attrName>ppt_x</p:attrName>
                                        </p:attrNameLst>
                                      </p:cBhvr>
                                      <p:tavLst>
                                        <p:tav tm="0">
                                          <p:val>
                                            <p:strVal val="ppt_x"/>
                                          </p:val>
                                        </p:tav>
                                        <p:tav tm="100000">
                                          <p:val>
                                            <p:fltVal val="0.5"/>
                                          </p:val>
                                        </p:tav>
                                      </p:tavLst>
                                    </p:anim>
                                    <p:anim calcmode="lin" valueType="num">
                                      <p:cBhvr>
                                        <p:cTn id="31" dur="3000"/>
                                        <p:tgtEl>
                                          <p:spTgt spid="6146"/>
                                        </p:tgtEl>
                                        <p:attrNameLst>
                                          <p:attrName>ppt_y</p:attrName>
                                        </p:attrNameLst>
                                      </p:cBhvr>
                                      <p:tavLst>
                                        <p:tav tm="0">
                                          <p:val>
                                            <p:strVal val="ppt_y"/>
                                          </p:val>
                                        </p:tav>
                                        <p:tav tm="100000">
                                          <p:val>
                                            <p:fltVal val="0.5"/>
                                          </p:val>
                                        </p:tav>
                                      </p:tavLst>
                                    </p:anim>
                                    <p:set>
                                      <p:cBhvr>
                                        <p:cTn id="32" dur="1" fill="hold">
                                          <p:stCondLst>
                                            <p:cond delay="2999"/>
                                          </p:stCondLst>
                                        </p:cTn>
                                        <p:tgtEl>
                                          <p:spTgt spid="6146"/>
                                        </p:tgtEl>
                                        <p:attrNameLst>
                                          <p:attrName>style.visibility</p:attrName>
                                        </p:attrNameLst>
                                      </p:cBhvr>
                                      <p:to>
                                        <p:strVal val="hidden"/>
                                      </p:to>
                                    </p:set>
                                  </p:childTnLst>
                                </p:cTn>
                              </p:par>
                              <p:par>
                                <p:cTn id="33" presetID="23" presetClass="exit" presetSubtype="16" fill="hold" nodeType="withEffect">
                                  <p:stCondLst>
                                    <p:cond delay="0"/>
                                  </p:stCondLst>
                                  <p:childTnLst>
                                    <p:anim calcmode="lin" valueType="num">
                                      <p:cBhvr>
                                        <p:cTn id="34" dur="3000"/>
                                        <p:tgtEl>
                                          <p:spTgt spid="4"/>
                                        </p:tgtEl>
                                        <p:attrNameLst>
                                          <p:attrName>ppt_w</p:attrName>
                                        </p:attrNameLst>
                                      </p:cBhvr>
                                      <p:tavLst>
                                        <p:tav tm="0">
                                          <p:val>
                                            <p:strVal val="ppt_w"/>
                                          </p:val>
                                        </p:tav>
                                        <p:tav tm="100000">
                                          <p:val>
                                            <p:strVal val="4*ppt_w"/>
                                          </p:val>
                                        </p:tav>
                                      </p:tavLst>
                                    </p:anim>
                                    <p:anim calcmode="lin" valueType="num">
                                      <p:cBhvr>
                                        <p:cTn id="35" dur="3000"/>
                                        <p:tgtEl>
                                          <p:spTgt spid="4"/>
                                        </p:tgtEl>
                                        <p:attrNameLst>
                                          <p:attrName>ppt_h</p:attrName>
                                        </p:attrNameLst>
                                      </p:cBhvr>
                                      <p:tavLst>
                                        <p:tav tm="0">
                                          <p:val>
                                            <p:strVal val="ppt_h"/>
                                          </p:val>
                                        </p:tav>
                                        <p:tav tm="100000">
                                          <p:val>
                                            <p:strVal val="4*ppt_h"/>
                                          </p:val>
                                        </p:tav>
                                      </p:tavLst>
                                    </p:anim>
                                    <p:set>
                                      <p:cBhvr>
                                        <p:cTn id="36"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7.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4099"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3507165" y="2837654"/>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4227246" y="2850479"/>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2425946" y="1973556"/>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1329773" y="1428045"/>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253709" y="893434"/>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2337905" y="3773755"/>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1329773" y="4343338"/>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241116" y="4925883"/>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5261814" y="1990201"/>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5381297" y="3798908"/>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6284011" y="1371350"/>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7395598" y="893434"/>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6541830" y="4449588"/>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7549963" y="4896911"/>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20 Forma libre"/>
          <p:cNvSpPr/>
          <p:nvPr/>
        </p:nvSpPr>
        <p:spPr>
          <a:xfrm>
            <a:off x="0" y="0"/>
            <a:ext cx="9144000" cy="95334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A7FF"/>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0" y="5892948"/>
            <a:ext cx="9165828" cy="95334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A7FF"/>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3" name="22 Imagen" descr="REGLAS PARA SER PADRES DIEZ DEFINITIVO.jpg"/>
          <p:cNvPicPr>
            <a:picLocks noGrp="1" noChangeAspect="1"/>
          </p:cNvPicPr>
          <p:nvPr isPhoto="1"/>
        </p:nvPicPr>
        <p:blipFill>
          <a:blip r:embed="rId4" cstate="email">
            <a:lum/>
          </a:blip>
          <a:stretch>
            <a:fillRect/>
          </a:stretch>
        </p:blipFill>
        <p:spPr>
          <a:xfrm>
            <a:off x="-228533" y="-171400"/>
            <a:ext cx="9481053" cy="7200800"/>
          </a:xfrm>
          <a:prstGeom prst="rect">
            <a:avLst/>
          </a:prstGeom>
          <a:noFill/>
          <a:ln>
            <a:noFill/>
          </a:ln>
        </p:spPr>
      </p:pic>
    </p:spTree>
    <p:extLst>
      <p:ext uri="{BB962C8B-B14F-4D97-AF65-F5344CB8AC3E}">
        <p14:creationId xmlns:p14="http://schemas.microsoft.com/office/powerpoint/2010/main" val="2628211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 calcmode="lin" valueType="num">
                                      <p:cBhvr additive="base">
                                        <p:cTn id="10" dur="3000" fill="hold"/>
                                        <p:tgtEl>
                                          <p:spTgt spid="4099"/>
                                        </p:tgtEl>
                                        <p:attrNameLst>
                                          <p:attrName>ppt_x</p:attrName>
                                        </p:attrNameLst>
                                      </p:cBhvr>
                                      <p:tavLst>
                                        <p:tav tm="0">
                                          <p:val>
                                            <p:strVal val="1+#ppt_w/2"/>
                                          </p:val>
                                        </p:tav>
                                        <p:tav tm="100000">
                                          <p:val>
                                            <p:strVal val="#ppt_x"/>
                                          </p:val>
                                        </p:tav>
                                      </p:tavLst>
                                    </p:anim>
                                    <p:anim calcmode="lin" valueType="num">
                                      <p:cBhvr additive="base">
                                        <p:cTn id="11" dur="3000" fill="hold"/>
                                        <p:tgtEl>
                                          <p:spTgt spid="4099"/>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099"/>
                                        </p:tgtEl>
                                        <p:attrNameLst>
                                          <p:attrName>style.visibility</p:attrName>
                                        </p:attrNameLst>
                                      </p:cBhvr>
                                      <p:to>
                                        <p:strVal val="visible"/>
                                      </p:to>
                                    </p:set>
                                    <p:anim calcmode="lin" valueType="num">
                                      <p:cBhvr>
                                        <p:cTn id="14" dur="3000" fill="hold"/>
                                        <p:tgtEl>
                                          <p:spTgt spid="4099"/>
                                        </p:tgtEl>
                                        <p:attrNameLst>
                                          <p:attrName>ppt_w</p:attrName>
                                        </p:attrNameLst>
                                      </p:cBhvr>
                                      <p:tavLst>
                                        <p:tav tm="0">
                                          <p:val>
                                            <p:strVal val="#ppt_w"/>
                                          </p:val>
                                        </p:tav>
                                        <p:tav tm="100000">
                                          <p:val>
                                            <p:strVal val="#ppt_w"/>
                                          </p:val>
                                        </p:tav>
                                      </p:tavLst>
                                    </p:anim>
                                    <p:anim calcmode="lin" valueType="num">
                                      <p:cBhvr>
                                        <p:cTn id="15" dur="3000" fill="hold"/>
                                        <p:tgtEl>
                                          <p:spTgt spid="4099"/>
                                        </p:tgtEl>
                                        <p:attrNameLst>
                                          <p:attrName>ppt_h</p:attrName>
                                        </p:attrNameLst>
                                      </p:cBhvr>
                                      <p:tavLst>
                                        <p:tav tm="0" fmla="#ppt_h*sin(2.5*pi*$)">
                                          <p:val>
                                            <p:fltVal val="0"/>
                                          </p:val>
                                        </p:tav>
                                        <p:tav tm="100000">
                                          <p:val>
                                            <p:fltVal val="1"/>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ppt_w"/>
                                          </p:val>
                                        </p:tav>
                                        <p:tav tm="100000">
                                          <p:val>
                                            <p:strVal val="#ppt_w"/>
                                          </p:val>
                                        </p:tav>
                                      </p:tavLst>
                                    </p:anim>
                                    <p:anim calcmode="lin" valueType="num">
                                      <p:cBhvr>
                                        <p:cTn id="23" dur="3000" fill="hold"/>
                                        <p:tgtEl>
                                          <p:spTgt spid="7"/>
                                        </p:tgtEl>
                                        <p:attrNameLst>
                                          <p:attrName>ppt_h</p:attrName>
                                        </p:attrNameLst>
                                      </p:cBhvr>
                                      <p:tavLst>
                                        <p:tav tm="0" fmla="#ppt_h*sin(2.5*pi*$)">
                                          <p:val>
                                            <p:fltVal val="0"/>
                                          </p:val>
                                        </p:tav>
                                        <p:tav tm="100000">
                                          <p:val>
                                            <p:fltVal val="1"/>
                                          </p:val>
                                        </p:tav>
                                      </p:tavLst>
                                    </p:anim>
                                  </p:childTnLst>
                                </p:cTn>
                              </p:par>
                              <p:par>
                                <p:cTn id="24" presetID="2" presetClass="entr" presetSubtype="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strVal val="#ppt_w"/>
                                          </p:val>
                                        </p:tav>
                                        <p:tav tm="100000">
                                          <p:val>
                                            <p:strVal val="#ppt_w"/>
                                          </p:val>
                                        </p:tav>
                                      </p:tavLst>
                                    </p:anim>
                                    <p:anim calcmode="lin" valueType="num">
                                      <p:cBhvr>
                                        <p:cTn id="31" dur="3000" fill="hold"/>
                                        <p:tgtEl>
                                          <p:spTgt spid="8"/>
                                        </p:tgtEl>
                                        <p:attrNameLst>
                                          <p:attrName>ppt_h</p:attrName>
                                        </p:attrNameLst>
                                      </p:cBhvr>
                                      <p:tavLst>
                                        <p:tav tm="0" fmla="#ppt_h*sin(2.5*pi*$)">
                                          <p:val>
                                            <p:fltVal val="0"/>
                                          </p:val>
                                        </p:tav>
                                        <p:tav tm="100000">
                                          <p:val>
                                            <p:fltVal val="1"/>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p:val>
                                            <p:strVal val="#ppt_w"/>
                                          </p:val>
                                        </p:tav>
                                        <p:tav tm="100000">
                                          <p:val>
                                            <p:strVal val="#ppt_w"/>
                                          </p:val>
                                        </p:tav>
                                      </p:tavLst>
                                    </p:anim>
                                    <p:anim calcmode="lin" valueType="num">
                                      <p:cBhvr>
                                        <p:cTn id="39" dur="3000" fill="hold"/>
                                        <p:tgtEl>
                                          <p:spTgt spid="9"/>
                                        </p:tgtEl>
                                        <p:attrNameLst>
                                          <p:attrName>ppt_h</p:attrName>
                                        </p:attrNameLst>
                                      </p:cBhvr>
                                      <p:tavLst>
                                        <p:tav tm="0" fmla="#ppt_h*sin(2.5*pi*$)">
                                          <p:val>
                                            <p:fltVal val="0"/>
                                          </p:val>
                                        </p:tav>
                                        <p:tav tm="100000">
                                          <p:val>
                                            <p:fltVal val="1"/>
                                          </p:val>
                                        </p:tav>
                                      </p:tavLst>
                                    </p:anim>
                                  </p:childTnLst>
                                </p:cTn>
                              </p:par>
                              <p:par>
                                <p:cTn id="40" presetID="2" presetClass="entr" presetSubtype="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strVal val="#ppt_w"/>
                                          </p:val>
                                        </p:tav>
                                        <p:tav tm="100000">
                                          <p:val>
                                            <p:strVal val="#ppt_w"/>
                                          </p:val>
                                        </p:tav>
                                      </p:tavLst>
                                    </p:anim>
                                    <p:anim calcmode="lin" valueType="num">
                                      <p:cBhvr>
                                        <p:cTn id="47" dur="3000" fill="hold"/>
                                        <p:tgtEl>
                                          <p:spTgt spid="10"/>
                                        </p:tgtEl>
                                        <p:attrNameLst>
                                          <p:attrName>ppt_h</p:attrName>
                                        </p:attrNameLst>
                                      </p:cBhvr>
                                      <p:tavLst>
                                        <p:tav tm="0" fmla="#ppt_h*sin(2.5*pi*$)">
                                          <p:val>
                                            <p:fltVal val="0"/>
                                          </p:val>
                                        </p:tav>
                                        <p:tav tm="100000">
                                          <p:val>
                                            <p:fltVal val="1"/>
                                          </p:val>
                                        </p:tav>
                                      </p:tavLst>
                                    </p:anim>
                                  </p:childTnLst>
                                </p:cTn>
                              </p:par>
                              <p:par>
                                <p:cTn id="48" presetID="2" presetClass="entr" presetSubtype="2"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p:val>
                                            <p:strVal val="#ppt_w"/>
                                          </p:val>
                                        </p:tav>
                                        <p:tav tm="100000">
                                          <p:val>
                                            <p:strVal val="#ppt_w"/>
                                          </p:val>
                                        </p:tav>
                                      </p:tavLst>
                                    </p:anim>
                                    <p:anim calcmode="lin" valueType="num">
                                      <p:cBhvr>
                                        <p:cTn id="55" dur="3000" fill="hold"/>
                                        <p:tgtEl>
                                          <p:spTgt spid="11"/>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3000" fill="hold"/>
                                        <p:tgtEl>
                                          <p:spTgt spid="12"/>
                                        </p:tgtEl>
                                        <p:attrNameLst>
                                          <p:attrName>ppt_w</p:attrName>
                                        </p:attrNameLst>
                                      </p:cBhvr>
                                      <p:tavLst>
                                        <p:tav tm="0">
                                          <p:val>
                                            <p:strVal val="#ppt_w"/>
                                          </p:val>
                                        </p:tav>
                                        <p:tav tm="100000">
                                          <p:val>
                                            <p:strVal val="#ppt_w"/>
                                          </p:val>
                                        </p:tav>
                                      </p:tavLst>
                                    </p:anim>
                                    <p:anim calcmode="lin" valueType="num">
                                      <p:cBhvr>
                                        <p:cTn id="63" dur="3000" fill="hold"/>
                                        <p:tgtEl>
                                          <p:spTgt spid="12"/>
                                        </p:tgtEl>
                                        <p:attrNameLst>
                                          <p:attrName>ppt_h</p:attrName>
                                        </p:attrNameLst>
                                      </p:cBhvr>
                                      <p:tavLst>
                                        <p:tav tm="0" fmla="#ppt_h*sin(2.5*pi*$)">
                                          <p:val>
                                            <p:fltVal val="0"/>
                                          </p:val>
                                        </p:tav>
                                        <p:tav tm="100000">
                                          <p:val>
                                            <p:fltVal val="1"/>
                                          </p:val>
                                        </p:tav>
                                      </p:tavLst>
                                    </p:anim>
                                  </p:childTnLst>
                                </p:cTn>
                              </p:par>
                              <p:par>
                                <p:cTn id="64" presetID="2" presetClass="entr" presetSubtype="2"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strVal val="#ppt_w"/>
                                          </p:val>
                                        </p:tav>
                                        <p:tav tm="100000">
                                          <p:val>
                                            <p:strVal val="#ppt_w"/>
                                          </p:val>
                                        </p:tav>
                                      </p:tavLst>
                                    </p:anim>
                                    <p:anim calcmode="lin" valueType="num">
                                      <p:cBhvr>
                                        <p:cTn id="71" dur="3000" fill="hold"/>
                                        <p:tgtEl>
                                          <p:spTgt spid="13"/>
                                        </p:tgtEl>
                                        <p:attrNameLst>
                                          <p:attrName>ppt_h</p:attrName>
                                        </p:attrNameLst>
                                      </p:cBhvr>
                                      <p:tavLst>
                                        <p:tav tm="0" fmla="#ppt_h*sin(2.5*pi*$)">
                                          <p:val>
                                            <p:fltVal val="0"/>
                                          </p:val>
                                        </p:tav>
                                        <p:tav tm="100000">
                                          <p:val>
                                            <p:fltVal val="1"/>
                                          </p:val>
                                        </p:tav>
                                      </p:tavLst>
                                    </p:anim>
                                  </p:childTnLst>
                                </p:cTn>
                              </p:par>
                              <p:par>
                                <p:cTn id="72" presetID="2" presetClass="entr" presetSubtype="8"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0-#ppt_w/2"/>
                                          </p:val>
                                        </p:tav>
                                        <p:tav tm="100000">
                                          <p:val>
                                            <p:strVal val="#ppt_x"/>
                                          </p:val>
                                        </p:tav>
                                      </p:tavLst>
                                    </p:anim>
                                    <p:anim calcmode="lin" valueType="num">
                                      <p:cBhvr additive="base">
                                        <p:cTn id="75" dur="3000" fill="hold"/>
                                        <p:tgtEl>
                                          <p:spTgt spid="14"/>
                                        </p:tgtEl>
                                        <p:attrNameLst>
                                          <p:attrName>ppt_y</p:attrName>
                                        </p:attrNameLst>
                                      </p:cBhvr>
                                      <p:tavLst>
                                        <p:tav tm="0">
                                          <p:val>
                                            <p:strVal val="#ppt_y"/>
                                          </p:val>
                                        </p:tav>
                                        <p:tav tm="100000">
                                          <p:val>
                                            <p:strVal val="#ppt_y"/>
                                          </p:val>
                                        </p:tav>
                                      </p:tavLst>
                                    </p:anim>
                                  </p:childTnLst>
                                </p:cTn>
                              </p:par>
                              <p:par>
                                <p:cTn id="76" presetID="19" presetClass="entr" presetSubtype="5"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3000" fill="hold"/>
                                        <p:tgtEl>
                                          <p:spTgt spid="14"/>
                                        </p:tgtEl>
                                        <p:attrNameLst>
                                          <p:attrName>ppt_w</p:attrName>
                                        </p:attrNameLst>
                                      </p:cBhvr>
                                      <p:tavLst>
                                        <p:tav tm="0">
                                          <p:val>
                                            <p:strVal val="#ppt_w"/>
                                          </p:val>
                                        </p:tav>
                                        <p:tav tm="100000">
                                          <p:val>
                                            <p:strVal val="#ppt_w"/>
                                          </p:val>
                                        </p:tav>
                                      </p:tavLst>
                                    </p:anim>
                                    <p:anim calcmode="lin" valueType="num">
                                      <p:cBhvr>
                                        <p:cTn id="79" dur="3000" fill="hold"/>
                                        <p:tgtEl>
                                          <p:spTgt spid="14"/>
                                        </p:tgtEl>
                                        <p:attrNameLst>
                                          <p:attrName>ppt_h</p:attrName>
                                        </p:attrNameLst>
                                      </p:cBhvr>
                                      <p:tavLst>
                                        <p:tav tm="0" fmla="#ppt_h*sin(2.5*pi*$)">
                                          <p:val>
                                            <p:fltVal val="0"/>
                                          </p:val>
                                        </p:tav>
                                        <p:tav tm="100000">
                                          <p:val>
                                            <p:fltVal val="1"/>
                                          </p:val>
                                        </p:tav>
                                      </p:tavLst>
                                    </p:anim>
                                  </p:childTnLst>
                                </p:cTn>
                              </p:par>
                              <p:par>
                                <p:cTn id="80" presetID="2" presetClass="entr" presetSubtype="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3000" fill="hold"/>
                                        <p:tgtEl>
                                          <p:spTgt spid="15"/>
                                        </p:tgtEl>
                                        <p:attrNameLst>
                                          <p:attrName>ppt_x</p:attrName>
                                        </p:attrNameLst>
                                      </p:cBhvr>
                                      <p:tavLst>
                                        <p:tav tm="0">
                                          <p:val>
                                            <p:strVal val="0-#ppt_w/2"/>
                                          </p:val>
                                        </p:tav>
                                        <p:tav tm="100000">
                                          <p:val>
                                            <p:strVal val="#ppt_x"/>
                                          </p:val>
                                        </p:tav>
                                      </p:tavLst>
                                    </p:anim>
                                    <p:anim calcmode="lin" valueType="num">
                                      <p:cBhvr additive="base">
                                        <p:cTn id="83" dur="3000" fill="hold"/>
                                        <p:tgtEl>
                                          <p:spTgt spid="15"/>
                                        </p:tgtEl>
                                        <p:attrNameLst>
                                          <p:attrName>ppt_y</p:attrName>
                                        </p:attrNameLst>
                                      </p:cBhvr>
                                      <p:tavLst>
                                        <p:tav tm="0">
                                          <p:val>
                                            <p:strVal val="#ppt_y"/>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3000" fill="hold"/>
                                        <p:tgtEl>
                                          <p:spTgt spid="15"/>
                                        </p:tgtEl>
                                        <p:attrNameLst>
                                          <p:attrName>ppt_w</p:attrName>
                                        </p:attrNameLst>
                                      </p:cBhvr>
                                      <p:tavLst>
                                        <p:tav tm="0">
                                          <p:val>
                                            <p:strVal val="#ppt_w"/>
                                          </p:val>
                                        </p:tav>
                                        <p:tav tm="100000">
                                          <p:val>
                                            <p:strVal val="#ppt_w"/>
                                          </p:val>
                                        </p:tav>
                                      </p:tavLst>
                                    </p:anim>
                                    <p:anim calcmode="lin" valueType="num">
                                      <p:cBhvr>
                                        <p:cTn id="87" dur="3000" fill="hold"/>
                                        <p:tgtEl>
                                          <p:spTgt spid="15"/>
                                        </p:tgtEl>
                                        <p:attrNameLst>
                                          <p:attrName>ppt_h</p:attrName>
                                        </p:attrNameLst>
                                      </p:cBhvr>
                                      <p:tavLst>
                                        <p:tav tm="0" fmla="#ppt_h*sin(2.5*pi*$)">
                                          <p:val>
                                            <p:fltVal val="0"/>
                                          </p:val>
                                        </p:tav>
                                        <p:tav tm="100000">
                                          <p:val>
                                            <p:fltVal val="1"/>
                                          </p:val>
                                        </p:tav>
                                      </p:tavLst>
                                    </p:anim>
                                  </p:childTnLst>
                                </p:cTn>
                              </p:par>
                              <p:par>
                                <p:cTn id="88" presetID="2" presetClass="entr" presetSubtype="8"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ppt_y"/>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3000" fill="hold"/>
                                        <p:tgtEl>
                                          <p:spTgt spid="16"/>
                                        </p:tgtEl>
                                        <p:attrNameLst>
                                          <p:attrName>ppt_w</p:attrName>
                                        </p:attrNameLst>
                                      </p:cBhvr>
                                      <p:tavLst>
                                        <p:tav tm="0">
                                          <p:val>
                                            <p:strVal val="#ppt_w"/>
                                          </p:val>
                                        </p:tav>
                                        <p:tav tm="100000">
                                          <p:val>
                                            <p:strVal val="#ppt_w"/>
                                          </p:val>
                                        </p:tav>
                                      </p:tavLst>
                                    </p:anim>
                                    <p:anim calcmode="lin" valueType="num">
                                      <p:cBhvr>
                                        <p:cTn id="95" dur="3000" fill="hold"/>
                                        <p:tgtEl>
                                          <p:spTgt spid="16"/>
                                        </p:tgtEl>
                                        <p:attrNameLst>
                                          <p:attrName>ppt_h</p:attrName>
                                        </p:attrNameLst>
                                      </p:cBhvr>
                                      <p:tavLst>
                                        <p:tav tm="0" fmla="#ppt_h*sin(2.5*pi*$)">
                                          <p:val>
                                            <p:fltVal val="0"/>
                                          </p:val>
                                        </p:tav>
                                        <p:tav tm="100000">
                                          <p:val>
                                            <p:fltVal val="1"/>
                                          </p:val>
                                        </p:tav>
                                      </p:tavLst>
                                    </p:anim>
                                  </p:childTnLst>
                                </p:cTn>
                              </p:par>
                              <p:par>
                                <p:cTn id="96" presetID="2" presetClass="entr" presetSubtype="8" fill="hold"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additive="base">
                                        <p:cTn id="98" dur="3000" fill="hold"/>
                                        <p:tgtEl>
                                          <p:spTgt spid="17"/>
                                        </p:tgtEl>
                                        <p:attrNameLst>
                                          <p:attrName>ppt_x</p:attrName>
                                        </p:attrNameLst>
                                      </p:cBhvr>
                                      <p:tavLst>
                                        <p:tav tm="0">
                                          <p:val>
                                            <p:strVal val="0-#ppt_w/2"/>
                                          </p:val>
                                        </p:tav>
                                        <p:tav tm="100000">
                                          <p:val>
                                            <p:strVal val="#ppt_x"/>
                                          </p:val>
                                        </p:tav>
                                      </p:tavLst>
                                    </p:anim>
                                    <p:anim calcmode="lin" valueType="num">
                                      <p:cBhvr additive="base">
                                        <p:cTn id="99" dur="3000" fill="hold"/>
                                        <p:tgtEl>
                                          <p:spTgt spid="17"/>
                                        </p:tgtEl>
                                        <p:attrNameLst>
                                          <p:attrName>ppt_y</p:attrName>
                                        </p:attrNameLst>
                                      </p:cBhvr>
                                      <p:tavLst>
                                        <p:tav tm="0">
                                          <p:val>
                                            <p:strVal val="#ppt_y"/>
                                          </p:val>
                                        </p:tav>
                                        <p:tav tm="100000">
                                          <p:val>
                                            <p:strVal val="#ppt_y"/>
                                          </p:val>
                                        </p:tav>
                                      </p:tavLst>
                                    </p:anim>
                                  </p:childTnLst>
                                </p:cTn>
                              </p:par>
                              <p:par>
                                <p:cTn id="100" presetID="19" presetClass="entr" presetSubtype="5"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3000" fill="hold"/>
                                        <p:tgtEl>
                                          <p:spTgt spid="17"/>
                                        </p:tgtEl>
                                        <p:attrNameLst>
                                          <p:attrName>ppt_w</p:attrName>
                                        </p:attrNameLst>
                                      </p:cBhvr>
                                      <p:tavLst>
                                        <p:tav tm="0">
                                          <p:val>
                                            <p:strVal val="#ppt_w"/>
                                          </p:val>
                                        </p:tav>
                                        <p:tav tm="100000">
                                          <p:val>
                                            <p:strVal val="#ppt_w"/>
                                          </p:val>
                                        </p:tav>
                                      </p:tavLst>
                                    </p:anim>
                                    <p:anim calcmode="lin" valueType="num">
                                      <p:cBhvr>
                                        <p:cTn id="103" dur="3000" fill="hold"/>
                                        <p:tgtEl>
                                          <p:spTgt spid="17"/>
                                        </p:tgtEl>
                                        <p:attrNameLst>
                                          <p:attrName>ppt_h</p:attrName>
                                        </p:attrNameLst>
                                      </p:cBhvr>
                                      <p:tavLst>
                                        <p:tav tm="0" fmla="#ppt_h*sin(2.5*pi*$)">
                                          <p:val>
                                            <p:fltVal val="0"/>
                                          </p:val>
                                        </p:tav>
                                        <p:tav tm="100000">
                                          <p:val>
                                            <p:fltVal val="1"/>
                                          </p:val>
                                        </p:tav>
                                      </p:tavLst>
                                    </p:anim>
                                  </p:childTnLst>
                                </p:cTn>
                              </p:par>
                              <p:par>
                                <p:cTn id="104" presetID="2" presetClass="entr" presetSubtype="8"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0-#ppt_w/2"/>
                                          </p:val>
                                        </p:tav>
                                        <p:tav tm="100000">
                                          <p:val>
                                            <p:strVal val="#ppt_x"/>
                                          </p:val>
                                        </p:tav>
                                      </p:tavLst>
                                    </p:anim>
                                    <p:anim calcmode="lin" valueType="num">
                                      <p:cBhvr additive="base">
                                        <p:cTn id="107" dur="3000" fill="hold"/>
                                        <p:tgtEl>
                                          <p:spTgt spid="18"/>
                                        </p:tgtEl>
                                        <p:attrNameLst>
                                          <p:attrName>ppt_y</p:attrName>
                                        </p:attrNameLst>
                                      </p:cBhvr>
                                      <p:tavLst>
                                        <p:tav tm="0">
                                          <p:val>
                                            <p:strVal val="#ppt_y"/>
                                          </p:val>
                                        </p:tav>
                                        <p:tav tm="100000">
                                          <p:val>
                                            <p:strVal val="#ppt_y"/>
                                          </p:val>
                                        </p:tav>
                                      </p:tavLst>
                                    </p:anim>
                                  </p:childTnLst>
                                </p:cTn>
                              </p:par>
                              <p:par>
                                <p:cTn id="108" presetID="19" presetClass="entr" presetSubtype="5" fill="hold"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p:cTn id="110" dur="3000" fill="hold"/>
                                        <p:tgtEl>
                                          <p:spTgt spid="18"/>
                                        </p:tgtEl>
                                        <p:attrNameLst>
                                          <p:attrName>ppt_w</p:attrName>
                                        </p:attrNameLst>
                                      </p:cBhvr>
                                      <p:tavLst>
                                        <p:tav tm="0">
                                          <p:val>
                                            <p:strVal val="#ppt_w"/>
                                          </p:val>
                                        </p:tav>
                                        <p:tav tm="100000">
                                          <p:val>
                                            <p:strVal val="#ppt_w"/>
                                          </p:val>
                                        </p:tav>
                                      </p:tavLst>
                                    </p:anim>
                                    <p:anim calcmode="lin" valueType="num">
                                      <p:cBhvr>
                                        <p:cTn id="111" dur="3000" fill="hold"/>
                                        <p:tgtEl>
                                          <p:spTgt spid="18"/>
                                        </p:tgtEl>
                                        <p:attrNameLst>
                                          <p:attrName>ppt_h</p:attrName>
                                        </p:attrNameLst>
                                      </p:cBhvr>
                                      <p:tavLst>
                                        <p:tav tm="0" fmla="#ppt_h*sin(2.5*pi*$)">
                                          <p:val>
                                            <p:fltVal val="0"/>
                                          </p:val>
                                        </p:tav>
                                        <p:tav tm="100000">
                                          <p:val>
                                            <p:fltVal val="1"/>
                                          </p:val>
                                        </p:tav>
                                      </p:tavLst>
                                    </p:anim>
                                  </p:childTnLst>
                                </p:cTn>
                              </p:par>
                              <p:par>
                                <p:cTn id="112" presetID="2" presetClass="entr" presetSubtype="8" fill="hold"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3000" fill="hold"/>
                                        <p:tgtEl>
                                          <p:spTgt spid="19"/>
                                        </p:tgtEl>
                                        <p:attrNameLst>
                                          <p:attrName>ppt_x</p:attrName>
                                        </p:attrNameLst>
                                      </p:cBhvr>
                                      <p:tavLst>
                                        <p:tav tm="0">
                                          <p:val>
                                            <p:strVal val="0-#ppt_w/2"/>
                                          </p:val>
                                        </p:tav>
                                        <p:tav tm="100000">
                                          <p:val>
                                            <p:strVal val="#ppt_x"/>
                                          </p:val>
                                        </p:tav>
                                      </p:tavLst>
                                    </p:anim>
                                    <p:anim calcmode="lin" valueType="num">
                                      <p:cBhvr additive="base">
                                        <p:cTn id="115" dur="3000" fill="hold"/>
                                        <p:tgtEl>
                                          <p:spTgt spid="19"/>
                                        </p:tgtEl>
                                        <p:attrNameLst>
                                          <p:attrName>ppt_y</p:attrName>
                                        </p:attrNameLst>
                                      </p:cBhvr>
                                      <p:tavLst>
                                        <p:tav tm="0">
                                          <p:val>
                                            <p:strVal val="#ppt_y"/>
                                          </p:val>
                                        </p:tav>
                                        <p:tav tm="100000">
                                          <p:val>
                                            <p:strVal val="#ppt_y"/>
                                          </p:val>
                                        </p:tav>
                                      </p:tavLst>
                                    </p:anim>
                                  </p:childTnLst>
                                </p:cTn>
                              </p:par>
                              <p:par>
                                <p:cTn id="116" presetID="19" presetClass="entr" presetSubtype="5" fill="hold" nodeType="with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p:cTn id="118" dur="3000" fill="hold"/>
                                        <p:tgtEl>
                                          <p:spTgt spid="19"/>
                                        </p:tgtEl>
                                        <p:attrNameLst>
                                          <p:attrName>ppt_w</p:attrName>
                                        </p:attrNameLst>
                                      </p:cBhvr>
                                      <p:tavLst>
                                        <p:tav tm="0">
                                          <p:val>
                                            <p:strVal val="#ppt_w"/>
                                          </p:val>
                                        </p:tav>
                                        <p:tav tm="100000">
                                          <p:val>
                                            <p:strVal val="#ppt_w"/>
                                          </p:val>
                                        </p:tav>
                                      </p:tavLst>
                                    </p:anim>
                                    <p:anim calcmode="lin" valueType="num">
                                      <p:cBhvr>
                                        <p:cTn id="119" dur="3000" fill="hold"/>
                                        <p:tgtEl>
                                          <p:spTgt spid="19"/>
                                        </p:tgtEl>
                                        <p:attrNameLst>
                                          <p:attrName>ppt_h</p:attrName>
                                        </p:attrNameLst>
                                      </p:cBhvr>
                                      <p:tavLst>
                                        <p:tav tm="0" fmla="#ppt_h*sin(2.5*pi*$)">
                                          <p:val>
                                            <p:fltVal val="0"/>
                                          </p:val>
                                        </p:tav>
                                        <p:tav tm="100000">
                                          <p:val>
                                            <p:fltVal val="1"/>
                                          </p:val>
                                        </p:tav>
                                      </p:tavLst>
                                    </p:anim>
                                  </p:childTnLst>
                                </p:cTn>
                              </p:par>
                              <p:par>
                                <p:cTn id="120" presetID="2" presetClass="exit" presetSubtype="2" fill="hold" nodeType="withEffect">
                                  <p:stCondLst>
                                    <p:cond delay="0"/>
                                  </p:stCondLst>
                                  <p:childTnLst>
                                    <p:anim calcmode="lin" valueType="num">
                                      <p:cBhvr additive="base">
                                        <p:cTn id="121" dur="3750"/>
                                        <p:tgtEl>
                                          <p:spTgt spid="4099"/>
                                        </p:tgtEl>
                                        <p:attrNameLst>
                                          <p:attrName>ppt_x</p:attrName>
                                        </p:attrNameLst>
                                      </p:cBhvr>
                                      <p:tavLst>
                                        <p:tav tm="0">
                                          <p:val>
                                            <p:strVal val="ppt_x"/>
                                          </p:val>
                                        </p:tav>
                                        <p:tav tm="100000">
                                          <p:val>
                                            <p:strVal val="1+ppt_w/2"/>
                                          </p:val>
                                        </p:tav>
                                      </p:tavLst>
                                    </p:anim>
                                    <p:anim calcmode="lin" valueType="num">
                                      <p:cBhvr additive="base">
                                        <p:cTn id="122" dur="3750"/>
                                        <p:tgtEl>
                                          <p:spTgt spid="4099"/>
                                        </p:tgtEl>
                                        <p:attrNameLst>
                                          <p:attrName>ppt_y</p:attrName>
                                        </p:attrNameLst>
                                      </p:cBhvr>
                                      <p:tavLst>
                                        <p:tav tm="0">
                                          <p:val>
                                            <p:strVal val="ppt_y"/>
                                          </p:val>
                                        </p:tav>
                                        <p:tav tm="100000">
                                          <p:val>
                                            <p:strVal val="ppt_y"/>
                                          </p:val>
                                        </p:tav>
                                      </p:tavLst>
                                    </p:anim>
                                    <p:set>
                                      <p:cBhvr>
                                        <p:cTn id="123" dur="1" fill="hold">
                                          <p:stCondLst>
                                            <p:cond delay="3749"/>
                                          </p:stCondLst>
                                        </p:cTn>
                                        <p:tgtEl>
                                          <p:spTgt spid="4099"/>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750"/>
                                        <p:tgtEl>
                                          <p:spTgt spid="7"/>
                                        </p:tgtEl>
                                        <p:attrNameLst>
                                          <p:attrName>ppt_x</p:attrName>
                                        </p:attrNameLst>
                                      </p:cBhvr>
                                      <p:tavLst>
                                        <p:tav tm="0">
                                          <p:val>
                                            <p:strVal val="ppt_x"/>
                                          </p:val>
                                        </p:tav>
                                        <p:tav tm="100000">
                                          <p:val>
                                            <p:strVal val="0-ppt_w/2"/>
                                          </p:val>
                                        </p:tav>
                                      </p:tavLst>
                                    </p:anim>
                                    <p:anim calcmode="lin" valueType="num">
                                      <p:cBhvr additive="base">
                                        <p:cTn id="126" dur="3750"/>
                                        <p:tgtEl>
                                          <p:spTgt spid="7"/>
                                        </p:tgtEl>
                                        <p:attrNameLst>
                                          <p:attrName>ppt_y</p:attrName>
                                        </p:attrNameLst>
                                      </p:cBhvr>
                                      <p:tavLst>
                                        <p:tav tm="0">
                                          <p:val>
                                            <p:strVal val="ppt_y"/>
                                          </p:val>
                                        </p:tav>
                                        <p:tav tm="100000">
                                          <p:val>
                                            <p:strVal val="ppt_y"/>
                                          </p:val>
                                        </p:tav>
                                      </p:tavLst>
                                    </p:anim>
                                    <p:set>
                                      <p:cBhvr>
                                        <p:cTn id="127" dur="1" fill="hold">
                                          <p:stCondLst>
                                            <p:cond delay="3749"/>
                                          </p:stCondLst>
                                        </p:cTn>
                                        <p:tgtEl>
                                          <p:spTgt spid="7"/>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750"/>
                                        <p:tgtEl>
                                          <p:spTgt spid="8"/>
                                        </p:tgtEl>
                                        <p:attrNameLst>
                                          <p:attrName>ppt_x</p:attrName>
                                        </p:attrNameLst>
                                      </p:cBhvr>
                                      <p:tavLst>
                                        <p:tav tm="0">
                                          <p:val>
                                            <p:strVal val="ppt_x"/>
                                          </p:val>
                                        </p:tav>
                                        <p:tav tm="100000">
                                          <p:val>
                                            <p:strVal val="1+ppt_w/2"/>
                                          </p:val>
                                        </p:tav>
                                      </p:tavLst>
                                    </p:anim>
                                    <p:anim calcmode="lin" valueType="num">
                                      <p:cBhvr additive="base">
                                        <p:cTn id="130" dur="3750"/>
                                        <p:tgtEl>
                                          <p:spTgt spid="8"/>
                                        </p:tgtEl>
                                        <p:attrNameLst>
                                          <p:attrName>ppt_y</p:attrName>
                                        </p:attrNameLst>
                                      </p:cBhvr>
                                      <p:tavLst>
                                        <p:tav tm="0">
                                          <p:val>
                                            <p:strVal val="ppt_y"/>
                                          </p:val>
                                        </p:tav>
                                        <p:tav tm="100000">
                                          <p:val>
                                            <p:strVal val="ppt_y"/>
                                          </p:val>
                                        </p:tav>
                                      </p:tavLst>
                                    </p:anim>
                                    <p:set>
                                      <p:cBhvr>
                                        <p:cTn id="131" dur="1" fill="hold">
                                          <p:stCondLst>
                                            <p:cond delay="3749"/>
                                          </p:stCondLst>
                                        </p:cTn>
                                        <p:tgtEl>
                                          <p:spTgt spid="8"/>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3750"/>
                                        <p:tgtEl>
                                          <p:spTgt spid="9"/>
                                        </p:tgtEl>
                                        <p:attrNameLst>
                                          <p:attrName>ppt_x</p:attrName>
                                        </p:attrNameLst>
                                      </p:cBhvr>
                                      <p:tavLst>
                                        <p:tav tm="0">
                                          <p:val>
                                            <p:strVal val="ppt_x"/>
                                          </p:val>
                                        </p:tav>
                                        <p:tav tm="100000">
                                          <p:val>
                                            <p:strVal val="1+ppt_w/2"/>
                                          </p:val>
                                        </p:tav>
                                      </p:tavLst>
                                    </p:anim>
                                    <p:anim calcmode="lin" valueType="num">
                                      <p:cBhvr additive="base">
                                        <p:cTn id="134" dur="3750"/>
                                        <p:tgtEl>
                                          <p:spTgt spid="9"/>
                                        </p:tgtEl>
                                        <p:attrNameLst>
                                          <p:attrName>ppt_y</p:attrName>
                                        </p:attrNameLst>
                                      </p:cBhvr>
                                      <p:tavLst>
                                        <p:tav tm="0">
                                          <p:val>
                                            <p:strVal val="ppt_y"/>
                                          </p:val>
                                        </p:tav>
                                        <p:tav tm="100000">
                                          <p:val>
                                            <p:strVal val="ppt_y"/>
                                          </p:val>
                                        </p:tav>
                                      </p:tavLst>
                                    </p:anim>
                                    <p:set>
                                      <p:cBhvr>
                                        <p:cTn id="135" dur="1" fill="hold">
                                          <p:stCondLst>
                                            <p:cond delay="3749"/>
                                          </p:stCondLst>
                                        </p:cTn>
                                        <p:tgtEl>
                                          <p:spTgt spid="9"/>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3750"/>
                                        <p:tgtEl>
                                          <p:spTgt spid="10"/>
                                        </p:tgtEl>
                                        <p:attrNameLst>
                                          <p:attrName>ppt_x</p:attrName>
                                        </p:attrNameLst>
                                      </p:cBhvr>
                                      <p:tavLst>
                                        <p:tav tm="0">
                                          <p:val>
                                            <p:strVal val="ppt_x"/>
                                          </p:val>
                                        </p:tav>
                                        <p:tav tm="100000">
                                          <p:val>
                                            <p:strVal val="1+ppt_w/2"/>
                                          </p:val>
                                        </p:tav>
                                      </p:tavLst>
                                    </p:anim>
                                    <p:anim calcmode="lin" valueType="num">
                                      <p:cBhvr additive="base">
                                        <p:cTn id="138" dur="3750"/>
                                        <p:tgtEl>
                                          <p:spTgt spid="10"/>
                                        </p:tgtEl>
                                        <p:attrNameLst>
                                          <p:attrName>ppt_y</p:attrName>
                                        </p:attrNameLst>
                                      </p:cBhvr>
                                      <p:tavLst>
                                        <p:tav tm="0">
                                          <p:val>
                                            <p:strVal val="ppt_y"/>
                                          </p:val>
                                        </p:tav>
                                        <p:tav tm="100000">
                                          <p:val>
                                            <p:strVal val="ppt_y"/>
                                          </p:val>
                                        </p:tav>
                                      </p:tavLst>
                                    </p:anim>
                                    <p:set>
                                      <p:cBhvr>
                                        <p:cTn id="139" dur="1" fill="hold">
                                          <p:stCondLst>
                                            <p:cond delay="3749"/>
                                          </p:stCondLst>
                                        </p:cTn>
                                        <p:tgtEl>
                                          <p:spTgt spid="10"/>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3750"/>
                                        <p:tgtEl>
                                          <p:spTgt spid="11"/>
                                        </p:tgtEl>
                                        <p:attrNameLst>
                                          <p:attrName>ppt_x</p:attrName>
                                        </p:attrNameLst>
                                      </p:cBhvr>
                                      <p:tavLst>
                                        <p:tav tm="0">
                                          <p:val>
                                            <p:strVal val="ppt_x"/>
                                          </p:val>
                                        </p:tav>
                                        <p:tav tm="100000">
                                          <p:val>
                                            <p:strVal val="1+ppt_w/2"/>
                                          </p:val>
                                        </p:tav>
                                      </p:tavLst>
                                    </p:anim>
                                    <p:anim calcmode="lin" valueType="num">
                                      <p:cBhvr additive="base">
                                        <p:cTn id="142" dur="3750"/>
                                        <p:tgtEl>
                                          <p:spTgt spid="11"/>
                                        </p:tgtEl>
                                        <p:attrNameLst>
                                          <p:attrName>ppt_y</p:attrName>
                                        </p:attrNameLst>
                                      </p:cBhvr>
                                      <p:tavLst>
                                        <p:tav tm="0">
                                          <p:val>
                                            <p:strVal val="ppt_y"/>
                                          </p:val>
                                        </p:tav>
                                        <p:tav tm="100000">
                                          <p:val>
                                            <p:strVal val="ppt_y"/>
                                          </p:val>
                                        </p:tav>
                                      </p:tavLst>
                                    </p:anim>
                                    <p:set>
                                      <p:cBhvr>
                                        <p:cTn id="143" dur="1" fill="hold">
                                          <p:stCondLst>
                                            <p:cond delay="3749"/>
                                          </p:stCondLst>
                                        </p:cTn>
                                        <p:tgtEl>
                                          <p:spTgt spid="11"/>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3750"/>
                                        <p:tgtEl>
                                          <p:spTgt spid="12"/>
                                        </p:tgtEl>
                                        <p:attrNameLst>
                                          <p:attrName>ppt_x</p:attrName>
                                        </p:attrNameLst>
                                      </p:cBhvr>
                                      <p:tavLst>
                                        <p:tav tm="0">
                                          <p:val>
                                            <p:strVal val="ppt_x"/>
                                          </p:val>
                                        </p:tav>
                                        <p:tav tm="100000">
                                          <p:val>
                                            <p:strVal val="1+ppt_w/2"/>
                                          </p:val>
                                        </p:tav>
                                      </p:tavLst>
                                    </p:anim>
                                    <p:anim calcmode="lin" valueType="num">
                                      <p:cBhvr additive="base">
                                        <p:cTn id="146" dur="3750"/>
                                        <p:tgtEl>
                                          <p:spTgt spid="12"/>
                                        </p:tgtEl>
                                        <p:attrNameLst>
                                          <p:attrName>ppt_y</p:attrName>
                                        </p:attrNameLst>
                                      </p:cBhvr>
                                      <p:tavLst>
                                        <p:tav tm="0">
                                          <p:val>
                                            <p:strVal val="ppt_y"/>
                                          </p:val>
                                        </p:tav>
                                        <p:tav tm="100000">
                                          <p:val>
                                            <p:strVal val="ppt_y"/>
                                          </p:val>
                                        </p:tav>
                                      </p:tavLst>
                                    </p:anim>
                                    <p:set>
                                      <p:cBhvr>
                                        <p:cTn id="147" dur="1" fill="hold">
                                          <p:stCondLst>
                                            <p:cond delay="3749"/>
                                          </p:stCondLst>
                                        </p:cTn>
                                        <p:tgtEl>
                                          <p:spTgt spid="12"/>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3750"/>
                                        <p:tgtEl>
                                          <p:spTgt spid="13"/>
                                        </p:tgtEl>
                                        <p:attrNameLst>
                                          <p:attrName>ppt_x</p:attrName>
                                        </p:attrNameLst>
                                      </p:cBhvr>
                                      <p:tavLst>
                                        <p:tav tm="0">
                                          <p:val>
                                            <p:strVal val="ppt_x"/>
                                          </p:val>
                                        </p:tav>
                                        <p:tav tm="100000">
                                          <p:val>
                                            <p:strVal val="1+ppt_w/2"/>
                                          </p:val>
                                        </p:tav>
                                      </p:tavLst>
                                    </p:anim>
                                    <p:anim calcmode="lin" valueType="num">
                                      <p:cBhvr additive="base">
                                        <p:cTn id="150" dur="3750"/>
                                        <p:tgtEl>
                                          <p:spTgt spid="13"/>
                                        </p:tgtEl>
                                        <p:attrNameLst>
                                          <p:attrName>ppt_y</p:attrName>
                                        </p:attrNameLst>
                                      </p:cBhvr>
                                      <p:tavLst>
                                        <p:tav tm="0">
                                          <p:val>
                                            <p:strVal val="ppt_y"/>
                                          </p:val>
                                        </p:tav>
                                        <p:tav tm="100000">
                                          <p:val>
                                            <p:strVal val="ppt_y"/>
                                          </p:val>
                                        </p:tav>
                                      </p:tavLst>
                                    </p:anim>
                                    <p:set>
                                      <p:cBhvr>
                                        <p:cTn id="151" dur="1" fill="hold">
                                          <p:stCondLst>
                                            <p:cond delay="3749"/>
                                          </p:stCondLst>
                                        </p:cTn>
                                        <p:tgtEl>
                                          <p:spTgt spid="13"/>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750"/>
                                        <p:tgtEl>
                                          <p:spTgt spid="14"/>
                                        </p:tgtEl>
                                        <p:attrNameLst>
                                          <p:attrName>ppt_x</p:attrName>
                                        </p:attrNameLst>
                                      </p:cBhvr>
                                      <p:tavLst>
                                        <p:tav tm="0">
                                          <p:val>
                                            <p:strVal val="ppt_x"/>
                                          </p:val>
                                        </p:tav>
                                        <p:tav tm="100000">
                                          <p:val>
                                            <p:strVal val="0-ppt_w/2"/>
                                          </p:val>
                                        </p:tav>
                                      </p:tavLst>
                                    </p:anim>
                                    <p:anim calcmode="lin" valueType="num">
                                      <p:cBhvr additive="base">
                                        <p:cTn id="154" dur="3750"/>
                                        <p:tgtEl>
                                          <p:spTgt spid="14"/>
                                        </p:tgtEl>
                                        <p:attrNameLst>
                                          <p:attrName>ppt_y</p:attrName>
                                        </p:attrNameLst>
                                      </p:cBhvr>
                                      <p:tavLst>
                                        <p:tav tm="0">
                                          <p:val>
                                            <p:strVal val="ppt_y"/>
                                          </p:val>
                                        </p:tav>
                                        <p:tav tm="100000">
                                          <p:val>
                                            <p:strVal val="ppt_y"/>
                                          </p:val>
                                        </p:tav>
                                      </p:tavLst>
                                    </p:anim>
                                    <p:set>
                                      <p:cBhvr>
                                        <p:cTn id="155" dur="1" fill="hold">
                                          <p:stCondLst>
                                            <p:cond delay="3749"/>
                                          </p:stCondLst>
                                        </p:cTn>
                                        <p:tgtEl>
                                          <p:spTgt spid="14"/>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750"/>
                                        <p:tgtEl>
                                          <p:spTgt spid="15"/>
                                        </p:tgtEl>
                                        <p:attrNameLst>
                                          <p:attrName>ppt_x</p:attrName>
                                        </p:attrNameLst>
                                      </p:cBhvr>
                                      <p:tavLst>
                                        <p:tav tm="0">
                                          <p:val>
                                            <p:strVal val="ppt_x"/>
                                          </p:val>
                                        </p:tav>
                                        <p:tav tm="100000">
                                          <p:val>
                                            <p:strVal val="0-ppt_w/2"/>
                                          </p:val>
                                        </p:tav>
                                      </p:tavLst>
                                    </p:anim>
                                    <p:anim calcmode="lin" valueType="num">
                                      <p:cBhvr additive="base">
                                        <p:cTn id="158" dur="3750"/>
                                        <p:tgtEl>
                                          <p:spTgt spid="15"/>
                                        </p:tgtEl>
                                        <p:attrNameLst>
                                          <p:attrName>ppt_y</p:attrName>
                                        </p:attrNameLst>
                                      </p:cBhvr>
                                      <p:tavLst>
                                        <p:tav tm="0">
                                          <p:val>
                                            <p:strVal val="ppt_y"/>
                                          </p:val>
                                        </p:tav>
                                        <p:tav tm="100000">
                                          <p:val>
                                            <p:strVal val="ppt_y"/>
                                          </p:val>
                                        </p:tav>
                                      </p:tavLst>
                                    </p:anim>
                                    <p:set>
                                      <p:cBhvr>
                                        <p:cTn id="159" dur="1" fill="hold">
                                          <p:stCondLst>
                                            <p:cond delay="3749"/>
                                          </p:stCondLst>
                                        </p:cTn>
                                        <p:tgtEl>
                                          <p:spTgt spid="1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750"/>
                                        <p:tgtEl>
                                          <p:spTgt spid="16"/>
                                        </p:tgtEl>
                                        <p:attrNameLst>
                                          <p:attrName>ppt_x</p:attrName>
                                        </p:attrNameLst>
                                      </p:cBhvr>
                                      <p:tavLst>
                                        <p:tav tm="0">
                                          <p:val>
                                            <p:strVal val="ppt_x"/>
                                          </p:val>
                                        </p:tav>
                                        <p:tav tm="100000">
                                          <p:val>
                                            <p:strVal val="0-ppt_w/2"/>
                                          </p:val>
                                        </p:tav>
                                      </p:tavLst>
                                    </p:anim>
                                    <p:anim calcmode="lin" valueType="num">
                                      <p:cBhvr additive="base">
                                        <p:cTn id="162" dur="3750"/>
                                        <p:tgtEl>
                                          <p:spTgt spid="16"/>
                                        </p:tgtEl>
                                        <p:attrNameLst>
                                          <p:attrName>ppt_y</p:attrName>
                                        </p:attrNameLst>
                                      </p:cBhvr>
                                      <p:tavLst>
                                        <p:tav tm="0">
                                          <p:val>
                                            <p:strVal val="ppt_y"/>
                                          </p:val>
                                        </p:tav>
                                        <p:tav tm="100000">
                                          <p:val>
                                            <p:strVal val="ppt_y"/>
                                          </p:val>
                                        </p:tav>
                                      </p:tavLst>
                                    </p:anim>
                                    <p:set>
                                      <p:cBhvr>
                                        <p:cTn id="163" dur="1" fill="hold">
                                          <p:stCondLst>
                                            <p:cond delay="3749"/>
                                          </p:stCondLst>
                                        </p:cTn>
                                        <p:tgtEl>
                                          <p:spTgt spid="16"/>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750"/>
                                        <p:tgtEl>
                                          <p:spTgt spid="17"/>
                                        </p:tgtEl>
                                        <p:attrNameLst>
                                          <p:attrName>ppt_x</p:attrName>
                                        </p:attrNameLst>
                                      </p:cBhvr>
                                      <p:tavLst>
                                        <p:tav tm="0">
                                          <p:val>
                                            <p:strVal val="ppt_x"/>
                                          </p:val>
                                        </p:tav>
                                        <p:tav tm="100000">
                                          <p:val>
                                            <p:strVal val="0-ppt_w/2"/>
                                          </p:val>
                                        </p:tav>
                                      </p:tavLst>
                                    </p:anim>
                                    <p:anim calcmode="lin" valueType="num">
                                      <p:cBhvr additive="base">
                                        <p:cTn id="166" dur="3750"/>
                                        <p:tgtEl>
                                          <p:spTgt spid="17"/>
                                        </p:tgtEl>
                                        <p:attrNameLst>
                                          <p:attrName>ppt_y</p:attrName>
                                        </p:attrNameLst>
                                      </p:cBhvr>
                                      <p:tavLst>
                                        <p:tav tm="0">
                                          <p:val>
                                            <p:strVal val="ppt_y"/>
                                          </p:val>
                                        </p:tav>
                                        <p:tav tm="100000">
                                          <p:val>
                                            <p:strVal val="ppt_y"/>
                                          </p:val>
                                        </p:tav>
                                      </p:tavLst>
                                    </p:anim>
                                    <p:set>
                                      <p:cBhvr>
                                        <p:cTn id="167" dur="1" fill="hold">
                                          <p:stCondLst>
                                            <p:cond delay="3749"/>
                                          </p:stCondLst>
                                        </p:cTn>
                                        <p:tgtEl>
                                          <p:spTgt spid="17"/>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3750"/>
                                        <p:tgtEl>
                                          <p:spTgt spid="18"/>
                                        </p:tgtEl>
                                        <p:attrNameLst>
                                          <p:attrName>ppt_x</p:attrName>
                                        </p:attrNameLst>
                                      </p:cBhvr>
                                      <p:tavLst>
                                        <p:tav tm="0">
                                          <p:val>
                                            <p:strVal val="ppt_x"/>
                                          </p:val>
                                        </p:tav>
                                        <p:tav tm="100000">
                                          <p:val>
                                            <p:strVal val="0-ppt_w/2"/>
                                          </p:val>
                                        </p:tav>
                                      </p:tavLst>
                                    </p:anim>
                                    <p:anim calcmode="lin" valueType="num">
                                      <p:cBhvr additive="base">
                                        <p:cTn id="170" dur="3750"/>
                                        <p:tgtEl>
                                          <p:spTgt spid="18"/>
                                        </p:tgtEl>
                                        <p:attrNameLst>
                                          <p:attrName>ppt_y</p:attrName>
                                        </p:attrNameLst>
                                      </p:cBhvr>
                                      <p:tavLst>
                                        <p:tav tm="0">
                                          <p:val>
                                            <p:strVal val="ppt_y"/>
                                          </p:val>
                                        </p:tav>
                                        <p:tav tm="100000">
                                          <p:val>
                                            <p:strVal val="ppt_y"/>
                                          </p:val>
                                        </p:tav>
                                      </p:tavLst>
                                    </p:anim>
                                    <p:set>
                                      <p:cBhvr>
                                        <p:cTn id="171" dur="1" fill="hold">
                                          <p:stCondLst>
                                            <p:cond delay="3749"/>
                                          </p:stCondLst>
                                        </p:cTn>
                                        <p:tgtEl>
                                          <p:spTgt spid="18"/>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3750"/>
                                        <p:tgtEl>
                                          <p:spTgt spid="19"/>
                                        </p:tgtEl>
                                        <p:attrNameLst>
                                          <p:attrName>ppt_x</p:attrName>
                                        </p:attrNameLst>
                                      </p:cBhvr>
                                      <p:tavLst>
                                        <p:tav tm="0">
                                          <p:val>
                                            <p:strVal val="ppt_x"/>
                                          </p:val>
                                        </p:tav>
                                        <p:tav tm="100000">
                                          <p:val>
                                            <p:strVal val="0-ppt_w/2"/>
                                          </p:val>
                                        </p:tav>
                                      </p:tavLst>
                                    </p:anim>
                                    <p:anim calcmode="lin" valueType="num">
                                      <p:cBhvr additive="base">
                                        <p:cTn id="174" dur="3750"/>
                                        <p:tgtEl>
                                          <p:spTgt spid="19"/>
                                        </p:tgtEl>
                                        <p:attrNameLst>
                                          <p:attrName>ppt_y</p:attrName>
                                        </p:attrNameLst>
                                      </p:cBhvr>
                                      <p:tavLst>
                                        <p:tav tm="0">
                                          <p:val>
                                            <p:strVal val="ppt_y"/>
                                          </p:val>
                                        </p:tav>
                                        <p:tav tm="100000">
                                          <p:val>
                                            <p:strVal val="ppt_y"/>
                                          </p:val>
                                        </p:tav>
                                      </p:tavLst>
                                    </p:anim>
                                    <p:set>
                                      <p:cBhvr>
                                        <p:cTn id="175" dur="1" fill="hold">
                                          <p:stCondLst>
                                            <p:cond delay="3749"/>
                                          </p:stCondLst>
                                        </p:cTn>
                                        <p:tgtEl>
                                          <p:spTgt spid="19"/>
                                        </p:tgtEl>
                                        <p:attrNameLst>
                                          <p:attrName>style.visibility</p:attrName>
                                        </p:attrNameLst>
                                      </p:cBhvr>
                                      <p:to>
                                        <p:strVal val="hidden"/>
                                      </p:to>
                                    </p:set>
                                  </p:childTnLst>
                                </p:cTn>
                              </p:par>
                              <p:par>
                                <p:cTn id="176" presetID="8" presetClass="entr" presetSubtype="32" fill="hold" nodeType="withEffect">
                                  <p:stCondLst>
                                    <p:cond delay="0"/>
                                  </p:stCondLst>
                                  <p:childTnLst>
                                    <p:set>
                                      <p:cBhvr>
                                        <p:cTn id="177" dur="1" fill="hold">
                                          <p:stCondLst>
                                            <p:cond delay="0"/>
                                          </p:stCondLst>
                                        </p:cTn>
                                        <p:tgtEl>
                                          <p:spTgt spid="20"/>
                                        </p:tgtEl>
                                        <p:attrNameLst>
                                          <p:attrName>style.visibility</p:attrName>
                                        </p:attrNameLst>
                                      </p:cBhvr>
                                      <p:to>
                                        <p:strVal val="visible"/>
                                      </p:to>
                                    </p:set>
                                    <p:animEffect transition="in" filter="diamond(out)">
                                      <p:cBhvr>
                                        <p:cTn id="178" dur="3750"/>
                                        <p:tgtEl>
                                          <p:spTgt spid="20"/>
                                        </p:tgtEl>
                                      </p:cBhvr>
                                    </p:animEffect>
                                  </p:childTnLst>
                                </p:cTn>
                              </p:par>
                              <p:par>
                                <p:cTn id="179" presetID="17" presetClass="entr" presetSubtype="10" fill="hold" nodeType="withEffect">
                                  <p:stCondLst>
                                    <p:cond delay="0"/>
                                  </p:stCondLst>
                                  <p:childTnLst>
                                    <p:set>
                                      <p:cBhvr>
                                        <p:cTn id="180" dur="1" fill="hold">
                                          <p:stCondLst>
                                            <p:cond delay="0"/>
                                          </p:stCondLst>
                                        </p:cTn>
                                        <p:tgtEl>
                                          <p:spTgt spid="20"/>
                                        </p:tgtEl>
                                        <p:attrNameLst>
                                          <p:attrName>style.visibility</p:attrName>
                                        </p:attrNameLst>
                                      </p:cBhvr>
                                      <p:to>
                                        <p:strVal val="visible"/>
                                      </p:to>
                                    </p:set>
                                    <p:anim calcmode="lin" valueType="num">
                                      <p:cBhvr>
                                        <p:cTn id="181" dur="3750" fill="hold"/>
                                        <p:tgtEl>
                                          <p:spTgt spid="20"/>
                                        </p:tgtEl>
                                        <p:attrNameLst>
                                          <p:attrName>ppt_w</p:attrName>
                                        </p:attrNameLst>
                                      </p:cBhvr>
                                      <p:tavLst>
                                        <p:tav tm="0">
                                          <p:val>
                                            <p:fltVal val="0"/>
                                          </p:val>
                                        </p:tav>
                                        <p:tav tm="100000">
                                          <p:val>
                                            <p:strVal val="#ppt_w"/>
                                          </p:val>
                                        </p:tav>
                                      </p:tavLst>
                                    </p:anim>
                                    <p:anim calcmode="lin" valueType="num">
                                      <p:cBhvr>
                                        <p:cTn id="182" dur="37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683568" y="980728"/>
            <a:ext cx="8121270" cy="3539430"/>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3200" b="1" i="1" dirty="0" smtClean="0">
                <a:solidFill>
                  <a:srgbClr val="9900FF"/>
                </a:solidFill>
                <a:latin typeface="High Tower Text" panose="02040502050506030303" pitchFamily="18" charset="0"/>
              </a:rPr>
              <a:t>3</a:t>
            </a:r>
            <a:r>
              <a:rPr lang="es-ES" sz="3200" b="1" i="1" dirty="0">
                <a:solidFill>
                  <a:srgbClr val="9900FF"/>
                </a:solidFill>
                <a:latin typeface="High Tower Text" panose="02040502050506030303" pitchFamily="18" charset="0"/>
              </a:rPr>
              <a:t>. Hay que respetar su personalidad: cada niño es único y diferente. No tenemos por qué educarle para que haga lo mismo que el resto de los niños. Cada uno elige su camino, sus objetivos y propósitos, por lo que no todos los niños deben ser iguales.</a:t>
            </a:r>
          </a:p>
          <a:p>
            <a:pPr algn="ctr"/>
            <a:endParaRPr lang="es-ES" sz="32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Diapositiva8.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20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3568" y="550716"/>
            <a:ext cx="864096" cy="502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36340" y="2060848"/>
            <a:ext cx="859296"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668344" y="503586"/>
            <a:ext cx="719261"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3635896" y="501204"/>
            <a:ext cx="926108"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1979712" y="2996952"/>
            <a:ext cx="792088"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758156" y="4152044"/>
            <a:ext cx="792088"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8028588" y="5661248"/>
            <a:ext cx="863687"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9" cstate="email">
            <a:extLst>
              <a:ext uri="{28A0092B-C50C-407E-A947-70E740481C1C}">
                <a14:useLocalDpi xmlns:a14="http://schemas.microsoft.com/office/drawing/2010/main" val="0"/>
              </a:ext>
            </a:extLst>
          </a:blip>
          <a:srcRect/>
          <a:stretch>
            <a:fillRect/>
          </a:stretch>
        </p:blipFill>
        <p:spPr bwMode="auto">
          <a:xfrm>
            <a:off x="5652120" y="2060847"/>
            <a:ext cx="1008112"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4"/>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3419872" y="5661248"/>
            <a:ext cx="864096"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4"/>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8244408" y="3919983"/>
            <a:ext cx="792088"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4"/>
          <p:cNvPicPr>
            <a:picLocks noChangeAspect="1" noChangeArrowheads="1"/>
          </p:cNvPicPr>
          <p:nvPr/>
        </p:nvPicPr>
        <p:blipFill>
          <a:blip r:embed="rId10" cstate="email">
            <a:extLst>
              <a:ext uri="{28A0092B-C50C-407E-A947-70E740481C1C}">
                <a14:useLocalDpi xmlns:a14="http://schemas.microsoft.com/office/drawing/2010/main" val="0"/>
              </a:ext>
            </a:extLst>
          </a:blip>
          <a:srcRect/>
          <a:stretch>
            <a:fillRect/>
          </a:stretch>
        </p:blipFill>
        <p:spPr bwMode="auto">
          <a:xfrm>
            <a:off x="683568" y="5805264"/>
            <a:ext cx="760884" cy="407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4"/>
          <p:cNvPicPr>
            <a:picLocks noChangeAspect="1" noChangeArrowheads="1"/>
          </p:cNvPicPr>
          <p:nvPr/>
        </p:nvPicPr>
        <p:blipFill>
          <a:blip r:embed="rId11" cstate="email">
            <a:extLst>
              <a:ext uri="{28A0092B-C50C-407E-A947-70E740481C1C}">
                <a14:useLocalDpi xmlns:a14="http://schemas.microsoft.com/office/drawing/2010/main" val="0"/>
              </a:ext>
            </a:extLst>
          </a:blip>
          <a:srcRect/>
          <a:stretch>
            <a:fillRect/>
          </a:stretch>
        </p:blipFill>
        <p:spPr bwMode="auto">
          <a:xfrm>
            <a:off x="5796136" y="5937076"/>
            <a:ext cx="879376"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4"/>
          <p:cNvPicPr>
            <a:picLocks noChangeAspect="1" noChangeArrowheads="1"/>
          </p:cNvPicPr>
          <p:nvPr/>
        </p:nvPicPr>
        <p:blipFill>
          <a:blip r:embed="rId12" cstate="email">
            <a:extLst>
              <a:ext uri="{28A0092B-C50C-407E-A947-70E740481C1C}">
                <a14:useLocalDpi xmlns:a14="http://schemas.microsoft.com/office/drawing/2010/main" val="0"/>
              </a:ext>
            </a:extLst>
          </a:blip>
          <a:srcRect/>
          <a:stretch>
            <a:fillRect/>
          </a:stretch>
        </p:blipFill>
        <p:spPr bwMode="auto">
          <a:xfrm>
            <a:off x="5796136" y="564460"/>
            <a:ext cx="837952"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4"/>
          <p:cNvPicPr>
            <a:picLocks noChangeAspect="1" noChangeArrowheads="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6516216" y="4509120"/>
            <a:ext cx="864096" cy="514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4"/>
          <p:cNvPicPr>
            <a:picLocks noChangeAspect="1" noChangeArrowheads="1"/>
          </p:cNvPicPr>
          <p:nvPr/>
        </p:nvPicPr>
        <p:blipFill>
          <a:blip r:embed="rId14" cstate="email">
            <a:extLst>
              <a:ext uri="{28A0092B-C50C-407E-A947-70E740481C1C}">
                <a14:useLocalDpi xmlns:a14="http://schemas.microsoft.com/office/drawing/2010/main" val="0"/>
              </a:ext>
            </a:extLst>
          </a:blip>
          <a:srcRect/>
          <a:stretch>
            <a:fillRect/>
          </a:stretch>
        </p:blipFill>
        <p:spPr bwMode="auto">
          <a:xfrm>
            <a:off x="7668344" y="2492896"/>
            <a:ext cx="792088" cy="41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4"/>
          <p:cNvPicPr>
            <a:picLocks noChangeAspect="1" noChangeArrowheads="1"/>
          </p:cNvPicPr>
          <p:nvPr/>
        </p:nvPicPr>
        <p:blipFill>
          <a:blip r:embed="rId15" cstate="email">
            <a:extLst>
              <a:ext uri="{28A0092B-C50C-407E-A947-70E740481C1C}">
                <a14:useLocalDpi xmlns:a14="http://schemas.microsoft.com/office/drawing/2010/main" val="0"/>
              </a:ext>
            </a:extLst>
          </a:blip>
          <a:srcRect/>
          <a:stretch>
            <a:fillRect/>
          </a:stretch>
        </p:blipFill>
        <p:spPr bwMode="auto">
          <a:xfrm>
            <a:off x="3460676" y="4365104"/>
            <a:ext cx="823292" cy="423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4"/>
          <p:cNvPicPr>
            <a:picLocks noChangeAspect="1" noChangeArrowheads="1"/>
          </p:cNvPicPr>
          <p:nvPr/>
        </p:nvPicPr>
        <p:blipFill>
          <a:blip r:embed="rId16" cstate="email">
            <a:extLst>
              <a:ext uri="{28A0092B-C50C-407E-A947-70E740481C1C}">
                <a14:useLocalDpi xmlns:a14="http://schemas.microsoft.com/office/drawing/2010/main" val="0"/>
              </a:ext>
            </a:extLst>
          </a:blip>
          <a:srcRect/>
          <a:stretch>
            <a:fillRect/>
          </a:stretch>
        </p:blipFill>
        <p:spPr bwMode="auto">
          <a:xfrm>
            <a:off x="2267744" y="1628800"/>
            <a:ext cx="720080" cy="435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26 Forma libre"/>
          <p:cNvSpPr/>
          <p:nvPr/>
        </p:nvSpPr>
        <p:spPr>
          <a:xfrm>
            <a:off x="0" y="0"/>
            <a:ext cx="9144000" cy="90872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Forma libre"/>
          <p:cNvSpPr/>
          <p:nvPr/>
        </p:nvSpPr>
        <p:spPr>
          <a:xfrm rot="10800000">
            <a:off x="0" y="5937076"/>
            <a:ext cx="9156588" cy="92092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4" name="23 Imagen" descr="REGLAS PARA SER PADRES DIEZ DEFINITIVO.jpg"/>
          <p:cNvPicPr>
            <a:picLocks noGrp="1" noChangeAspect="1"/>
          </p:cNvPicPr>
          <p:nvPr isPhoto="1"/>
        </p:nvPicPr>
        <p:blipFill>
          <a:blip r:embed="rId17" cstate="email">
            <a:lum/>
          </a:blip>
          <a:stretch>
            <a:fillRect/>
          </a:stretch>
        </p:blipFill>
        <p:spPr>
          <a:xfrm>
            <a:off x="0" y="-171400"/>
            <a:ext cx="9481053" cy="7200800"/>
          </a:xfrm>
          <a:prstGeom prst="rect">
            <a:avLst/>
          </a:prstGeom>
          <a:noFill/>
          <a:ln>
            <a:noFill/>
          </a:ln>
        </p:spPr>
      </p:pic>
    </p:spTree>
    <p:extLst>
      <p:ext uri="{BB962C8B-B14F-4D97-AF65-F5344CB8AC3E}">
        <p14:creationId xmlns:p14="http://schemas.microsoft.com/office/powerpoint/2010/main" val="4066876256"/>
      </p:ext>
    </p:extLst>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3" presetClass="entr" presetSubtype="528" repeatCount="indefinite" fill="hold" nodeType="withEffect">
                                  <p:stCondLst>
                                    <p:cond delay="750"/>
                                  </p:stCondLst>
                                  <p:childTnLst>
                                    <p:set>
                                      <p:cBhvr>
                                        <p:cTn id="9" dur="1" fill="hold">
                                          <p:stCondLst>
                                            <p:cond delay="0"/>
                                          </p:stCondLst>
                                        </p:cTn>
                                        <p:tgtEl>
                                          <p:spTgt spid="22"/>
                                        </p:tgtEl>
                                        <p:attrNameLst>
                                          <p:attrName>style.visibility</p:attrName>
                                        </p:attrNameLst>
                                      </p:cBhvr>
                                      <p:to>
                                        <p:strVal val="visible"/>
                                      </p:to>
                                    </p:set>
                                    <p:anim calcmode="lin" valueType="num">
                                      <p:cBhvr>
                                        <p:cTn id="10" dur="3000" fill="hold"/>
                                        <p:tgtEl>
                                          <p:spTgt spid="22"/>
                                        </p:tgtEl>
                                        <p:attrNameLst>
                                          <p:attrName>ppt_w</p:attrName>
                                        </p:attrNameLst>
                                      </p:cBhvr>
                                      <p:tavLst>
                                        <p:tav tm="0">
                                          <p:val>
                                            <p:fltVal val="0"/>
                                          </p:val>
                                        </p:tav>
                                        <p:tav tm="100000">
                                          <p:val>
                                            <p:strVal val="#ppt_w"/>
                                          </p:val>
                                        </p:tav>
                                      </p:tavLst>
                                    </p:anim>
                                    <p:anim calcmode="lin" valueType="num">
                                      <p:cBhvr>
                                        <p:cTn id="11" dur="3000" fill="hold"/>
                                        <p:tgtEl>
                                          <p:spTgt spid="22"/>
                                        </p:tgtEl>
                                        <p:attrNameLst>
                                          <p:attrName>ppt_h</p:attrName>
                                        </p:attrNameLst>
                                      </p:cBhvr>
                                      <p:tavLst>
                                        <p:tav tm="0">
                                          <p:val>
                                            <p:fltVal val="0"/>
                                          </p:val>
                                        </p:tav>
                                        <p:tav tm="100000">
                                          <p:val>
                                            <p:strVal val="#ppt_h"/>
                                          </p:val>
                                        </p:tav>
                                      </p:tavLst>
                                    </p:anim>
                                    <p:anim calcmode="lin" valueType="num">
                                      <p:cBhvr>
                                        <p:cTn id="12" dur="3000" fill="hold"/>
                                        <p:tgtEl>
                                          <p:spTgt spid="22"/>
                                        </p:tgtEl>
                                        <p:attrNameLst>
                                          <p:attrName>ppt_x</p:attrName>
                                        </p:attrNameLst>
                                      </p:cBhvr>
                                      <p:tavLst>
                                        <p:tav tm="0">
                                          <p:val>
                                            <p:fltVal val="0.5"/>
                                          </p:val>
                                        </p:tav>
                                        <p:tav tm="100000">
                                          <p:val>
                                            <p:strVal val="#ppt_x"/>
                                          </p:val>
                                        </p:tav>
                                      </p:tavLst>
                                    </p:anim>
                                    <p:anim calcmode="lin" valueType="num">
                                      <p:cBhvr>
                                        <p:cTn id="13" dur="3000" fill="hold"/>
                                        <p:tgtEl>
                                          <p:spTgt spid="22"/>
                                        </p:tgtEl>
                                        <p:attrNameLst>
                                          <p:attrName>ppt_y</p:attrName>
                                        </p:attrNameLst>
                                      </p:cBhvr>
                                      <p:tavLst>
                                        <p:tav tm="0">
                                          <p:val>
                                            <p:fltVal val="0.5"/>
                                          </p:val>
                                        </p:tav>
                                        <p:tav tm="100000">
                                          <p:val>
                                            <p:strVal val="#ppt_y"/>
                                          </p:val>
                                        </p:tav>
                                      </p:tavLst>
                                    </p:anim>
                                  </p:childTnLst>
                                </p:cTn>
                              </p:par>
                              <p:par>
                                <p:cTn id="14" presetID="23" presetClass="entr" presetSubtype="528" repeatCount="indefinite" fill="hold" nodeType="withEffect">
                                  <p:stCondLst>
                                    <p:cond delay="0"/>
                                  </p:stCondLst>
                                  <p:childTnLst>
                                    <p:set>
                                      <p:cBhvr>
                                        <p:cTn id="15" dur="1" fill="hold">
                                          <p:stCondLst>
                                            <p:cond delay="0"/>
                                          </p:stCondLst>
                                        </p:cTn>
                                        <p:tgtEl>
                                          <p:spTgt spid="2052"/>
                                        </p:tgtEl>
                                        <p:attrNameLst>
                                          <p:attrName>style.visibility</p:attrName>
                                        </p:attrNameLst>
                                      </p:cBhvr>
                                      <p:to>
                                        <p:strVal val="visible"/>
                                      </p:to>
                                    </p:set>
                                    <p:anim calcmode="lin" valueType="num">
                                      <p:cBhvr>
                                        <p:cTn id="16" dur="3250" fill="hold"/>
                                        <p:tgtEl>
                                          <p:spTgt spid="2052"/>
                                        </p:tgtEl>
                                        <p:attrNameLst>
                                          <p:attrName>ppt_w</p:attrName>
                                        </p:attrNameLst>
                                      </p:cBhvr>
                                      <p:tavLst>
                                        <p:tav tm="0">
                                          <p:val>
                                            <p:fltVal val="0"/>
                                          </p:val>
                                        </p:tav>
                                        <p:tav tm="100000">
                                          <p:val>
                                            <p:strVal val="#ppt_w"/>
                                          </p:val>
                                        </p:tav>
                                      </p:tavLst>
                                    </p:anim>
                                    <p:anim calcmode="lin" valueType="num">
                                      <p:cBhvr>
                                        <p:cTn id="17" dur="3250" fill="hold"/>
                                        <p:tgtEl>
                                          <p:spTgt spid="2052"/>
                                        </p:tgtEl>
                                        <p:attrNameLst>
                                          <p:attrName>ppt_h</p:attrName>
                                        </p:attrNameLst>
                                      </p:cBhvr>
                                      <p:tavLst>
                                        <p:tav tm="0">
                                          <p:val>
                                            <p:fltVal val="0"/>
                                          </p:val>
                                        </p:tav>
                                        <p:tav tm="100000">
                                          <p:val>
                                            <p:strVal val="#ppt_h"/>
                                          </p:val>
                                        </p:tav>
                                      </p:tavLst>
                                    </p:anim>
                                    <p:anim calcmode="lin" valueType="num">
                                      <p:cBhvr>
                                        <p:cTn id="18" dur="3250" fill="hold"/>
                                        <p:tgtEl>
                                          <p:spTgt spid="2052"/>
                                        </p:tgtEl>
                                        <p:attrNameLst>
                                          <p:attrName>ppt_x</p:attrName>
                                        </p:attrNameLst>
                                      </p:cBhvr>
                                      <p:tavLst>
                                        <p:tav tm="0">
                                          <p:val>
                                            <p:fltVal val="0.5"/>
                                          </p:val>
                                        </p:tav>
                                        <p:tav tm="100000">
                                          <p:val>
                                            <p:strVal val="#ppt_x"/>
                                          </p:val>
                                        </p:tav>
                                      </p:tavLst>
                                    </p:anim>
                                    <p:anim calcmode="lin" valueType="num">
                                      <p:cBhvr>
                                        <p:cTn id="19" dur="3250" fill="hold"/>
                                        <p:tgtEl>
                                          <p:spTgt spid="2052"/>
                                        </p:tgtEl>
                                        <p:attrNameLst>
                                          <p:attrName>ppt_y</p:attrName>
                                        </p:attrNameLst>
                                      </p:cBhvr>
                                      <p:tavLst>
                                        <p:tav tm="0">
                                          <p:val>
                                            <p:fltVal val="0.5"/>
                                          </p:val>
                                        </p:tav>
                                        <p:tav tm="100000">
                                          <p:val>
                                            <p:strVal val="#ppt_y"/>
                                          </p:val>
                                        </p:tav>
                                      </p:tavLst>
                                    </p:anim>
                                  </p:childTnLst>
                                </p:cTn>
                              </p:par>
                              <p:par>
                                <p:cTn id="20" presetID="23" presetClass="entr" presetSubtype="528" repeatCount="indefinite" fill="hold" nodeType="withEffect">
                                  <p:stCondLst>
                                    <p:cond delay="250"/>
                                  </p:stCondLst>
                                  <p:childTnLst>
                                    <p:set>
                                      <p:cBhvr>
                                        <p:cTn id="21" dur="1" fill="hold">
                                          <p:stCondLst>
                                            <p:cond delay="0"/>
                                          </p:stCondLst>
                                        </p:cTn>
                                        <p:tgtEl>
                                          <p:spTgt spid="7"/>
                                        </p:tgtEl>
                                        <p:attrNameLst>
                                          <p:attrName>style.visibility</p:attrName>
                                        </p:attrNameLst>
                                      </p:cBhvr>
                                      <p:to>
                                        <p:strVal val="visible"/>
                                      </p:to>
                                    </p:set>
                                    <p:anim calcmode="lin" valueType="num">
                                      <p:cBhvr>
                                        <p:cTn id="22" dur="2250" fill="hold"/>
                                        <p:tgtEl>
                                          <p:spTgt spid="7"/>
                                        </p:tgtEl>
                                        <p:attrNameLst>
                                          <p:attrName>ppt_w</p:attrName>
                                        </p:attrNameLst>
                                      </p:cBhvr>
                                      <p:tavLst>
                                        <p:tav tm="0">
                                          <p:val>
                                            <p:fltVal val="0"/>
                                          </p:val>
                                        </p:tav>
                                        <p:tav tm="100000">
                                          <p:val>
                                            <p:strVal val="#ppt_w"/>
                                          </p:val>
                                        </p:tav>
                                      </p:tavLst>
                                    </p:anim>
                                    <p:anim calcmode="lin" valueType="num">
                                      <p:cBhvr>
                                        <p:cTn id="23" dur="2250" fill="hold"/>
                                        <p:tgtEl>
                                          <p:spTgt spid="7"/>
                                        </p:tgtEl>
                                        <p:attrNameLst>
                                          <p:attrName>ppt_h</p:attrName>
                                        </p:attrNameLst>
                                      </p:cBhvr>
                                      <p:tavLst>
                                        <p:tav tm="0">
                                          <p:val>
                                            <p:fltVal val="0"/>
                                          </p:val>
                                        </p:tav>
                                        <p:tav tm="100000">
                                          <p:val>
                                            <p:strVal val="#ppt_h"/>
                                          </p:val>
                                        </p:tav>
                                      </p:tavLst>
                                    </p:anim>
                                    <p:anim calcmode="lin" valueType="num">
                                      <p:cBhvr>
                                        <p:cTn id="24" dur="2250" fill="hold"/>
                                        <p:tgtEl>
                                          <p:spTgt spid="7"/>
                                        </p:tgtEl>
                                        <p:attrNameLst>
                                          <p:attrName>ppt_x</p:attrName>
                                        </p:attrNameLst>
                                      </p:cBhvr>
                                      <p:tavLst>
                                        <p:tav tm="0">
                                          <p:val>
                                            <p:fltVal val="0.5"/>
                                          </p:val>
                                        </p:tav>
                                        <p:tav tm="100000">
                                          <p:val>
                                            <p:strVal val="#ppt_x"/>
                                          </p:val>
                                        </p:tav>
                                      </p:tavLst>
                                    </p:anim>
                                    <p:anim calcmode="lin" valueType="num">
                                      <p:cBhvr>
                                        <p:cTn id="25" dur="225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repeatCount="indefinite" fill="hold" nodeType="withEffect">
                                  <p:stCondLst>
                                    <p:cond delay="750"/>
                                  </p:stCondLst>
                                  <p:childTnLst>
                                    <p:set>
                                      <p:cBhvr>
                                        <p:cTn id="27" dur="1" fill="hold">
                                          <p:stCondLst>
                                            <p:cond delay="0"/>
                                          </p:stCondLst>
                                        </p:cTn>
                                        <p:tgtEl>
                                          <p:spTgt spid="20"/>
                                        </p:tgtEl>
                                        <p:attrNameLst>
                                          <p:attrName>style.visibility</p:attrName>
                                        </p:attrNameLst>
                                      </p:cBhvr>
                                      <p:to>
                                        <p:strVal val="visible"/>
                                      </p:to>
                                    </p:set>
                                    <p:anim calcmode="lin" valueType="num">
                                      <p:cBhvr>
                                        <p:cTn id="28" dur="3000" fill="hold"/>
                                        <p:tgtEl>
                                          <p:spTgt spid="20"/>
                                        </p:tgtEl>
                                        <p:attrNameLst>
                                          <p:attrName>ppt_w</p:attrName>
                                        </p:attrNameLst>
                                      </p:cBhvr>
                                      <p:tavLst>
                                        <p:tav tm="0">
                                          <p:val>
                                            <p:fltVal val="0"/>
                                          </p:val>
                                        </p:tav>
                                        <p:tav tm="100000">
                                          <p:val>
                                            <p:strVal val="#ppt_w"/>
                                          </p:val>
                                        </p:tav>
                                      </p:tavLst>
                                    </p:anim>
                                    <p:anim calcmode="lin" valueType="num">
                                      <p:cBhvr>
                                        <p:cTn id="29" dur="3000" fill="hold"/>
                                        <p:tgtEl>
                                          <p:spTgt spid="20"/>
                                        </p:tgtEl>
                                        <p:attrNameLst>
                                          <p:attrName>ppt_h</p:attrName>
                                        </p:attrNameLst>
                                      </p:cBhvr>
                                      <p:tavLst>
                                        <p:tav tm="0">
                                          <p:val>
                                            <p:fltVal val="0"/>
                                          </p:val>
                                        </p:tav>
                                        <p:tav tm="100000">
                                          <p:val>
                                            <p:strVal val="#ppt_h"/>
                                          </p:val>
                                        </p:tav>
                                      </p:tavLst>
                                    </p:anim>
                                    <p:anim calcmode="lin" valueType="num">
                                      <p:cBhvr>
                                        <p:cTn id="30" dur="3000" fill="hold"/>
                                        <p:tgtEl>
                                          <p:spTgt spid="20"/>
                                        </p:tgtEl>
                                        <p:attrNameLst>
                                          <p:attrName>ppt_x</p:attrName>
                                        </p:attrNameLst>
                                      </p:cBhvr>
                                      <p:tavLst>
                                        <p:tav tm="0">
                                          <p:val>
                                            <p:fltVal val="0.5"/>
                                          </p:val>
                                        </p:tav>
                                        <p:tav tm="100000">
                                          <p:val>
                                            <p:strVal val="#ppt_x"/>
                                          </p:val>
                                        </p:tav>
                                      </p:tavLst>
                                    </p:anim>
                                    <p:anim calcmode="lin" valueType="num">
                                      <p:cBhvr>
                                        <p:cTn id="31" dur="3000" fill="hold"/>
                                        <p:tgtEl>
                                          <p:spTgt spid="20"/>
                                        </p:tgtEl>
                                        <p:attrNameLst>
                                          <p:attrName>ppt_y</p:attrName>
                                        </p:attrNameLst>
                                      </p:cBhvr>
                                      <p:tavLst>
                                        <p:tav tm="0">
                                          <p:val>
                                            <p:fltVal val="0.5"/>
                                          </p:val>
                                        </p:tav>
                                        <p:tav tm="100000">
                                          <p:val>
                                            <p:strVal val="#ppt_y"/>
                                          </p:val>
                                        </p:tav>
                                      </p:tavLst>
                                    </p:anim>
                                  </p:childTnLst>
                                </p:cTn>
                              </p:par>
                              <p:par>
                                <p:cTn id="32" presetID="23" presetClass="entr" presetSubtype="528" repeatCount="indefinite"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3000" fill="hold"/>
                                        <p:tgtEl>
                                          <p:spTgt spid="19"/>
                                        </p:tgtEl>
                                        <p:attrNameLst>
                                          <p:attrName>ppt_w</p:attrName>
                                        </p:attrNameLst>
                                      </p:cBhvr>
                                      <p:tavLst>
                                        <p:tav tm="0">
                                          <p:val>
                                            <p:fltVal val="0"/>
                                          </p:val>
                                        </p:tav>
                                        <p:tav tm="100000">
                                          <p:val>
                                            <p:strVal val="#ppt_w"/>
                                          </p:val>
                                        </p:tav>
                                      </p:tavLst>
                                    </p:anim>
                                    <p:anim calcmode="lin" valueType="num">
                                      <p:cBhvr>
                                        <p:cTn id="35" dur="3000" fill="hold"/>
                                        <p:tgtEl>
                                          <p:spTgt spid="19"/>
                                        </p:tgtEl>
                                        <p:attrNameLst>
                                          <p:attrName>ppt_h</p:attrName>
                                        </p:attrNameLst>
                                      </p:cBhvr>
                                      <p:tavLst>
                                        <p:tav tm="0">
                                          <p:val>
                                            <p:fltVal val="0"/>
                                          </p:val>
                                        </p:tav>
                                        <p:tav tm="100000">
                                          <p:val>
                                            <p:strVal val="#ppt_h"/>
                                          </p:val>
                                        </p:tav>
                                      </p:tavLst>
                                    </p:anim>
                                    <p:anim calcmode="lin" valueType="num">
                                      <p:cBhvr>
                                        <p:cTn id="36" dur="3000" fill="hold"/>
                                        <p:tgtEl>
                                          <p:spTgt spid="19"/>
                                        </p:tgtEl>
                                        <p:attrNameLst>
                                          <p:attrName>ppt_x</p:attrName>
                                        </p:attrNameLst>
                                      </p:cBhvr>
                                      <p:tavLst>
                                        <p:tav tm="0">
                                          <p:val>
                                            <p:fltVal val="0.5"/>
                                          </p:val>
                                        </p:tav>
                                        <p:tav tm="100000">
                                          <p:val>
                                            <p:strVal val="#ppt_x"/>
                                          </p:val>
                                        </p:tav>
                                      </p:tavLst>
                                    </p:anim>
                                    <p:anim calcmode="lin" valueType="num">
                                      <p:cBhvr>
                                        <p:cTn id="37" dur="3000" fill="hold"/>
                                        <p:tgtEl>
                                          <p:spTgt spid="19"/>
                                        </p:tgtEl>
                                        <p:attrNameLst>
                                          <p:attrName>ppt_y</p:attrName>
                                        </p:attrNameLst>
                                      </p:cBhvr>
                                      <p:tavLst>
                                        <p:tav tm="0">
                                          <p:val>
                                            <p:fltVal val="0.5"/>
                                          </p:val>
                                        </p:tav>
                                        <p:tav tm="100000">
                                          <p:val>
                                            <p:strVal val="#ppt_y"/>
                                          </p:val>
                                        </p:tav>
                                      </p:tavLst>
                                    </p:anim>
                                  </p:childTnLst>
                                </p:cTn>
                              </p:par>
                              <p:par>
                                <p:cTn id="38" presetID="23" presetClass="entr" presetSubtype="528" repeatCount="indefinite"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2750" fill="hold"/>
                                        <p:tgtEl>
                                          <p:spTgt spid="12"/>
                                        </p:tgtEl>
                                        <p:attrNameLst>
                                          <p:attrName>ppt_w</p:attrName>
                                        </p:attrNameLst>
                                      </p:cBhvr>
                                      <p:tavLst>
                                        <p:tav tm="0">
                                          <p:val>
                                            <p:fltVal val="0"/>
                                          </p:val>
                                        </p:tav>
                                        <p:tav tm="100000">
                                          <p:val>
                                            <p:strVal val="#ppt_w"/>
                                          </p:val>
                                        </p:tav>
                                      </p:tavLst>
                                    </p:anim>
                                    <p:anim calcmode="lin" valueType="num">
                                      <p:cBhvr>
                                        <p:cTn id="41" dur="2750" fill="hold"/>
                                        <p:tgtEl>
                                          <p:spTgt spid="12"/>
                                        </p:tgtEl>
                                        <p:attrNameLst>
                                          <p:attrName>ppt_h</p:attrName>
                                        </p:attrNameLst>
                                      </p:cBhvr>
                                      <p:tavLst>
                                        <p:tav tm="0">
                                          <p:val>
                                            <p:fltVal val="0"/>
                                          </p:val>
                                        </p:tav>
                                        <p:tav tm="100000">
                                          <p:val>
                                            <p:strVal val="#ppt_h"/>
                                          </p:val>
                                        </p:tav>
                                      </p:tavLst>
                                    </p:anim>
                                    <p:anim calcmode="lin" valueType="num">
                                      <p:cBhvr>
                                        <p:cTn id="42" dur="2750" fill="hold"/>
                                        <p:tgtEl>
                                          <p:spTgt spid="12"/>
                                        </p:tgtEl>
                                        <p:attrNameLst>
                                          <p:attrName>ppt_x</p:attrName>
                                        </p:attrNameLst>
                                      </p:cBhvr>
                                      <p:tavLst>
                                        <p:tav tm="0">
                                          <p:val>
                                            <p:fltVal val="0.5"/>
                                          </p:val>
                                        </p:tav>
                                        <p:tav tm="100000">
                                          <p:val>
                                            <p:strVal val="#ppt_x"/>
                                          </p:val>
                                        </p:tav>
                                      </p:tavLst>
                                    </p:anim>
                                    <p:anim calcmode="lin" valueType="num">
                                      <p:cBhvr>
                                        <p:cTn id="43" dur="275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repeatCount="indefinite"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2000" fill="hold"/>
                                        <p:tgtEl>
                                          <p:spTgt spid="21"/>
                                        </p:tgtEl>
                                        <p:attrNameLst>
                                          <p:attrName>ppt_w</p:attrName>
                                        </p:attrNameLst>
                                      </p:cBhvr>
                                      <p:tavLst>
                                        <p:tav tm="0">
                                          <p:val>
                                            <p:fltVal val="0"/>
                                          </p:val>
                                        </p:tav>
                                        <p:tav tm="100000">
                                          <p:val>
                                            <p:strVal val="#ppt_w"/>
                                          </p:val>
                                        </p:tav>
                                      </p:tavLst>
                                    </p:anim>
                                    <p:anim calcmode="lin" valueType="num">
                                      <p:cBhvr>
                                        <p:cTn id="47" dur="2000" fill="hold"/>
                                        <p:tgtEl>
                                          <p:spTgt spid="21"/>
                                        </p:tgtEl>
                                        <p:attrNameLst>
                                          <p:attrName>ppt_h</p:attrName>
                                        </p:attrNameLst>
                                      </p:cBhvr>
                                      <p:tavLst>
                                        <p:tav tm="0">
                                          <p:val>
                                            <p:fltVal val="0"/>
                                          </p:val>
                                        </p:tav>
                                        <p:tav tm="100000">
                                          <p:val>
                                            <p:strVal val="#ppt_h"/>
                                          </p:val>
                                        </p:tav>
                                      </p:tavLst>
                                    </p:anim>
                                    <p:anim calcmode="lin" valueType="num">
                                      <p:cBhvr>
                                        <p:cTn id="48" dur="2000" fill="hold"/>
                                        <p:tgtEl>
                                          <p:spTgt spid="21"/>
                                        </p:tgtEl>
                                        <p:attrNameLst>
                                          <p:attrName>ppt_x</p:attrName>
                                        </p:attrNameLst>
                                      </p:cBhvr>
                                      <p:tavLst>
                                        <p:tav tm="0">
                                          <p:val>
                                            <p:fltVal val="0.5"/>
                                          </p:val>
                                        </p:tav>
                                        <p:tav tm="100000">
                                          <p:val>
                                            <p:strVal val="#ppt_x"/>
                                          </p:val>
                                        </p:tav>
                                      </p:tavLst>
                                    </p:anim>
                                    <p:anim calcmode="lin" valueType="num">
                                      <p:cBhvr>
                                        <p:cTn id="49" dur="2000" fill="hold"/>
                                        <p:tgtEl>
                                          <p:spTgt spid="21"/>
                                        </p:tgtEl>
                                        <p:attrNameLst>
                                          <p:attrName>ppt_y</p:attrName>
                                        </p:attrNameLst>
                                      </p:cBhvr>
                                      <p:tavLst>
                                        <p:tav tm="0">
                                          <p:val>
                                            <p:fltVal val="0.5"/>
                                          </p:val>
                                        </p:tav>
                                        <p:tav tm="100000">
                                          <p:val>
                                            <p:strVal val="#ppt_y"/>
                                          </p:val>
                                        </p:tav>
                                      </p:tavLst>
                                    </p:anim>
                                  </p:childTnLst>
                                </p:cTn>
                              </p:par>
                              <p:par>
                                <p:cTn id="50" presetID="23" presetClass="entr" presetSubtype="528" repeatCount="indefinite" fill="hold" nodeType="withEffect">
                                  <p:stCondLst>
                                    <p:cond delay="25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250" fill="hold"/>
                                        <p:tgtEl>
                                          <p:spTgt spid="13"/>
                                        </p:tgtEl>
                                        <p:attrNameLst>
                                          <p:attrName>ppt_w</p:attrName>
                                        </p:attrNameLst>
                                      </p:cBhvr>
                                      <p:tavLst>
                                        <p:tav tm="0">
                                          <p:val>
                                            <p:fltVal val="0"/>
                                          </p:val>
                                        </p:tav>
                                        <p:tav tm="100000">
                                          <p:val>
                                            <p:strVal val="#ppt_w"/>
                                          </p:val>
                                        </p:tav>
                                      </p:tavLst>
                                    </p:anim>
                                    <p:anim calcmode="lin" valueType="num">
                                      <p:cBhvr>
                                        <p:cTn id="53" dur="3250" fill="hold"/>
                                        <p:tgtEl>
                                          <p:spTgt spid="13"/>
                                        </p:tgtEl>
                                        <p:attrNameLst>
                                          <p:attrName>ppt_h</p:attrName>
                                        </p:attrNameLst>
                                      </p:cBhvr>
                                      <p:tavLst>
                                        <p:tav tm="0">
                                          <p:val>
                                            <p:fltVal val="0"/>
                                          </p:val>
                                        </p:tav>
                                        <p:tav tm="100000">
                                          <p:val>
                                            <p:strVal val="#ppt_h"/>
                                          </p:val>
                                        </p:tav>
                                      </p:tavLst>
                                    </p:anim>
                                    <p:anim calcmode="lin" valueType="num">
                                      <p:cBhvr>
                                        <p:cTn id="54" dur="3250" fill="hold"/>
                                        <p:tgtEl>
                                          <p:spTgt spid="13"/>
                                        </p:tgtEl>
                                        <p:attrNameLst>
                                          <p:attrName>ppt_x</p:attrName>
                                        </p:attrNameLst>
                                      </p:cBhvr>
                                      <p:tavLst>
                                        <p:tav tm="0">
                                          <p:val>
                                            <p:fltVal val="0.5"/>
                                          </p:val>
                                        </p:tav>
                                        <p:tav tm="100000">
                                          <p:val>
                                            <p:strVal val="#ppt_x"/>
                                          </p:val>
                                        </p:tav>
                                      </p:tavLst>
                                    </p:anim>
                                    <p:anim calcmode="lin" valueType="num">
                                      <p:cBhvr>
                                        <p:cTn id="55" dur="325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repeatCount="indefinite"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repeatCount="indefinite"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2000" fill="hold"/>
                                        <p:tgtEl>
                                          <p:spTgt spid="16"/>
                                        </p:tgtEl>
                                        <p:attrNameLst>
                                          <p:attrName>ppt_w</p:attrName>
                                        </p:attrNameLst>
                                      </p:cBhvr>
                                      <p:tavLst>
                                        <p:tav tm="0">
                                          <p:val>
                                            <p:fltVal val="0"/>
                                          </p:val>
                                        </p:tav>
                                        <p:tav tm="100000">
                                          <p:val>
                                            <p:strVal val="#ppt_w"/>
                                          </p:val>
                                        </p:tav>
                                      </p:tavLst>
                                    </p:anim>
                                    <p:anim calcmode="lin" valueType="num">
                                      <p:cBhvr>
                                        <p:cTn id="65" dur="2000" fill="hold"/>
                                        <p:tgtEl>
                                          <p:spTgt spid="16"/>
                                        </p:tgtEl>
                                        <p:attrNameLst>
                                          <p:attrName>ppt_h</p:attrName>
                                        </p:attrNameLst>
                                      </p:cBhvr>
                                      <p:tavLst>
                                        <p:tav tm="0">
                                          <p:val>
                                            <p:fltVal val="0"/>
                                          </p:val>
                                        </p:tav>
                                        <p:tav tm="100000">
                                          <p:val>
                                            <p:strVal val="#ppt_h"/>
                                          </p:val>
                                        </p:tav>
                                      </p:tavLst>
                                    </p:anim>
                                    <p:anim calcmode="lin" valueType="num">
                                      <p:cBhvr>
                                        <p:cTn id="66" dur="2000" fill="hold"/>
                                        <p:tgtEl>
                                          <p:spTgt spid="16"/>
                                        </p:tgtEl>
                                        <p:attrNameLst>
                                          <p:attrName>ppt_x</p:attrName>
                                        </p:attrNameLst>
                                      </p:cBhvr>
                                      <p:tavLst>
                                        <p:tav tm="0">
                                          <p:val>
                                            <p:fltVal val="0.5"/>
                                          </p:val>
                                        </p:tav>
                                        <p:tav tm="100000">
                                          <p:val>
                                            <p:strVal val="#ppt_x"/>
                                          </p:val>
                                        </p:tav>
                                      </p:tavLst>
                                    </p:anim>
                                    <p:anim calcmode="lin" valueType="num">
                                      <p:cBhvr>
                                        <p:cTn id="67" dur="2000" fill="hold"/>
                                        <p:tgtEl>
                                          <p:spTgt spid="16"/>
                                        </p:tgtEl>
                                        <p:attrNameLst>
                                          <p:attrName>ppt_y</p:attrName>
                                        </p:attrNameLst>
                                      </p:cBhvr>
                                      <p:tavLst>
                                        <p:tav tm="0">
                                          <p:val>
                                            <p:fltVal val="0.5"/>
                                          </p:val>
                                        </p:tav>
                                        <p:tav tm="100000">
                                          <p:val>
                                            <p:strVal val="#ppt_y"/>
                                          </p:val>
                                        </p:tav>
                                      </p:tavLst>
                                    </p:anim>
                                  </p:childTnLst>
                                </p:cTn>
                              </p:par>
                              <p:par>
                                <p:cTn id="68" presetID="23" presetClass="entr" presetSubtype="528" repeatCount="indefinite" fill="hold" nodeType="withEffect">
                                  <p:stCondLst>
                                    <p:cond delay="1250"/>
                                  </p:stCondLst>
                                  <p:childTnLst>
                                    <p:set>
                                      <p:cBhvr>
                                        <p:cTn id="69" dur="1" fill="hold">
                                          <p:stCondLst>
                                            <p:cond delay="0"/>
                                          </p:stCondLst>
                                        </p:cTn>
                                        <p:tgtEl>
                                          <p:spTgt spid="17"/>
                                        </p:tgtEl>
                                        <p:attrNameLst>
                                          <p:attrName>style.visibility</p:attrName>
                                        </p:attrNameLst>
                                      </p:cBhvr>
                                      <p:to>
                                        <p:strVal val="visible"/>
                                      </p:to>
                                    </p:set>
                                    <p:anim calcmode="lin" valueType="num">
                                      <p:cBhvr>
                                        <p:cTn id="70" dur="2250" fill="hold"/>
                                        <p:tgtEl>
                                          <p:spTgt spid="17"/>
                                        </p:tgtEl>
                                        <p:attrNameLst>
                                          <p:attrName>ppt_w</p:attrName>
                                        </p:attrNameLst>
                                      </p:cBhvr>
                                      <p:tavLst>
                                        <p:tav tm="0">
                                          <p:val>
                                            <p:fltVal val="0"/>
                                          </p:val>
                                        </p:tav>
                                        <p:tav tm="100000">
                                          <p:val>
                                            <p:strVal val="#ppt_w"/>
                                          </p:val>
                                        </p:tav>
                                      </p:tavLst>
                                    </p:anim>
                                    <p:anim calcmode="lin" valueType="num">
                                      <p:cBhvr>
                                        <p:cTn id="71" dur="2250" fill="hold"/>
                                        <p:tgtEl>
                                          <p:spTgt spid="17"/>
                                        </p:tgtEl>
                                        <p:attrNameLst>
                                          <p:attrName>ppt_h</p:attrName>
                                        </p:attrNameLst>
                                      </p:cBhvr>
                                      <p:tavLst>
                                        <p:tav tm="0">
                                          <p:val>
                                            <p:fltVal val="0"/>
                                          </p:val>
                                        </p:tav>
                                        <p:tav tm="100000">
                                          <p:val>
                                            <p:strVal val="#ppt_h"/>
                                          </p:val>
                                        </p:tav>
                                      </p:tavLst>
                                    </p:anim>
                                    <p:anim calcmode="lin" valueType="num">
                                      <p:cBhvr>
                                        <p:cTn id="72" dur="2250" fill="hold"/>
                                        <p:tgtEl>
                                          <p:spTgt spid="17"/>
                                        </p:tgtEl>
                                        <p:attrNameLst>
                                          <p:attrName>ppt_x</p:attrName>
                                        </p:attrNameLst>
                                      </p:cBhvr>
                                      <p:tavLst>
                                        <p:tav tm="0">
                                          <p:val>
                                            <p:fltVal val="0.5"/>
                                          </p:val>
                                        </p:tav>
                                        <p:tav tm="100000">
                                          <p:val>
                                            <p:strVal val="#ppt_x"/>
                                          </p:val>
                                        </p:tav>
                                      </p:tavLst>
                                    </p:anim>
                                    <p:anim calcmode="lin" valueType="num">
                                      <p:cBhvr>
                                        <p:cTn id="73" dur="2250" fill="hold"/>
                                        <p:tgtEl>
                                          <p:spTgt spid="17"/>
                                        </p:tgtEl>
                                        <p:attrNameLst>
                                          <p:attrName>ppt_y</p:attrName>
                                        </p:attrNameLst>
                                      </p:cBhvr>
                                      <p:tavLst>
                                        <p:tav tm="0">
                                          <p:val>
                                            <p:fltVal val="0.5"/>
                                          </p:val>
                                        </p:tav>
                                        <p:tav tm="100000">
                                          <p:val>
                                            <p:strVal val="#ppt_y"/>
                                          </p:val>
                                        </p:tav>
                                      </p:tavLst>
                                    </p:anim>
                                  </p:childTnLst>
                                </p:cTn>
                              </p:par>
                              <p:par>
                                <p:cTn id="74" presetID="23" presetClass="entr" presetSubtype="528" repeatCount="indefinite"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2250" fill="hold"/>
                                        <p:tgtEl>
                                          <p:spTgt spid="11"/>
                                        </p:tgtEl>
                                        <p:attrNameLst>
                                          <p:attrName>ppt_w</p:attrName>
                                        </p:attrNameLst>
                                      </p:cBhvr>
                                      <p:tavLst>
                                        <p:tav tm="0">
                                          <p:val>
                                            <p:fltVal val="0"/>
                                          </p:val>
                                        </p:tav>
                                        <p:tav tm="100000">
                                          <p:val>
                                            <p:strVal val="#ppt_w"/>
                                          </p:val>
                                        </p:tav>
                                      </p:tavLst>
                                    </p:anim>
                                    <p:anim calcmode="lin" valueType="num">
                                      <p:cBhvr>
                                        <p:cTn id="77" dur="2250" fill="hold"/>
                                        <p:tgtEl>
                                          <p:spTgt spid="11"/>
                                        </p:tgtEl>
                                        <p:attrNameLst>
                                          <p:attrName>ppt_h</p:attrName>
                                        </p:attrNameLst>
                                      </p:cBhvr>
                                      <p:tavLst>
                                        <p:tav tm="0">
                                          <p:val>
                                            <p:fltVal val="0"/>
                                          </p:val>
                                        </p:tav>
                                        <p:tav tm="100000">
                                          <p:val>
                                            <p:strVal val="#ppt_h"/>
                                          </p:val>
                                        </p:tav>
                                      </p:tavLst>
                                    </p:anim>
                                    <p:anim calcmode="lin" valueType="num">
                                      <p:cBhvr>
                                        <p:cTn id="78" dur="2250" fill="hold"/>
                                        <p:tgtEl>
                                          <p:spTgt spid="11"/>
                                        </p:tgtEl>
                                        <p:attrNameLst>
                                          <p:attrName>ppt_x</p:attrName>
                                        </p:attrNameLst>
                                      </p:cBhvr>
                                      <p:tavLst>
                                        <p:tav tm="0">
                                          <p:val>
                                            <p:fltVal val="0.5"/>
                                          </p:val>
                                        </p:tav>
                                        <p:tav tm="100000">
                                          <p:val>
                                            <p:strVal val="#ppt_x"/>
                                          </p:val>
                                        </p:tav>
                                      </p:tavLst>
                                    </p:anim>
                                    <p:anim calcmode="lin" valueType="num">
                                      <p:cBhvr>
                                        <p:cTn id="79" dur="225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repeatCount="indefinite" fill="hold" nodeType="withEffect">
                                  <p:stCondLst>
                                    <p:cond delay="500"/>
                                  </p:stCondLst>
                                  <p:childTnLst>
                                    <p:set>
                                      <p:cBhvr>
                                        <p:cTn id="81" dur="1" fill="hold">
                                          <p:stCondLst>
                                            <p:cond delay="0"/>
                                          </p:stCondLst>
                                        </p:cTn>
                                        <p:tgtEl>
                                          <p:spTgt spid="10"/>
                                        </p:tgtEl>
                                        <p:attrNameLst>
                                          <p:attrName>style.visibility</p:attrName>
                                        </p:attrNameLst>
                                      </p:cBhvr>
                                      <p:to>
                                        <p:strVal val="visible"/>
                                      </p:to>
                                    </p:set>
                                    <p:anim calcmode="lin" valueType="num">
                                      <p:cBhvr>
                                        <p:cTn id="82" dur="2500" fill="hold"/>
                                        <p:tgtEl>
                                          <p:spTgt spid="10"/>
                                        </p:tgtEl>
                                        <p:attrNameLst>
                                          <p:attrName>ppt_w</p:attrName>
                                        </p:attrNameLst>
                                      </p:cBhvr>
                                      <p:tavLst>
                                        <p:tav tm="0">
                                          <p:val>
                                            <p:fltVal val="0"/>
                                          </p:val>
                                        </p:tav>
                                        <p:tav tm="100000">
                                          <p:val>
                                            <p:strVal val="#ppt_w"/>
                                          </p:val>
                                        </p:tav>
                                      </p:tavLst>
                                    </p:anim>
                                    <p:anim calcmode="lin" valueType="num">
                                      <p:cBhvr>
                                        <p:cTn id="83" dur="2500" fill="hold"/>
                                        <p:tgtEl>
                                          <p:spTgt spid="10"/>
                                        </p:tgtEl>
                                        <p:attrNameLst>
                                          <p:attrName>ppt_h</p:attrName>
                                        </p:attrNameLst>
                                      </p:cBhvr>
                                      <p:tavLst>
                                        <p:tav tm="0">
                                          <p:val>
                                            <p:fltVal val="0"/>
                                          </p:val>
                                        </p:tav>
                                        <p:tav tm="100000">
                                          <p:val>
                                            <p:strVal val="#ppt_h"/>
                                          </p:val>
                                        </p:tav>
                                      </p:tavLst>
                                    </p:anim>
                                    <p:anim calcmode="lin" valueType="num">
                                      <p:cBhvr>
                                        <p:cTn id="84" dur="2500" fill="hold"/>
                                        <p:tgtEl>
                                          <p:spTgt spid="10"/>
                                        </p:tgtEl>
                                        <p:attrNameLst>
                                          <p:attrName>ppt_x</p:attrName>
                                        </p:attrNameLst>
                                      </p:cBhvr>
                                      <p:tavLst>
                                        <p:tav tm="0">
                                          <p:val>
                                            <p:fltVal val="0.5"/>
                                          </p:val>
                                        </p:tav>
                                        <p:tav tm="100000">
                                          <p:val>
                                            <p:strVal val="#ppt_x"/>
                                          </p:val>
                                        </p:tav>
                                      </p:tavLst>
                                    </p:anim>
                                    <p:anim calcmode="lin" valueType="num">
                                      <p:cBhvr>
                                        <p:cTn id="85" dur="2500" fill="hold"/>
                                        <p:tgtEl>
                                          <p:spTgt spid="10"/>
                                        </p:tgtEl>
                                        <p:attrNameLst>
                                          <p:attrName>ppt_y</p:attrName>
                                        </p:attrNameLst>
                                      </p:cBhvr>
                                      <p:tavLst>
                                        <p:tav tm="0">
                                          <p:val>
                                            <p:fltVal val="0.5"/>
                                          </p:val>
                                        </p:tav>
                                        <p:tav tm="100000">
                                          <p:val>
                                            <p:strVal val="#ppt_y"/>
                                          </p:val>
                                        </p:tav>
                                      </p:tavLst>
                                    </p:anim>
                                  </p:childTnLst>
                                </p:cTn>
                              </p:par>
                              <p:par>
                                <p:cTn id="86" presetID="23" presetClass="entr" presetSubtype="528" repeatCount="indefinite" fill="hold" nodeType="withEffect">
                                  <p:stCondLst>
                                    <p:cond delay="250"/>
                                  </p:stCondLst>
                                  <p:childTnLst>
                                    <p:set>
                                      <p:cBhvr>
                                        <p:cTn id="87" dur="1" fill="hold">
                                          <p:stCondLst>
                                            <p:cond delay="0"/>
                                          </p:stCondLst>
                                        </p:cTn>
                                        <p:tgtEl>
                                          <p:spTgt spid="15"/>
                                        </p:tgtEl>
                                        <p:attrNameLst>
                                          <p:attrName>style.visibility</p:attrName>
                                        </p:attrNameLst>
                                      </p:cBhvr>
                                      <p:to>
                                        <p:strVal val="visible"/>
                                      </p:to>
                                    </p:set>
                                    <p:anim calcmode="lin" valueType="num">
                                      <p:cBhvr>
                                        <p:cTn id="88" dur="2000" fill="hold"/>
                                        <p:tgtEl>
                                          <p:spTgt spid="15"/>
                                        </p:tgtEl>
                                        <p:attrNameLst>
                                          <p:attrName>ppt_w</p:attrName>
                                        </p:attrNameLst>
                                      </p:cBhvr>
                                      <p:tavLst>
                                        <p:tav tm="0">
                                          <p:val>
                                            <p:fltVal val="0"/>
                                          </p:val>
                                        </p:tav>
                                        <p:tav tm="100000">
                                          <p:val>
                                            <p:strVal val="#ppt_w"/>
                                          </p:val>
                                        </p:tav>
                                      </p:tavLst>
                                    </p:anim>
                                    <p:anim calcmode="lin" valueType="num">
                                      <p:cBhvr>
                                        <p:cTn id="89" dur="2000" fill="hold"/>
                                        <p:tgtEl>
                                          <p:spTgt spid="15"/>
                                        </p:tgtEl>
                                        <p:attrNameLst>
                                          <p:attrName>ppt_h</p:attrName>
                                        </p:attrNameLst>
                                      </p:cBhvr>
                                      <p:tavLst>
                                        <p:tav tm="0">
                                          <p:val>
                                            <p:fltVal val="0"/>
                                          </p:val>
                                        </p:tav>
                                        <p:tav tm="100000">
                                          <p:val>
                                            <p:strVal val="#ppt_h"/>
                                          </p:val>
                                        </p:tav>
                                      </p:tavLst>
                                    </p:anim>
                                    <p:anim calcmode="lin" valueType="num">
                                      <p:cBhvr>
                                        <p:cTn id="90" dur="2000" fill="hold"/>
                                        <p:tgtEl>
                                          <p:spTgt spid="15"/>
                                        </p:tgtEl>
                                        <p:attrNameLst>
                                          <p:attrName>ppt_x</p:attrName>
                                        </p:attrNameLst>
                                      </p:cBhvr>
                                      <p:tavLst>
                                        <p:tav tm="0">
                                          <p:val>
                                            <p:fltVal val="0.5"/>
                                          </p:val>
                                        </p:tav>
                                        <p:tav tm="100000">
                                          <p:val>
                                            <p:strVal val="#ppt_x"/>
                                          </p:val>
                                        </p:tav>
                                      </p:tavLst>
                                    </p:anim>
                                    <p:anim calcmode="lin" valueType="num">
                                      <p:cBhvr>
                                        <p:cTn id="91" dur="2000" fill="hold"/>
                                        <p:tgtEl>
                                          <p:spTgt spid="15"/>
                                        </p:tgtEl>
                                        <p:attrNameLst>
                                          <p:attrName>ppt_y</p:attrName>
                                        </p:attrNameLst>
                                      </p:cBhvr>
                                      <p:tavLst>
                                        <p:tav tm="0">
                                          <p:val>
                                            <p:fltVal val="0.5"/>
                                          </p:val>
                                        </p:tav>
                                        <p:tav tm="100000">
                                          <p:val>
                                            <p:strVal val="#ppt_y"/>
                                          </p:val>
                                        </p:tav>
                                      </p:tavLst>
                                    </p:anim>
                                  </p:childTnLst>
                                </p:cTn>
                              </p:par>
                              <p:par>
                                <p:cTn id="92" presetID="23" presetClass="entr" presetSubtype="528" repeatCount="indefinite" fill="hold"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p:cTn id="94" dur="2250" fill="hold"/>
                                        <p:tgtEl>
                                          <p:spTgt spid="9"/>
                                        </p:tgtEl>
                                        <p:attrNameLst>
                                          <p:attrName>ppt_w</p:attrName>
                                        </p:attrNameLst>
                                      </p:cBhvr>
                                      <p:tavLst>
                                        <p:tav tm="0">
                                          <p:val>
                                            <p:fltVal val="0"/>
                                          </p:val>
                                        </p:tav>
                                        <p:tav tm="100000">
                                          <p:val>
                                            <p:strVal val="#ppt_w"/>
                                          </p:val>
                                        </p:tav>
                                      </p:tavLst>
                                    </p:anim>
                                    <p:anim calcmode="lin" valueType="num">
                                      <p:cBhvr>
                                        <p:cTn id="95" dur="2250" fill="hold"/>
                                        <p:tgtEl>
                                          <p:spTgt spid="9"/>
                                        </p:tgtEl>
                                        <p:attrNameLst>
                                          <p:attrName>ppt_h</p:attrName>
                                        </p:attrNameLst>
                                      </p:cBhvr>
                                      <p:tavLst>
                                        <p:tav tm="0">
                                          <p:val>
                                            <p:fltVal val="0"/>
                                          </p:val>
                                        </p:tav>
                                        <p:tav tm="100000">
                                          <p:val>
                                            <p:strVal val="#ppt_h"/>
                                          </p:val>
                                        </p:tav>
                                      </p:tavLst>
                                    </p:anim>
                                    <p:anim calcmode="lin" valueType="num">
                                      <p:cBhvr>
                                        <p:cTn id="96" dur="2250" fill="hold"/>
                                        <p:tgtEl>
                                          <p:spTgt spid="9"/>
                                        </p:tgtEl>
                                        <p:attrNameLst>
                                          <p:attrName>ppt_x</p:attrName>
                                        </p:attrNameLst>
                                      </p:cBhvr>
                                      <p:tavLst>
                                        <p:tav tm="0">
                                          <p:val>
                                            <p:fltVal val="0.5"/>
                                          </p:val>
                                        </p:tav>
                                        <p:tav tm="100000">
                                          <p:val>
                                            <p:strVal val="#ppt_x"/>
                                          </p:val>
                                        </p:tav>
                                      </p:tavLst>
                                    </p:anim>
                                    <p:anim calcmode="lin" valueType="num">
                                      <p:cBhvr>
                                        <p:cTn id="97" dur="2250" fill="hold"/>
                                        <p:tgtEl>
                                          <p:spTgt spid="9"/>
                                        </p:tgtEl>
                                        <p:attrNameLst>
                                          <p:attrName>ppt_y</p:attrName>
                                        </p:attrNameLst>
                                      </p:cBhvr>
                                      <p:tavLst>
                                        <p:tav tm="0">
                                          <p:val>
                                            <p:fltVal val="0.5"/>
                                          </p:val>
                                        </p:tav>
                                        <p:tav tm="100000">
                                          <p:val>
                                            <p:strVal val="#ppt_y"/>
                                          </p:val>
                                        </p:tav>
                                      </p:tavLst>
                                    </p:anim>
                                  </p:childTnLst>
                                </p:cTn>
                              </p:par>
                              <p:par>
                                <p:cTn id="98" presetID="23" presetClass="entr" presetSubtype="528" repeatCount="indefinite" fill="hold" nodeType="withEffect">
                                  <p:stCondLst>
                                    <p:cond delay="25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fltVal val="0"/>
                                          </p:val>
                                        </p:tav>
                                        <p:tav tm="100000">
                                          <p:val>
                                            <p:strVal val="#ppt_w"/>
                                          </p:val>
                                        </p:tav>
                                      </p:tavLst>
                                    </p:anim>
                                    <p:anim calcmode="lin" valueType="num">
                                      <p:cBhvr>
                                        <p:cTn id="101" dur="3000" fill="hold"/>
                                        <p:tgtEl>
                                          <p:spTgt spid="18"/>
                                        </p:tgtEl>
                                        <p:attrNameLst>
                                          <p:attrName>ppt_h</p:attrName>
                                        </p:attrNameLst>
                                      </p:cBhvr>
                                      <p:tavLst>
                                        <p:tav tm="0">
                                          <p:val>
                                            <p:fltVal val="0"/>
                                          </p:val>
                                        </p:tav>
                                        <p:tav tm="100000">
                                          <p:val>
                                            <p:strVal val="#ppt_h"/>
                                          </p:val>
                                        </p:tav>
                                      </p:tavLst>
                                    </p:anim>
                                    <p:anim calcmode="lin" valueType="num">
                                      <p:cBhvr>
                                        <p:cTn id="102" dur="3000" fill="hold"/>
                                        <p:tgtEl>
                                          <p:spTgt spid="18"/>
                                        </p:tgtEl>
                                        <p:attrNameLst>
                                          <p:attrName>ppt_x</p:attrName>
                                        </p:attrNameLst>
                                      </p:cBhvr>
                                      <p:tavLst>
                                        <p:tav tm="0">
                                          <p:val>
                                            <p:fltVal val="0.5"/>
                                          </p:val>
                                        </p:tav>
                                        <p:tav tm="100000">
                                          <p:val>
                                            <p:strVal val="#ppt_x"/>
                                          </p:val>
                                        </p:tav>
                                      </p:tavLst>
                                    </p:anim>
                                    <p:anim calcmode="lin" valueType="num">
                                      <p:cBhvr>
                                        <p:cTn id="103" dur="3000" fill="hold"/>
                                        <p:tgtEl>
                                          <p:spTgt spid="18"/>
                                        </p:tgtEl>
                                        <p:attrNameLst>
                                          <p:attrName>ppt_y</p:attrName>
                                        </p:attrNameLst>
                                      </p:cBhvr>
                                      <p:tavLst>
                                        <p:tav tm="0">
                                          <p:val>
                                            <p:fltVal val="0.5"/>
                                          </p:val>
                                        </p:tav>
                                        <p:tav tm="100000">
                                          <p:val>
                                            <p:strVal val="#ppt_y"/>
                                          </p:val>
                                        </p:tav>
                                      </p:tavLst>
                                    </p:anim>
                                  </p:childTnLst>
                                </p:cTn>
                              </p:par>
                              <p:par>
                                <p:cTn id="104" presetID="23" presetClass="entr" presetSubtype="528" repeatCount="indefinite" fill="hold" nodeType="withEffect">
                                  <p:stCondLst>
                                    <p:cond delay="0"/>
                                  </p:stCondLst>
                                  <p:childTnLst>
                                    <p:set>
                                      <p:cBhvr>
                                        <p:cTn id="105" dur="1" fill="hold">
                                          <p:stCondLst>
                                            <p:cond delay="0"/>
                                          </p:stCondLst>
                                        </p:cTn>
                                        <p:tgtEl>
                                          <p:spTgt spid="2053"/>
                                        </p:tgtEl>
                                        <p:attrNameLst>
                                          <p:attrName>style.visibility</p:attrName>
                                        </p:attrNameLst>
                                      </p:cBhvr>
                                      <p:to>
                                        <p:strVal val="visible"/>
                                      </p:to>
                                    </p:set>
                                    <p:anim calcmode="lin" valueType="num">
                                      <p:cBhvr>
                                        <p:cTn id="106" dur="2250" fill="hold"/>
                                        <p:tgtEl>
                                          <p:spTgt spid="2053"/>
                                        </p:tgtEl>
                                        <p:attrNameLst>
                                          <p:attrName>ppt_w</p:attrName>
                                        </p:attrNameLst>
                                      </p:cBhvr>
                                      <p:tavLst>
                                        <p:tav tm="0">
                                          <p:val>
                                            <p:fltVal val="0"/>
                                          </p:val>
                                        </p:tav>
                                        <p:tav tm="100000">
                                          <p:val>
                                            <p:strVal val="#ppt_w"/>
                                          </p:val>
                                        </p:tav>
                                      </p:tavLst>
                                    </p:anim>
                                    <p:anim calcmode="lin" valueType="num">
                                      <p:cBhvr>
                                        <p:cTn id="107" dur="2250" fill="hold"/>
                                        <p:tgtEl>
                                          <p:spTgt spid="2053"/>
                                        </p:tgtEl>
                                        <p:attrNameLst>
                                          <p:attrName>ppt_h</p:attrName>
                                        </p:attrNameLst>
                                      </p:cBhvr>
                                      <p:tavLst>
                                        <p:tav tm="0">
                                          <p:val>
                                            <p:fltVal val="0"/>
                                          </p:val>
                                        </p:tav>
                                        <p:tav tm="100000">
                                          <p:val>
                                            <p:strVal val="#ppt_h"/>
                                          </p:val>
                                        </p:tav>
                                      </p:tavLst>
                                    </p:anim>
                                    <p:anim calcmode="lin" valueType="num">
                                      <p:cBhvr>
                                        <p:cTn id="108" dur="2250" fill="hold"/>
                                        <p:tgtEl>
                                          <p:spTgt spid="2053"/>
                                        </p:tgtEl>
                                        <p:attrNameLst>
                                          <p:attrName>ppt_x</p:attrName>
                                        </p:attrNameLst>
                                      </p:cBhvr>
                                      <p:tavLst>
                                        <p:tav tm="0">
                                          <p:val>
                                            <p:fltVal val="0.5"/>
                                          </p:val>
                                        </p:tav>
                                        <p:tav tm="100000">
                                          <p:val>
                                            <p:strVal val="#ppt_x"/>
                                          </p:val>
                                        </p:tav>
                                      </p:tavLst>
                                    </p:anim>
                                    <p:anim calcmode="lin" valueType="num">
                                      <p:cBhvr>
                                        <p:cTn id="109" dur="2250" fill="hold"/>
                                        <p:tgtEl>
                                          <p:spTgt spid="2053"/>
                                        </p:tgtEl>
                                        <p:attrNameLst>
                                          <p:attrName>ppt_y</p:attrName>
                                        </p:attrNameLst>
                                      </p:cBhvr>
                                      <p:tavLst>
                                        <p:tav tm="0">
                                          <p:val>
                                            <p:fltVal val="0.5"/>
                                          </p:val>
                                        </p:tav>
                                        <p:tav tm="100000">
                                          <p:val>
                                            <p:strVal val="#ppt_y"/>
                                          </p:val>
                                        </p:tav>
                                      </p:tavLst>
                                    </p:anim>
                                  </p:childTnLst>
                                </p:cTn>
                              </p:par>
                              <p:par>
                                <p:cTn id="110" presetID="23" presetClass="entr" presetSubtype="288" fill="hold"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p:cTn id="112" dur="3000" fill="hold"/>
                                        <p:tgtEl>
                                          <p:spTgt spid="23"/>
                                        </p:tgtEl>
                                        <p:attrNameLst>
                                          <p:attrName>ppt_w</p:attrName>
                                        </p:attrNameLst>
                                      </p:cBhvr>
                                      <p:tavLst>
                                        <p:tav tm="0">
                                          <p:val>
                                            <p:strVal val="4/3*#ppt_w"/>
                                          </p:val>
                                        </p:tav>
                                        <p:tav tm="100000">
                                          <p:val>
                                            <p:strVal val="#ppt_w"/>
                                          </p:val>
                                        </p:tav>
                                      </p:tavLst>
                                    </p:anim>
                                    <p:anim calcmode="lin" valueType="num">
                                      <p:cBhvr>
                                        <p:cTn id="113" dur="3000" fill="hold"/>
                                        <p:tgtEl>
                                          <p:spTgt spid="2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9.JPG"/>
          <p:cNvPicPr>
            <a:picLocks noGrp="1" noChangeAspect="1"/>
          </p:cNvPicPr>
          <p:nvPr isPhoto="1"/>
        </p:nvPicPr>
        <p:blipFill>
          <a:blip r:embed="rId3" cstate="email">
            <a:lum/>
            <a:extLst>
              <a:ext uri="{BEBA8EAE-BF5A-486C-A8C5-ECC9F3942E4B}">
                <a14:imgProps xmlns:a14="http://schemas.microsoft.com/office/drawing/2010/main">
                  <a14:imgLayer r:embed="rId4">
                    <a14:imgEffect>
                      <a14:colorTemperature colorTemp="6800"/>
                    </a14:imgEffect>
                  </a14:imgLayer>
                </a14:imgProps>
              </a:ext>
            </a:extLst>
          </a:blip>
          <a:srcRect/>
          <a:stretch>
            <a:fillRect/>
          </a:stretch>
        </p:blipFill>
        <p:spPr>
          <a:xfrm>
            <a:off x="5656" y="202747"/>
            <a:ext cx="9144000" cy="6237312"/>
          </a:xfrm>
          <a:prstGeom prst="rect">
            <a:avLst/>
          </a:prstGeom>
          <a:noFill/>
          <a:ln>
            <a:noFill/>
          </a:ln>
        </p:spPr>
      </p:pic>
      <p:pic>
        <p:nvPicPr>
          <p:cNvPr id="19"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rot="3536929">
            <a:off x="4672703" y="3934699"/>
            <a:ext cx="1487346" cy="2995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rot="3387853">
            <a:off x="4651450" y="1683183"/>
            <a:ext cx="1487346" cy="2995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rot="3387853">
            <a:off x="4649378" y="2824429"/>
            <a:ext cx="1487346" cy="2995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a:stretch/>
        </p:blipFill>
        <p:spPr bwMode="auto">
          <a:xfrm rot="3184763">
            <a:off x="4622988" y="473234"/>
            <a:ext cx="1487346" cy="2995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rotWithShape="1">
          <a:blip r:embed="rId6" cstate="email">
            <a:extLst>
              <a:ext uri="{28A0092B-C50C-407E-A947-70E740481C1C}">
                <a14:useLocalDpi xmlns:a14="http://schemas.microsoft.com/office/drawing/2010/main" val="0"/>
              </a:ext>
            </a:extLst>
          </a:blip>
          <a:srcRect/>
          <a:stretch/>
        </p:blipFill>
        <p:spPr bwMode="auto">
          <a:xfrm rot="7136389" flipV="1">
            <a:off x="3036866" y="3976896"/>
            <a:ext cx="1482725" cy="2985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rotWithShape="1">
          <a:blip r:embed="rId6" cstate="email">
            <a:extLst>
              <a:ext uri="{28A0092B-C50C-407E-A947-70E740481C1C}">
                <a14:useLocalDpi xmlns:a14="http://schemas.microsoft.com/office/drawing/2010/main" val="0"/>
              </a:ext>
            </a:extLst>
          </a:blip>
          <a:srcRect/>
          <a:stretch/>
        </p:blipFill>
        <p:spPr bwMode="auto">
          <a:xfrm rot="7319380" flipV="1">
            <a:off x="3049943" y="2889360"/>
            <a:ext cx="1482725" cy="2985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6" cstate="email">
            <a:extLst>
              <a:ext uri="{28A0092B-C50C-407E-A947-70E740481C1C}">
                <a14:useLocalDpi xmlns:a14="http://schemas.microsoft.com/office/drawing/2010/main" val="0"/>
              </a:ext>
            </a:extLst>
          </a:blip>
          <a:srcRect/>
          <a:stretch/>
        </p:blipFill>
        <p:spPr bwMode="auto">
          <a:xfrm rot="7311260" flipV="1">
            <a:off x="3042765" y="1658221"/>
            <a:ext cx="1482725" cy="2985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6" cstate="email">
            <a:extLst>
              <a:ext uri="{28A0092B-C50C-407E-A947-70E740481C1C}">
                <a14:useLocalDpi xmlns:a14="http://schemas.microsoft.com/office/drawing/2010/main" val="0"/>
              </a:ext>
            </a:extLst>
          </a:blip>
          <a:srcRect/>
          <a:stretch/>
        </p:blipFill>
        <p:spPr bwMode="auto">
          <a:xfrm rot="7626459" flipV="1">
            <a:off x="3015852" y="449032"/>
            <a:ext cx="1482725" cy="29859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47630" y="-71177"/>
            <a:ext cx="9191629"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Forma libre"/>
          <p:cNvSpPr/>
          <p:nvPr/>
        </p:nvSpPr>
        <p:spPr>
          <a:xfrm>
            <a:off x="-37654" y="450026"/>
            <a:ext cx="9198348" cy="105958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lumMod val="67000"/>
                  <a:lumOff val="33000"/>
                </a:srgbClr>
              </a:gs>
              <a:gs pos="85000">
                <a:srgbClr val="FF0000">
                  <a:lumMod val="27000"/>
                  <a:lumOff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a:off x="-37654" y="214720"/>
            <a:ext cx="9181654" cy="105958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lumMod val="67000"/>
                  <a:lumOff val="33000"/>
                </a:srgbClr>
              </a:gs>
              <a:gs pos="85000">
                <a:srgbClr val="FF0000">
                  <a:lumMod val="27000"/>
                  <a:lumOff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37654" y="5293747"/>
            <a:ext cx="9198348" cy="105958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lumMod val="67000"/>
                  <a:lumOff val="33000"/>
                </a:srgbClr>
              </a:gs>
              <a:gs pos="85000">
                <a:srgbClr val="FF0000">
                  <a:lumMod val="27000"/>
                  <a:lumOff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47630" y="6353330"/>
            <a:ext cx="9191630"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libre"/>
          <p:cNvSpPr/>
          <p:nvPr/>
        </p:nvSpPr>
        <p:spPr>
          <a:xfrm rot="10800000">
            <a:off x="-37654" y="5469848"/>
            <a:ext cx="9198348" cy="105958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lumMod val="67000"/>
                  <a:lumOff val="33000"/>
                </a:srgbClr>
              </a:gs>
              <a:gs pos="85000">
                <a:srgbClr val="FF0000">
                  <a:lumMod val="27000"/>
                  <a:lumOff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0" name="19 Imagen" descr="REGLAS PARA SER PADRES DIEZ DEFINITIVO.jpg"/>
          <p:cNvPicPr>
            <a:picLocks noGrp="1" noChangeAspect="1"/>
          </p:cNvPicPr>
          <p:nvPr isPhoto="1"/>
        </p:nvPicPr>
        <p:blipFill>
          <a:blip r:embed="rId7" cstate="email">
            <a:lum/>
          </a:blip>
          <a:stretch>
            <a:fillRect/>
          </a:stretch>
        </p:blipFill>
        <p:spPr>
          <a:xfrm>
            <a:off x="-180528" y="-54768"/>
            <a:ext cx="9481053" cy="691276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288" fill="hold" nodeType="withEffect">
                                  <p:stCondLst>
                                    <p:cond delay="250"/>
                                  </p:stCondLst>
                                  <p:childTnLst>
                                    <p:set>
                                      <p:cBhvr>
                                        <p:cTn id="9" dur="1" fill="hold">
                                          <p:stCondLst>
                                            <p:cond delay="0"/>
                                          </p:stCondLst>
                                        </p:cTn>
                                        <p:tgtEl>
                                          <p:spTgt spid="11"/>
                                        </p:tgtEl>
                                        <p:attrNameLst>
                                          <p:attrName>style.visibility</p:attrName>
                                        </p:attrNameLst>
                                      </p:cBhvr>
                                      <p:to>
                                        <p:strVal val="visible"/>
                                      </p:to>
                                    </p:set>
                                    <p:anim calcmode="lin" valueType="num">
                                      <p:cBhvr>
                                        <p:cTn id="10" dur="4500" fill="hold"/>
                                        <p:tgtEl>
                                          <p:spTgt spid="11"/>
                                        </p:tgtEl>
                                        <p:attrNameLst>
                                          <p:attrName>ppt_w</p:attrName>
                                        </p:attrNameLst>
                                      </p:cBhvr>
                                      <p:tavLst>
                                        <p:tav tm="0">
                                          <p:val>
                                            <p:strVal val="4/3*#ppt_w"/>
                                          </p:val>
                                        </p:tav>
                                        <p:tav tm="100000">
                                          <p:val>
                                            <p:strVal val="#ppt_w"/>
                                          </p:val>
                                        </p:tav>
                                      </p:tavLst>
                                    </p:anim>
                                    <p:anim calcmode="lin" valueType="num">
                                      <p:cBhvr>
                                        <p:cTn id="11" dur="4500" fill="hold"/>
                                        <p:tgtEl>
                                          <p:spTgt spid="11"/>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250"/>
                                  </p:stCondLst>
                                  <p:childTnLst>
                                    <p:set>
                                      <p:cBhvr>
                                        <p:cTn id="13" dur="1" fill="hold">
                                          <p:stCondLst>
                                            <p:cond delay="0"/>
                                          </p:stCondLst>
                                        </p:cTn>
                                        <p:tgtEl>
                                          <p:spTgt spid="11"/>
                                        </p:tgtEl>
                                        <p:attrNameLst>
                                          <p:attrName>style.visibility</p:attrName>
                                        </p:attrNameLst>
                                      </p:cBhvr>
                                      <p:to>
                                        <p:strVal val="visible"/>
                                      </p:to>
                                    </p:set>
                                    <p:animEffect transition="in" filter="barn(outVertical)">
                                      <p:cBhvr>
                                        <p:cTn id="14" dur="4500"/>
                                        <p:tgtEl>
                                          <p:spTgt spid="11"/>
                                        </p:tgtEl>
                                      </p:cBhvr>
                                    </p:animEffect>
                                  </p:childTnLst>
                                </p:cTn>
                              </p:par>
                              <p:par>
                                <p:cTn id="15" presetID="23" presetClass="entr" presetSubtype="52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3000" fill="hold"/>
                                        <p:tgtEl>
                                          <p:spTgt spid="12"/>
                                        </p:tgtEl>
                                        <p:attrNameLst>
                                          <p:attrName>ppt_w</p:attrName>
                                        </p:attrNameLst>
                                      </p:cBhvr>
                                      <p:tavLst>
                                        <p:tav tm="0">
                                          <p:val>
                                            <p:fltVal val="0"/>
                                          </p:val>
                                        </p:tav>
                                        <p:tav tm="100000">
                                          <p:val>
                                            <p:strVal val="#ppt_w"/>
                                          </p:val>
                                        </p:tav>
                                      </p:tavLst>
                                    </p:anim>
                                    <p:anim calcmode="lin" valueType="num">
                                      <p:cBhvr>
                                        <p:cTn id="18" dur="3000" fill="hold"/>
                                        <p:tgtEl>
                                          <p:spTgt spid="12"/>
                                        </p:tgtEl>
                                        <p:attrNameLst>
                                          <p:attrName>ppt_h</p:attrName>
                                        </p:attrNameLst>
                                      </p:cBhvr>
                                      <p:tavLst>
                                        <p:tav tm="0">
                                          <p:val>
                                            <p:fltVal val="0"/>
                                          </p:val>
                                        </p:tav>
                                        <p:tav tm="100000">
                                          <p:val>
                                            <p:strVal val="#ppt_h"/>
                                          </p:val>
                                        </p:tav>
                                      </p:tavLst>
                                    </p:anim>
                                    <p:anim calcmode="lin" valueType="num">
                                      <p:cBhvr>
                                        <p:cTn id="19" dur="3000" fill="hold"/>
                                        <p:tgtEl>
                                          <p:spTgt spid="12"/>
                                        </p:tgtEl>
                                        <p:attrNameLst>
                                          <p:attrName>ppt_x</p:attrName>
                                        </p:attrNameLst>
                                      </p:cBhvr>
                                      <p:tavLst>
                                        <p:tav tm="0">
                                          <p:val>
                                            <p:fltVal val="0.5"/>
                                          </p:val>
                                        </p:tav>
                                        <p:tav tm="100000">
                                          <p:val>
                                            <p:strVal val="#ppt_x"/>
                                          </p:val>
                                        </p:tav>
                                      </p:tavLst>
                                    </p:anim>
                                    <p:anim calcmode="lin" valueType="num">
                                      <p:cBhvr>
                                        <p:cTn id="20" dur="3000" fill="hold"/>
                                        <p:tgtEl>
                                          <p:spTgt spid="12"/>
                                        </p:tgtEl>
                                        <p:attrNameLst>
                                          <p:attrName>ppt_y</p:attrName>
                                        </p:attrNameLst>
                                      </p:cBhvr>
                                      <p:tavLst>
                                        <p:tav tm="0">
                                          <p:val>
                                            <p:fltVal val="0.5"/>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2"/>
                                        </p:tgtEl>
                                        <p:attrNameLst>
                                          <p:attrName>r</p:attrName>
                                        </p:attrNameLst>
                                      </p:cBhvr>
                                    </p:animRot>
                                  </p:childTnLst>
                                </p:cTn>
                              </p:par>
                              <p:par>
                                <p:cTn id="23" presetID="2" presetClass="exit" presetSubtype="2" fill="hold" nodeType="withEffect">
                                  <p:stCondLst>
                                    <p:cond delay="0"/>
                                  </p:stCondLst>
                                  <p:childTnLst>
                                    <p:anim calcmode="lin" valueType="num">
                                      <p:cBhvr additive="base">
                                        <p:cTn id="24" dur="4750"/>
                                        <p:tgtEl>
                                          <p:spTgt spid="12"/>
                                        </p:tgtEl>
                                        <p:attrNameLst>
                                          <p:attrName>ppt_x</p:attrName>
                                        </p:attrNameLst>
                                      </p:cBhvr>
                                      <p:tavLst>
                                        <p:tav tm="0">
                                          <p:val>
                                            <p:strVal val="ppt_x"/>
                                          </p:val>
                                        </p:tav>
                                        <p:tav tm="100000">
                                          <p:val>
                                            <p:strVal val="1+ppt_w/2"/>
                                          </p:val>
                                        </p:tav>
                                      </p:tavLst>
                                    </p:anim>
                                    <p:anim calcmode="lin" valueType="num">
                                      <p:cBhvr additive="base">
                                        <p:cTn id="25" dur="4750"/>
                                        <p:tgtEl>
                                          <p:spTgt spid="12"/>
                                        </p:tgtEl>
                                        <p:attrNameLst>
                                          <p:attrName>ppt_y</p:attrName>
                                        </p:attrNameLst>
                                      </p:cBhvr>
                                      <p:tavLst>
                                        <p:tav tm="0">
                                          <p:val>
                                            <p:strVal val="ppt_y"/>
                                          </p:val>
                                        </p:tav>
                                        <p:tav tm="100000">
                                          <p:val>
                                            <p:strVal val="ppt_y"/>
                                          </p:val>
                                        </p:tav>
                                      </p:tavLst>
                                    </p:anim>
                                    <p:set>
                                      <p:cBhvr>
                                        <p:cTn id="26" dur="1" fill="hold">
                                          <p:stCondLst>
                                            <p:cond delay="4749"/>
                                          </p:stCondLst>
                                        </p:cTn>
                                        <p:tgtEl>
                                          <p:spTgt spid="12"/>
                                        </p:tgtEl>
                                        <p:attrNameLst>
                                          <p:attrName>style.visibility</p:attrName>
                                        </p:attrNameLst>
                                      </p:cBhvr>
                                      <p:to>
                                        <p:strVal val="hidden"/>
                                      </p:to>
                                    </p:set>
                                  </p:childTnLst>
                                </p:cTn>
                              </p:par>
                              <p:par>
                                <p:cTn id="27" presetID="23" presetClass="entr" presetSubtype="528"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3000" fill="hold"/>
                                        <p:tgtEl>
                                          <p:spTgt spid="13"/>
                                        </p:tgtEl>
                                        <p:attrNameLst>
                                          <p:attrName>ppt_w</p:attrName>
                                        </p:attrNameLst>
                                      </p:cBhvr>
                                      <p:tavLst>
                                        <p:tav tm="0">
                                          <p:val>
                                            <p:fltVal val="0"/>
                                          </p:val>
                                        </p:tav>
                                        <p:tav tm="100000">
                                          <p:val>
                                            <p:strVal val="#ppt_w"/>
                                          </p:val>
                                        </p:tav>
                                      </p:tavLst>
                                    </p:anim>
                                    <p:anim calcmode="lin" valueType="num">
                                      <p:cBhvr>
                                        <p:cTn id="30" dur="3000" fill="hold"/>
                                        <p:tgtEl>
                                          <p:spTgt spid="13"/>
                                        </p:tgtEl>
                                        <p:attrNameLst>
                                          <p:attrName>ppt_h</p:attrName>
                                        </p:attrNameLst>
                                      </p:cBhvr>
                                      <p:tavLst>
                                        <p:tav tm="0">
                                          <p:val>
                                            <p:fltVal val="0"/>
                                          </p:val>
                                        </p:tav>
                                        <p:tav tm="100000">
                                          <p:val>
                                            <p:strVal val="#ppt_h"/>
                                          </p:val>
                                        </p:tav>
                                      </p:tavLst>
                                    </p:anim>
                                    <p:anim calcmode="lin" valueType="num">
                                      <p:cBhvr>
                                        <p:cTn id="31" dur="3000" fill="hold"/>
                                        <p:tgtEl>
                                          <p:spTgt spid="13"/>
                                        </p:tgtEl>
                                        <p:attrNameLst>
                                          <p:attrName>ppt_x</p:attrName>
                                        </p:attrNameLst>
                                      </p:cBhvr>
                                      <p:tavLst>
                                        <p:tav tm="0">
                                          <p:val>
                                            <p:fltVal val="0.5"/>
                                          </p:val>
                                        </p:tav>
                                        <p:tav tm="100000">
                                          <p:val>
                                            <p:strVal val="#ppt_x"/>
                                          </p:val>
                                        </p:tav>
                                      </p:tavLst>
                                    </p:anim>
                                    <p:anim calcmode="lin" valueType="num">
                                      <p:cBhvr>
                                        <p:cTn id="32" dur="3000" fill="hold"/>
                                        <p:tgtEl>
                                          <p:spTgt spid="13"/>
                                        </p:tgtEl>
                                        <p:attrNameLst>
                                          <p:attrName>ppt_y</p:attrName>
                                        </p:attrNameLst>
                                      </p:cBhvr>
                                      <p:tavLst>
                                        <p:tav tm="0">
                                          <p:val>
                                            <p:fltVal val="0.5"/>
                                          </p:val>
                                        </p:tav>
                                        <p:tav tm="100000">
                                          <p:val>
                                            <p:strVal val="#ppt_y"/>
                                          </p:val>
                                        </p:tav>
                                      </p:tavLst>
                                    </p:anim>
                                  </p:childTnLst>
                                </p:cTn>
                              </p:par>
                              <p:par>
                                <p:cTn id="33" presetID="8" presetClass="emph" presetSubtype="0" fill="hold" nodeType="withEffect">
                                  <p:stCondLst>
                                    <p:cond delay="0"/>
                                  </p:stCondLst>
                                  <p:childTnLst>
                                    <p:animRot by="21600000">
                                      <p:cBhvr>
                                        <p:cTn id="34" dur="3000" fill="hold"/>
                                        <p:tgtEl>
                                          <p:spTgt spid="13"/>
                                        </p:tgtEl>
                                        <p:attrNameLst>
                                          <p:attrName>r</p:attrName>
                                        </p:attrNameLst>
                                      </p:cBhvr>
                                    </p:animRot>
                                  </p:childTnLst>
                                </p:cTn>
                              </p:par>
                              <p:par>
                                <p:cTn id="35" presetID="2" presetClass="exit" presetSubtype="8" fill="hold" nodeType="withEffect">
                                  <p:stCondLst>
                                    <p:cond delay="0"/>
                                  </p:stCondLst>
                                  <p:childTnLst>
                                    <p:anim calcmode="lin" valueType="num">
                                      <p:cBhvr additive="base">
                                        <p:cTn id="36" dur="4750"/>
                                        <p:tgtEl>
                                          <p:spTgt spid="13"/>
                                        </p:tgtEl>
                                        <p:attrNameLst>
                                          <p:attrName>ppt_x</p:attrName>
                                        </p:attrNameLst>
                                      </p:cBhvr>
                                      <p:tavLst>
                                        <p:tav tm="0">
                                          <p:val>
                                            <p:strVal val="ppt_x"/>
                                          </p:val>
                                        </p:tav>
                                        <p:tav tm="100000">
                                          <p:val>
                                            <p:strVal val="0-ppt_w/2"/>
                                          </p:val>
                                        </p:tav>
                                      </p:tavLst>
                                    </p:anim>
                                    <p:anim calcmode="lin" valueType="num">
                                      <p:cBhvr additive="base">
                                        <p:cTn id="37" dur="4750"/>
                                        <p:tgtEl>
                                          <p:spTgt spid="13"/>
                                        </p:tgtEl>
                                        <p:attrNameLst>
                                          <p:attrName>ppt_y</p:attrName>
                                        </p:attrNameLst>
                                      </p:cBhvr>
                                      <p:tavLst>
                                        <p:tav tm="0">
                                          <p:val>
                                            <p:strVal val="ppt_y"/>
                                          </p:val>
                                        </p:tav>
                                        <p:tav tm="100000">
                                          <p:val>
                                            <p:strVal val="ppt_y"/>
                                          </p:val>
                                        </p:tav>
                                      </p:tavLst>
                                    </p:anim>
                                    <p:set>
                                      <p:cBhvr>
                                        <p:cTn id="38" dur="1" fill="hold">
                                          <p:stCondLst>
                                            <p:cond delay="4749"/>
                                          </p:stCondLst>
                                        </p:cTn>
                                        <p:tgtEl>
                                          <p:spTgt spid="13"/>
                                        </p:tgtEl>
                                        <p:attrNameLst>
                                          <p:attrName>style.visibility</p:attrName>
                                        </p:attrNameLst>
                                      </p:cBhvr>
                                      <p:to>
                                        <p:strVal val="hidden"/>
                                      </p:to>
                                    </p:set>
                                  </p:childTnLst>
                                </p:cTn>
                              </p:par>
                              <p:par>
                                <p:cTn id="39" presetID="23" presetClass="entr" presetSubtype="528"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3000" fill="hold"/>
                                        <p:tgtEl>
                                          <p:spTgt spid="14"/>
                                        </p:tgtEl>
                                        <p:attrNameLst>
                                          <p:attrName>ppt_w</p:attrName>
                                        </p:attrNameLst>
                                      </p:cBhvr>
                                      <p:tavLst>
                                        <p:tav tm="0">
                                          <p:val>
                                            <p:fltVal val="0"/>
                                          </p:val>
                                        </p:tav>
                                        <p:tav tm="100000">
                                          <p:val>
                                            <p:strVal val="#ppt_w"/>
                                          </p:val>
                                        </p:tav>
                                      </p:tavLst>
                                    </p:anim>
                                    <p:anim calcmode="lin" valueType="num">
                                      <p:cBhvr>
                                        <p:cTn id="42" dur="3000" fill="hold"/>
                                        <p:tgtEl>
                                          <p:spTgt spid="14"/>
                                        </p:tgtEl>
                                        <p:attrNameLst>
                                          <p:attrName>ppt_h</p:attrName>
                                        </p:attrNameLst>
                                      </p:cBhvr>
                                      <p:tavLst>
                                        <p:tav tm="0">
                                          <p:val>
                                            <p:fltVal val="0"/>
                                          </p:val>
                                        </p:tav>
                                        <p:tav tm="100000">
                                          <p:val>
                                            <p:strVal val="#ppt_h"/>
                                          </p:val>
                                        </p:tav>
                                      </p:tavLst>
                                    </p:anim>
                                    <p:anim calcmode="lin" valueType="num">
                                      <p:cBhvr>
                                        <p:cTn id="43" dur="3000" fill="hold"/>
                                        <p:tgtEl>
                                          <p:spTgt spid="14"/>
                                        </p:tgtEl>
                                        <p:attrNameLst>
                                          <p:attrName>ppt_x</p:attrName>
                                        </p:attrNameLst>
                                      </p:cBhvr>
                                      <p:tavLst>
                                        <p:tav tm="0">
                                          <p:val>
                                            <p:fltVal val="0.5"/>
                                          </p:val>
                                        </p:tav>
                                        <p:tav tm="100000">
                                          <p:val>
                                            <p:strVal val="#ppt_x"/>
                                          </p:val>
                                        </p:tav>
                                      </p:tavLst>
                                    </p:anim>
                                    <p:anim calcmode="lin" valueType="num">
                                      <p:cBhvr>
                                        <p:cTn id="44" dur="3000" fill="hold"/>
                                        <p:tgtEl>
                                          <p:spTgt spid="14"/>
                                        </p:tgtEl>
                                        <p:attrNameLst>
                                          <p:attrName>ppt_y</p:attrName>
                                        </p:attrNameLst>
                                      </p:cBhvr>
                                      <p:tavLst>
                                        <p:tav tm="0">
                                          <p:val>
                                            <p:fltVal val="0.5"/>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14"/>
                                        </p:tgtEl>
                                        <p:attrNameLst>
                                          <p:attrName>r</p:attrName>
                                        </p:attrNameLst>
                                      </p:cBhvr>
                                    </p:animRot>
                                  </p:childTnLst>
                                </p:cTn>
                              </p:par>
                              <p:par>
                                <p:cTn id="47" presetID="2" presetClass="exit" presetSubtype="2" fill="hold" nodeType="withEffect">
                                  <p:stCondLst>
                                    <p:cond delay="0"/>
                                  </p:stCondLst>
                                  <p:childTnLst>
                                    <p:anim calcmode="lin" valueType="num">
                                      <p:cBhvr additive="base">
                                        <p:cTn id="48" dur="4750"/>
                                        <p:tgtEl>
                                          <p:spTgt spid="14"/>
                                        </p:tgtEl>
                                        <p:attrNameLst>
                                          <p:attrName>ppt_x</p:attrName>
                                        </p:attrNameLst>
                                      </p:cBhvr>
                                      <p:tavLst>
                                        <p:tav tm="0">
                                          <p:val>
                                            <p:strVal val="ppt_x"/>
                                          </p:val>
                                        </p:tav>
                                        <p:tav tm="100000">
                                          <p:val>
                                            <p:strVal val="1+ppt_w/2"/>
                                          </p:val>
                                        </p:tav>
                                      </p:tavLst>
                                    </p:anim>
                                    <p:anim calcmode="lin" valueType="num">
                                      <p:cBhvr additive="base">
                                        <p:cTn id="49" dur="4750"/>
                                        <p:tgtEl>
                                          <p:spTgt spid="14"/>
                                        </p:tgtEl>
                                        <p:attrNameLst>
                                          <p:attrName>ppt_y</p:attrName>
                                        </p:attrNameLst>
                                      </p:cBhvr>
                                      <p:tavLst>
                                        <p:tav tm="0">
                                          <p:val>
                                            <p:strVal val="ppt_y"/>
                                          </p:val>
                                        </p:tav>
                                        <p:tav tm="100000">
                                          <p:val>
                                            <p:strVal val="ppt_y"/>
                                          </p:val>
                                        </p:tav>
                                      </p:tavLst>
                                    </p:anim>
                                    <p:set>
                                      <p:cBhvr>
                                        <p:cTn id="50" dur="1" fill="hold">
                                          <p:stCondLst>
                                            <p:cond delay="4749"/>
                                          </p:stCondLst>
                                        </p:cTn>
                                        <p:tgtEl>
                                          <p:spTgt spid="14"/>
                                        </p:tgtEl>
                                        <p:attrNameLst>
                                          <p:attrName>style.visibility</p:attrName>
                                        </p:attrNameLst>
                                      </p:cBhvr>
                                      <p:to>
                                        <p:strVal val="hidden"/>
                                      </p:to>
                                    </p:set>
                                  </p:childTnLst>
                                </p:cTn>
                              </p:par>
                              <p:par>
                                <p:cTn id="51" presetID="23" presetClass="entr" presetSubtype="52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3000" fill="hold"/>
                                        <p:tgtEl>
                                          <p:spTgt spid="15"/>
                                        </p:tgtEl>
                                        <p:attrNameLst>
                                          <p:attrName>ppt_w</p:attrName>
                                        </p:attrNameLst>
                                      </p:cBhvr>
                                      <p:tavLst>
                                        <p:tav tm="0">
                                          <p:val>
                                            <p:fltVal val="0"/>
                                          </p:val>
                                        </p:tav>
                                        <p:tav tm="100000">
                                          <p:val>
                                            <p:strVal val="#ppt_w"/>
                                          </p:val>
                                        </p:tav>
                                      </p:tavLst>
                                    </p:anim>
                                    <p:anim calcmode="lin" valueType="num">
                                      <p:cBhvr>
                                        <p:cTn id="54" dur="3000" fill="hold"/>
                                        <p:tgtEl>
                                          <p:spTgt spid="15"/>
                                        </p:tgtEl>
                                        <p:attrNameLst>
                                          <p:attrName>ppt_h</p:attrName>
                                        </p:attrNameLst>
                                      </p:cBhvr>
                                      <p:tavLst>
                                        <p:tav tm="0">
                                          <p:val>
                                            <p:fltVal val="0"/>
                                          </p:val>
                                        </p:tav>
                                        <p:tav tm="100000">
                                          <p:val>
                                            <p:strVal val="#ppt_h"/>
                                          </p:val>
                                        </p:tav>
                                      </p:tavLst>
                                    </p:anim>
                                    <p:anim calcmode="lin" valueType="num">
                                      <p:cBhvr>
                                        <p:cTn id="55" dur="3000" fill="hold"/>
                                        <p:tgtEl>
                                          <p:spTgt spid="15"/>
                                        </p:tgtEl>
                                        <p:attrNameLst>
                                          <p:attrName>ppt_x</p:attrName>
                                        </p:attrNameLst>
                                      </p:cBhvr>
                                      <p:tavLst>
                                        <p:tav tm="0">
                                          <p:val>
                                            <p:fltVal val="0.5"/>
                                          </p:val>
                                        </p:tav>
                                        <p:tav tm="100000">
                                          <p:val>
                                            <p:strVal val="#ppt_x"/>
                                          </p:val>
                                        </p:tav>
                                      </p:tavLst>
                                    </p:anim>
                                    <p:anim calcmode="lin" valueType="num">
                                      <p:cBhvr>
                                        <p:cTn id="56" dur="3000" fill="hold"/>
                                        <p:tgtEl>
                                          <p:spTgt spid="15"/>
                                        </p:tgtEl>
                                        <p:attrNameLst>
                                          <p:attrName>ppt_y</p:attrName>
                                        </p:attrNameLst>
                                      </p:cBhvr>
                                      <p:tavLst>
                                        <p:tav tm="0">
                                          <p:val>
                                            <p:fltVal val="0.5"/>
                                          </p:val>
                                        </p:tav>
                                        <p:tav tm="100000">
                                          <p:val>
                                            <p:strVal val="#ppt_y"/>
                                          </p:val>
                                        </p:tav>
                                      </p:tavLst>
                                    </p:anim>
                                  </p:childTnLst>
                                </p:cTn>
                              </p:par>
                              <p:par>
                                <p:cTn id="57" presetID="8" presetClass="emph" presetSubtype="0" fill="hold" nodeType="withEffect">
                                  <p:stCondLst>
                                    <p:cond delay="0"/>
                                  </p:stCondLst>
                                  <p:childTnLst>
                                    <p:animRot by="-21600000">
                                      <p:cBhvr>
                                        <p:cTn id="58" dur="3000" fill="hold"/>
                                        <p:tgtEl>
                                          <p:spTgt spid="15"/>
                                        </p:tgtEl>
                                        <p:attrNameLst>
                                          <p:attrName>r</p:attrName>
                                        </p:attrNameLst>
                                      </p:cBhvr>
                                    </p:animRot>
                                  </p:childTnLst>
                                </p:cTn>
                              </p:par>
                              <p:par>
                                <p:cTn id="59" presetID="2" presetClass="exit" presetSubtype="2" fill="hold" nodeType="withEffect">
                                  <p:stCondLst>
                                    <p:cond delay="0"/>
                                  </p:stCondLst>
                                  <p:childTnLst>
                                    <p:anim calcmode="lin" valueType="num">
                                      <p:cBhvr additive="base">
                                        <p:cTn id="60" dur="4750"/>
                                        <p:tgtEl>
                                          <p:spTgt spid="15"/>
                                        </p:tgtEl>
                                        <p:attrNameLst>
                                          <p:attrName>ppt_x</p:attrName>
                                        </p:attrNameLst>
                                      </p:cBhvr>
                                      <p:tavLst>
                                        <p:tav tm="0">
                                          <p:val>
                                            <p:strVal val="ppt_x"/>
                                          </p:val>
                                        </p:tav>
                                        <p:tav tm="100000">
                                          <p:val>
                                            <p:strVal val="1+ppt_w/2"/>
                                          </p:val>
                                        </p:tav>
                                      </p:tavLst>
                                    </p:anim>
                                    <p:anim calcmode="lin" valueType="num">
                                      <p:cBhvr additive="base">
                                        <p:cTn id="61" dur="4750"/>
                                        <p:tgtEl>
                                          <p:spTgt spid="15"/>
                                        </p:tgtEl>
                                        <p:attrNameLst>
                                          <p:attrName>ppt_y</p:attrName>
                                        </p:attrNameLst>
                                      </p:cBhvr>
                                      <p:tavLst>
                                        <p:tav tm="0">
                                          <p:val>
                                            <p:strVal val="ppt_y"/>
                                          </p:val>
                                        </p:tav>
                                        <p:tav tm="100000">
                                          <p:val>
                                            <p:strVal val="ppt_y"/>
                                          </p:val>
                                        </p:tav>
                                      </p:tavLst>
                                    </p:anim>
                                    <p:set>
                                      <p:cBhvr>
                                        <p:cTn id="62" dur="1" fill="hold">
                                          <p:stCondLst>
                                            <p:cond delay="4749"/>
                                          </p:stCondLst>
                                        </p:cTn>
                                        <p:tgtEl>
                                          <p:spTgt spid="15"/>
                                        </p:tgtEl>
                                        <p:attrNameLst>
                                          <p:attrName>style.visibility</p:attrName>
                                        </p:attrNameLst>
                                      </p:cBhvr>
                                      <p:to>
                                        <p:strVal val="hidden"/>
                                      </p:to>
                                    </p:set>
                                  </p:childTnLst>
                                </p:cTn>
                              </p:par>
                              <p:par>
                                <p:cTn id="63" presetID="23" presetClass="entr" presetSubtype="528"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p:cTn id="65" dur="3000" fill="hold"/>
                                        <p:tgtEl>
                                          <p:spTgt spid="16"/>
                                        </p:tgtEl>
                                        <p:attrNameLst>
                                          <p:attrName>ppt_w</p:attrName>
                                        </p:attrNameLst>
                                      </p:cBhvr>
                                      <p:tavLst>
                                        <p:tav tm="0">
                                          <p:val>
                                            <p:fltVal val="0"/>
                                          </p:val>
                                        </p:tav>
                                        <p:tav tm="100000">
                                          <p:val>
                                            <p:strVal val="#ppt_w"/>
                                          </p:val>
                                        </p:tav>
                                      </p:tavLst>
                                    </p:anim>
                                    <p:anim calcmode="lin" valueType="num">
                                      <p:cBhvr>
                                        <p:cTn id="66" dur="3000" fill="hold"/>
                                        <p:tgtEl>
                                          <p:spTgt spid="16"/>
                                        </p:tgtEl>
                                        <p:attrNameLst>
                                          <p:attrName>ppt_h</p:attrName>
                                        </p:attrNameLst>
                                      </p:cBhvr>
                                      <p:tavLst>
                                        <p:tav tm="0">
                                          <p:val>
                                            <p:fltVal val="0"/>
                                          </p:val>
                                        </p:tav>
                                        <p:tav tm="100000">
                                          <p:val>
                                            <p:strVal val="#ppt_h"/>
                                          </p:val>
                                        </p:tav>
                                      </p:tavLst>
                                    </p:anim>
                                    <p:anim calcmode="lin" valueType="num">
                                      <p:cBhvr>
                                        <p:cTn id="67" dur="3000" fill="hold"/>
                                        <p:tgtEl>
                                          <p:spTgt spid="16"/>
                                        </p:tgtEl>
                                        <p:attrNameLst>
                                          <p:attrName>ppt_x</p:attrName>
                                        </p:attrNameLst>
                                      </p:cBhvr>
                                      <p:tavLst>
                                        <p:tav tm="0">
                                          <p:val>
                                            <p:fltVal val="0.5"/>
                                          </p:val>
                                        </p:tav>
                                        <p:tav tm="100000">
                                          <p:val>
                                            <p:strVal val="#ppt_x"/>
                                          </p:val>
                                        </p:tav>
                                      </p:tavLst>
                                    </p:anim>
                                    <p:anim calcmode="lin" valueType="num">
                                      <p:cBhvr>
                                        <p:cTn id="68" dur="3000" fill="hold"/>
                                        <p:tgtEl>
                                          <p:spTgt spid="16"/>
                                        </p:tgtEl>
                                        <p:attrNameLst>
                                          <p:attrName>ppt_y</p:attrName>
                                        </p:attrNameLst>
                                      </p:cBhvr>
                                      <p:tavLst>
                                        <p:tav tm="0">
                                          <p:val>
                                            <p:fltVal val="0.5"/>
                                          </p:val>
                                        </p:tav>
                                        <p:tav tm="100000">
                                          <p:val>
                                            <p:strVal val="#ppt_y"/>
                                          </p:val>
                                        </p:tav>
                                      </p:tavLst>
                                    </p:anim>
                                  </p:childTnLst>
                                </p:cTn>
                              </p:par>
                              <p:par>
                                <p:cTn id="69" presetID="8" presetClass="emph" presetSubtype="0" fill="hold" nodeType="withEffect">
                                  <p:stCondLst>
                                    <p:cond delay="0"/>
                                  </p:stCondLst>
                                  <p:childTnLst>
                                    <p:animRot by="-21600000">
                                      <p:cBhvr>
                                        <p:cTn id="70" dur="3000" fill="hold"/>
                                        <p:tgtEl>
                                          <p:spTgt spid="16"/>
                                        </p:tgtEl>
                                        <p:attrNameLst>
                                          <p:attrName>r</p:attrName>
                                        </p:attrNameLst>
                                      </p:cBhvr>
                                    </p:animRot>
                                  </p:childTnLst>
                                </p:cTn>
                              </p:par>
                              <p:par>
                                <p:cTn id="71" presetID="2" presetClass="exit" presetSubtype="2" fill="hold" nodeType="withEffect">
                                  <p:stCondLst>
                                    <p:cond delay="0"/>
                                  </p:stCondLst>
                                  <p:childTnLst>
                                    <p:anim calcmode="lin" valueType="num">
                                      <p:cBhvr additive="base">
                                        <p:cTn id="72" dur="4750"/>
                                        <p:tgtEl>
                                          <p:spTgt spid="16"/>
                                        </p:tgtEl>
                                        <p:attrNameLst>
                                          <p:attrName>ppt_x</p:attrName>
                                        </p:attrNameLst>
                                      </p:cBhvr>
                                      <p:tavLst>
                                        <p:tav tm="0">
                                          <p:val>
                                            <p:strVal val="ppt_x"/>
                                          </p:val>
                                        </p:tav>
                                        <p:tav tm="100000">
                                          <p:val>
                                            <p:strVal val="1+ppt_w/2"/>
                                          </p:val>
                                        </p:tav>
                                      </p:tavLst>
                                    </p:anim>
                                    <p:anim calcmode="lin" valueType="num">
                                      <p:cBhvr additive="base">
                                        <p:cTn id="73" dur="4750"/>
                                        <p:tgtEl>
                                          <p:spTgt spid="16"/>
                                        </p:tgtEl>
                                        <p:attrNameLst>
                                          <p:attrName>ppt_y</p:attrName>
                                        </p:attrNameLst>
                                      </p:cBhvr>
                                      <p:tavLst>
                                        <p:tav tm="0">
                                          <p:val>
                                            <p:strVal val="ppt_y"/>
                                          </p:val>
                                        </p:tav>
                                        <p:tav tm="100000">
                                          <p:val>
                                            <p:strVal val="ppt_y"/>
                                          </p:val>
                                        </p:tav>
                                      </p:tavLst>
                                    </p:anim>
                                    <p:set>
                                      <p:cBhvr>
                                        <p:cTn id="74" dur="1" fill="hold">
                                          <p:stCondLst>
                                            <p:cond delay="4749"/>
                                          </p:stCondLst>
                                        </p:cTn>
                                        <p:tgtEl>
                                          <p:spTgt spid="16"/>
                                        </p:tgtEl>
                                        <p:attrNameLst>
                                          <p:attrName>style.visibility</p:attrName>
                                        </p:attrNameLst>
                                      </p:cBhvr>
                                      <p:to>
                                        <p:strVal val="hidden"/>
                                      </p:to>
                                    </p:set>
                                  </p:childTnLst>
                                </p:cTn>
                              </p:par>
                              <p:par>
                                <p:cTn id="75" presetID="23" presetClass="entr" presetSubtype="528"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p:cTn id="77" dur="3000" fill="hold"/>
                                        <p:tgtEl>
                                          <p:spTgt spid="17"/>
                                        </p:tgtEl>
                                        <p:attrNameLst>
                                          <p:attrName>ppt_w</p:attrName>
                                        </p:attrNameLst>
                                      </p:cBhvr>
                                      <p:tavLst>
                                        <p:tav tm="0">
                                          <p:val>
                                            <p:fltVal val="0"/>
                                          </p:val>
                                        </p:tav>
                                        <p:tav tm="100000">
                                          <p:val>
                                            <p:strVal val="#ppt_w"/>
                                          </p:val>
                                        </p:tav>
                                      </p:tavLst>
                                    </p:anim>
                                    <p:anim calcmode="lin" valueType="num">
                                      <p:cBhvr>
                                        <p:cTn id="78" dur="3000" fill="hold"/>
                                        <p:tgtEl>
                                          <p:spTgt spid="17"/>
                                        </p:tgtEl>
                                        <p:attrNameLst>
                                          <p:attrName>ppt_h</p:attrName>
                                        </p:attrNameLst>
                                      </p:cBhvr>
                                      <p:tavLst>
                                        <p:tav tm="0">
                                          <p:val>
                                            <p:fltVal val="0"/>
                                          </p:val>
                                        </p:tav>
                                        <p:tav tm="100000">
                                          <p:val>
                                            <p:strVal val="#ppt_h"/>
                                          </p:val>
                                        </p:tav>
                                      </p:tavLst>
                                    </p:anim>
                                    <p:anim calcmode="lin" valueType="num">
                                      <p:cBhvr>
                                        <p:cTn id="79" dur="3000" fill="hold"/>
                                        <p:tgtEl>
                                          <p:spTgt spid="17"/>
                                        </p:tgtEl>
                                        <p:attrNameLst>
                                          <p:attrName>ppt_x</p:attrName>
                                        </p:attrNameLst>
                                      </p:cBhvr>
                                      <p:tavLst>
                                        <p:tav tm="0">
                                          <p:val>
                                            <p:fltVal val="0.5"/>
                                          </p:val>
                                        </p:tav>
                                        <p:tav tm="100000">
                                          <p:val>
                                            <p:strVal val="#ppt_x"/>
                                          </p:val>
                                        </p:tav>
                                      </p:tavLst>
                                    </p:anim>
                                    <p:anim calcmode="lin" valueType="num">
                                      <p:cBhvr>
                                        <p:cTn id="80" dur="3000" fill="hold"/>
                                        <p:tgtEl>
                                          <p:spTgt spid="17"/>
                                        </p:tgtEl>
                                        <p:attrNameLst>
                                          <p:attrName>ppt_y</p:attrName>
                                        </p:attrNameLst>
                                      </p:cBhvr>
                                      <p:tavLst>
                                        <p:tav tm="0">
                                          <p:val>
                                            <p:fltVal val="0.5"/>
                                          </p:val>
                                        </p:tav>
                                        <p:tav tm="100000">
                                          <p:val>
                                            <p:strVal val="#ppt_y"/>
                                          </p:val>
                                        </p:tav>
                                      </p:tavLst>
                                    </p:anim>
                                  </p:childTnLst>
                                </p:cTn>
                              </p:par>
                              <p:par>
                                <p:cTn id="81" presetID="8" presetClass="emph" presetSubtype="0" fill="hold" nodeType="withEffect">
                                  <p:stCondLst>
                                    <p:cond delay="0"/>
                                  </p:stCondLst>
                                  <p:childTnLst>
                                    <p:animRot by="21600000">
                                      <p:cBhvr>
                                        <p:cTn id="82" dur="3000" fill="hold"/>
                                        <p:tgtEl>
                                          <p:spTgt spid="17"/>
                                        </p:tgtEl>
                                        <p:attrNameLst>
                                          <p:attrName>r</p:attrName>
                                        </p:attrNameLst>
                                      </p:cBhvr>
                                    </p:animRot>
                                  </p:childTnLst>
                                </p:cTn>
                              </p:par>
                              <p:par>
                                <p:cTn id="83" presetID="2" presetClass="exit" presetSubtype="8" fill="hold" nodeType="withEffect">
                                  <p:stCondLst>
                                    <p:cond delay="0"/>
                                  </p:stCondLst>
                                  <p:childTnLst>
                                    <p:anim calcmode="lin" valueType="num">
                                      <p:cBhvr additive="base">
                                        <p:cTn id="84" dur="4750"/>
                                        <p:tgtEl>
                                          <p:spTgt spid="17"/>
                                        </p:tgtEl>
                                        <p:attrNameLst>
                                          <p:attrName>ppt_x</p:attrName>
                                        </p:attrNameLst>
                                      </p:cBhvr>
                                      <p:tavLst>
                                        <p:tav tm="0">
                                          <p:val>
                                            <p:strVal val="ppt_x"/>
                                          </p:val>
                                        </p:tav>
                                        <p:tav tm="100000">
                                          <p:val>
                                            <p:strVal val="0-ppt_w/2"/>
                                          </p:val>
                                        </p:tav>
                                      </p:tavLst>
                                    </p:anim>
                                    <p:anim calcmode="lin" valueType="num">
                                      <p:cBhvr additive="base">
                                        <p:cTn id="85" dur="4750"/>
                                        <p:tgtEl>
                                          <p:spTgt spid="17"/>
                                        </p:tgtEl>
                                        <p:attrNameLst>
                                          <p:attrName>ppt_y</p:attrName>
                                        </p:attrNameLst>
                                      </p:cBhvr>
                                      <p:tavLst>
                                        <p:tav tm="0">
                                          <p:val>
                                            <p:strVal val="ppt_y"/>
                                          </p:val>
                                        </p:tav>
                                        <p:tav tm="100000">
                                          <p:val>
                                            <p:strVal val="ppt_y"/>
                                          </p:val>
                                        </p:tav>
                                      </p:tavLst>
                                    </p:anim>
                                    <p:set>
                                      <p:cBhvr>
                                        <p:cTn id="86" dur="1" fill="hold">
                                          <p:stCondLst>
                                            <p:cond delay="4749"/>
                                          </p:stCondLst>
                                        </p:cTn>
                                        <p:tgtEl>
                                          <p:spTgt spid="17"/>
                                        </p:tgtEl>
                                        <p:attrNameLst>
                                          <p:attrName>style.visibility</p:attrName>
                                        </p:attrNameLst>
                                      </p:cBhvr>
                                      <p:to>
                                        <p:strVal val="hidden"/>
                                      </p:to>
                                    </p:set>
                                  </p:childTnLst>
                                </p:cTn>
                              </p:par>
                              <p:par>
                                <p:cTn id="87" presetID="23" presetClass="entr" presetSubtype="528"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p:cTn id="89" dur="3000" fill="hold"/>
                                        <p:tgtEl>
                                          <p:spTgt spid="18"/>
                                        </p:tgtEl>
                                        <p:attrNameLst>
                                          <p:attrName>ppt_w</p:attrName>
                                        </p:attrNameLst>
                                      </p:cBhvr>
                                      <p:tavLst>
                                        <p:tav tm="0">
                                          <p:val>
                                            <p:fltVal val="0"/>
                                          </p:val>
                                        </p:tav>
                                        <p:tav tm="100000">
                                          <p:val>
                                            <p:strVal val="#ppt_w"/>
                                          </p:val>
                                        </p:tav>
                                      </p:tavLst>
                                    </p:anim>
                                    <p:anim calcmode="lin" valueType="num">
                                      <p:cBhvr>
                                        <p:cTn id="90" dur="3000" fill="hold"/>
                                        <p:tgtEl>
                                          <p:spTgt spid="18"/>
                                        </p:tgtEl>
                                        <p:attrNameLst>
                                          <p:attrName>ppt_h</p:attrName>
                                        </p:attrNameLst>
                                      </p:cBhvr>
                                      <p:tavLst>
                                        <p:tav tm="0">
                                          <p:val>
                                            <p:fltVal val="0"/>
                                          </p:val>
                                        </p:tav>
                                        <p:tav tm="100000">
                                          <p:val>
                                            <p:strVal val="#ppt_h"/>
                                          </p:val>
                                        </p:tav>
                                      </p:tavLst>
                                    </p:anim>
                                    <p:anim calcmode="lin" valueType="num">
                                      <p:cBhvr>
                                        <p:cTn id="91" dur="3000" fill="hold"/>
                                        <p:tgtEl>
                                          <p:spTgt spid="18"/>
                                        </p:tgtEl>
                                        <p:attrNameLst>
                                          <p:attrName>ppt_x</p:attrName>
                                        </p:attrNameLst>
                                      </p:cBhvr>
                                      <p:tavLst>
                                        <p:tav tm="0">
                                          <p:val>
                                            <p:fltVal val="0.5"/>
                                          </p:val>
                                        </p:tav>
                                        <p:tav tm="100000">
                                          <p:val>
                                            <p:strVal val="#ppt_x"/>
                                          </p:val>
                                        </p:tav>
                                      </p:tavLst>
                                    </p:anim>
                                    <p:anim calcmode="lin" valueType="num">
                                      <p:cBhvr>
                                        <p:cTn id="92" dur="3000" fill="hold"/>
                                        <p:tgtEl>
                                          <p:spTgt spid="18"/>
                                        </p:tgtEl>
                                        <p:attrNameLst>
                                          <p:attrName>ppt_y</p:attrName>
                                        </p:attrNameLst>
                                      </p:cBhvr>
                                      <p:tavLst>
                                        <p:tav tm="0">
                                          <p:val>
                                            <p:fltVal val="0.5"/>
                                          </p:val>
                                        </p:tav>
                                        <p:tav tm="100000">
                                          <p:val>
                                            <p:strVal val="#ppt_y"/>
                                          </p:val>
                                        </p:tav>
                                      </p:tavLst>
                                    </p:anim>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par>
                                <p:cTn id="95" presetID="2" presetClass="exit" presetSubtype="8" fill="hold" nodeType="withEffect">
                                  <p:stCondLst>
                                    <p:cond delay="0"/>
                                  </p:stCondLst>
                                  <p:childTnLst>
                                    <p:anim calcmode="lin" valueType="num">
                                      <p:cBhvr additive="base">
                                        <p:cTn id="96" dur="4750"/>
                                        <p:tgtEl>
                                          <p:spTgt spid="18"/>
                                        </p:tgtEl>
                                        <p:attrNameLst>
                                          <p:attrName>ppt_x</p:attrName>
                                        </p:attrNameLst>
                                      </p:cBhvr>
                                      <p:tavLst>
                                        <p:tav tm="0">
                                          <p:val>
                                            <p:strVal val="ppt_x"/>
                                          </p:val>
                                        </p:tav>
                                        <p:tav tm="100000">
                                          <p:val>
                                            <p:strVal val="0-ppt_w/2"/>
                                          </p:val>
                                        </p:tav>
                                      </p:tavLst>
                                    </p:anim>
                                    <p:anim calcmode="lin" valueType="num">
                                      <p:cBhvr additive="base">
                                        <p:cTn id="97" dur="4750"/>
                                        <p:tgtEl>
                                          <p:spTgt spid="18"/>
                                        </p:tgtEl>
                                        <p:attrNameLst>
                                          <p:attrName>ppt_y</p:attrName>
                                        </p:attrNameLst>
                                      </p:cBhvr>
                                      <p:tavLst>
                                        <p:tav tm="0">
                                          <p:val>
                                            <p:strVal val="ppt_y"/>
                                          </p:val>
                                        </p:tav>
                                        <p:tav tm="100000">
                                          <p:val>
                                            <p:strVal val="ppt_y"/>
                                          </p:val>
                                        </p:tav>
                                      </p:tavLst>
                                    </p:anim>
                                    <p:set>
                                      <p:cBhvr>
                                        <p:cTn id="98" dur="1" fill="hold">
                                          <p:stCondLst>
                                            <p:cond delay="4749"/>
                                          </p:stCondLst>
                                        </p:cTn>
                                        <p:tgtEl>
                                          <p:spTgt spid="18"/>
                                        </p:tgtEl>
                                        <p:attrNameLst>
                                          <p:attrName>style.visibility</p:attrName>
                                        </p:attrNameLst>
                                      </p:cBhvr>
                                      <p:to>
                                        <p:strVal val="hidden"/>
                                      </p:to>
                                    </p:set>
                                  </p:childTnLst>
                                </p:cTn>
                              </p:par>
                              <p:par>
                                <p:cTn id="99" presetID="23" presetClass="entr" presetSubtype="528" fill="hold"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p:cTn id="101" dur="3000" fill="hold"/>
                                        <p:tgtEl>
                                          <p:spTgt spid="19"/>
                                        </p:tgtEl>
                                        <p:attrNameLst>
                                          <p:attrName>ppt_w</p:attrName>
                                        </p:attrNameLst>
                                      </p:cBhvr>
                                      <p:tavLst>
                                        <p:tav tm="0">
                                          <p:val>
                                            <p:fltVal val="0"/>
                                          </p:val>
                                        </p:tav>
                                        <p:tav tm="100000">
                                          <p:val>
                                            <p:strVal val="#ppt_w"/>
                                          </p:val>
                                        </p:tav>
                                      </p:tavLst>
                                    </p:anim>
                                    <p:anim calcmode="lin" valueType="num">
                                      <p:cBhvr>
                                        <p:cTn id="102" dur="3000" fill="hold"/>
                                        <p:tgtEl>
                                          <p:spTgt spid="19"/>
                                        </p:tgtEl>
                                        <p:attrNameLst>
                                          <p:attrName>ppt_h</p:attrName>
                                        </p:attrNameLst>
                                      </p:cBhvr>
                                      <p:tavLst>
                                        <p:tav tm="0">
                                          <p:val>
                                            <p:fltVal val="0"/>
                                          </p:val>
                                        </p:tav>
                                        <p:tav tm="100000">
                                          <p:val>
                                            <p:strVal val="#ppt_h"/>
                                          </p:val>
                                        </p:tav>
                                      </p:tavLst>
                                    </p:anim>
                                    <p:anim calcmode="lin" valueType="num">
                                      <p:cBhvr>
                                        <p:cTn id="103" dur="3000" fill="hold"/>
                                        <p:tgtEl>
                                          <p:spTgt spid="19"/>
                                        </p:tgtEl>
                                        <p:attrNameLst>
                                          <p:attrName>ppt_x</p:attrName>
                                        </p:attrNameLst>
                                      </p:cBhvr>
                                      <p:tavLst>
                                        <p:tav tm="0">
                                          <p:val>
                                            <p:fltVal val="0.5"/>
                                          </p:val>
                                        </p:tav>
                                        <p:tav tm="100000">
                                          <p:val>
                                            <p:strVal val="#ppt_x"/>
                                          </p:val>
                                        </p:tav>
                                      </p:tavLst>
                                    </p:anim>
                                    <p:anim calcmode="lin" valueType="num">
                                      <p:cBhvr>
                                        <p:cTn id="104" dur="3000" fill="hold"/>
                                        <p:tgtEl>
                                          <p:spTgt spid="19"/>
                                        </p:tgtEl>
                                        <p:attrNameLst>
                                          <p:attrName>ppt_y</p:attrName>
                                        </p:attrNameLst>
                                      </p:cBhvr>
                                      <p:tavLst>
                                        <p:tav tm="0">
                                          <p:val>
                                            <p:fltVal val="0.5"/>
                                          </p:val>
                                        </p:tav>
                                        <p:tav tm="100000">
                                          <p:val>
                                            <p:strVal val="#ppt_y"/>
                                          </p:val>
                                        </p:tav>
                                      </p:tavLst>
                                    </p:anim>
                                  </p:childTnLst>
                                </p:cTn>
                              </p:par>
                              <p:par>
                                <p:cTn id="105" presetID="8" presetClass="emph" presetSubtype="0" fill="hold" nodeType="withEffect">
                                  <p:stCondLst>
                                    <p:cond delay="0"/>
                                  </p:stCondLst>
                                  <p:childTnLst>
                                    <p:animRot by="21600000">
                                      <p:cBhvr>
                                        <p:cTn id="106" dur="3000" fill="hold"/>
                                        <p:tgtEl>
                                          <p:spTgt spid="19"/>
                                        </p:tgtEl>
                                        <p:attrNameLst>
                                          <p:attrName>r</p:attrName>
                                        </p:attrNameLst>
                                      </p:cBhvr>
                                    </p:animRot>
                                  </p:childTnLst>
                                </p:cTn>
                              </p:par>
                              <p:par>
                                <p:cTn id="107" presetID="2" presetClass="exit" presetSubtype="8" fill="hold" nodeType="withEffect">
                                  <p:stCondLst>
                                    <p:cond delay="0"/>
                                  </p:stCondLst>
                                  <p:childTnLst>
                                    <p:anim calcmode="lin" valueType="num">
                                      <p:cBhvr additive="base">
                                        <p:cTn id="108" dur="4750"/>
                                        <p:tgtEl>
                                          <p:spTgt spid="19"/>
                                        </p:tgtEl>
                                        <p:attrNameLst>
                                          <p:attrName>ppt_x</p:attrName>
                                        </p:attrNameLst>
                                      </p:cBhvr>
                                      <p:tavLst>
                                        <p:tav tm="0">
                                          <p:val>
                                            <p:strVal val="ppt_x"/>
                                          </p:val>
                                        </p:tav>
                                        <p:tav tm="100000">
                                          <p:val>
                                            <p:strVal val="0-ppt_w/2"/>
                                          </p:val>
                                        </p:tav>
                                      </p:tavLst>
                                    </p:anim>
                                    <p:anim calcmode="lin" valueType="num">
                                      <p:cBhvr additive="base">
                                        <p:cTn id="109" dur="4750"/>
                                        <p:tgtEl>
                                          <p:spTgt spid="19"/>
                                        </p:tgtEl>
                                        <p:attrNameLst>
                                          <p:attrName>ppt_y</p:attrName>
                                        </p:attrNameLst>
                                      </p:cBhvr>
                                      <p:tavLst>
                                        <p:tav tm="0">
                                          <p:val>
                                            <p:strVal val="ppt_y"/>
                                          </p:val>
                                        </p:tav>
                                        <p:tav tm="100000">
                                          <p:val>
                                            <p:strVal val="ppt_y"/>
                                          </p:val>
                                        </p:tav>
                                      </p:tavLst>
                                    </p:anim>
                                    <p:set>
                                      <p:cBhvr>
                                        <p:cTn id="110" dur="1" fill="hold">
                                          <p:stCondLst>
                                            <p:cond delay="474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672498" y="764704"/>
            <a:ext cx="7772300" cy="3539430"/>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3200" b="1" i="1" dirty="0" smtClean="0">
                <a:solidFill>
                  <a:srgbClr val="9900FF"/>
                </a:solidFill>
                <a:latin typeface="High Tower Text" panose="02040502050506030303" pitchFamily="18" charset="0"/>
              </a:rPr>
              <a:t>4</a:t>
            </a:r>
            <a:r>
              <a:rPr lang="es-ES" sz="3200" b="1" i="1" dirty="0">
                <a:solidFill>
                  <a:srgbClr val="9900FF"/>
                </a:solidFill>
                <a:latin typeface="High Tower Text" panose="02040502050506030303" pitchFamily="18" charset="0"/>
              </a:rPr>
              <a:t>. Sobreprotegerles: es un error bastante común. La sobreprotección se produce por el temor de los padres a que le pase cualquier cosa al niño, desconfiando de su propia valía y acarreándole unas serias consecuencias. Hay que darle autonomía en su justa medida.</a:t>
            </a:r>
          </a:p>
          <a:p>
            <a:pPr algn="ctr"/>
            <a:endParaRPr lang="es-ES" sz="32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10.JPG"/>
          <p:cNvPicPr>
            <a:picLocks noGrp="1" noChangeAspect="1"/>
          </p:cNvPicPr>
          <p:nvPr isPhoto="1"/>
        </p:nvPicPr>
        <p:blipFill>
          <a:blip r:embed="rId2" cstate="email">
            <a:lum/>
          </a:blip>
          <a:stretch>
            <a:fillRect/>
          </a:stretch>
        </p:blipFill>
        <p:spPr>
          <a:xfrm>
            <a:off x="-19847" y="-22820"/>
            <a:ext cx="9206867" cy="6858000"/>
          </a:xfrm>
          <a:prstGeom prst="rect">
            <a:avLst/>
          </a:prstGeom>
          <a:noFill/>
          <a:ln>
            <a:noFill/>
          </a:ln>
        </p:spPr>
      </p:pic>
      <p:pic>
        <p:nvPicPr>
          <p:cNvPr id="2"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19919304">
            <a:off x="3429397" y="1861237"/>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1680696" flipH="1">
            <a:off x="4797550" y="1861237"/>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1680696" flipH="1">
            <a:off x="5942161" y="1527839"/>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1680696" flipH="1">
            <a:off x="7217343" y="977269"/>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19919304">
            <a:off x="2310733" y="1521805"/>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19919304">
            <a:off x="1056641" y="991087"/>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8953819" flipH="1">
            <a:off x="4797551" y="3439477"/>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12795664" flipH="1">
            <a:off x="3361335" y="3419785"/>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9118585" flipH="1">
            <a:off x="6023521" y="3664942"/>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9014988" flipH="1">
            <a:off x="7281318" y="4341484"/>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12795664" flipH="1">
            <a:off x="2218756" y="3712081"/>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5"/>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rot="12795664" flipH="1">
            <a:off x="1018882" y="4317884"/>
            <a:ext cx="901044" cy="1491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16 Forma libre"/>
          <p:cNvSpPr/>
          <p:nvPr/>
        </p:nvSpPr>
        <p:spPr>
          <a:xfrm>
            <a:off x="-19846" y="260648"/>
            <a:ext cx="9178654"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000">
                <a:srgbClr val="FFA7FF"/>
              </a:gs>
              <a:gs pos="85000">
                <a:schemeClr val="accent3">
                  <a:lumMod val="60000"/>
                  <a:lumOff val="40000"/>
                </a:scheme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Forma libre"/>
          <p:cNvSpPr/>
          <p:nvPr/>
        </p:nvSpPr>
        <p:spPr>
          <a:xfrm>
            <a:off x="-19846" y="-22820"/>
            <a:ext cx="9178654"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000">
                <a:srgbClr val="FFA7FF"/>
              </a:gs>
              <a:gs pos="85000">
                <a:schemeClr val="accent3">
                  <a:lumMod val="60000"/>
                  <a:lumOff val="40000"/>
                </a:scheme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0" y="5661248"/>
            <a:ext cx="9158414" cy="93610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000">
                <a:srgbClr val="FFA7FF"/>
              </a:gs>
              <a:gs pos="85000">
                <a:schemeClr val="accent3">
                  <a:lumMod val="60000"/>
                  <a:lumOff val="40000"/>
                </a:scheme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8367" y="5998468"/>
            <a:ext cx="9178654" cy="85953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000">
                <a:srgbClr val="FFA7FF"/>
              </a:gs>
              <a:gs pos="85000">
                <a:schemeClr val="accent3">
                  <a:lumMod val="60000"/>
                  <a:lumOff val="40000"/>
                </a:scheme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1" name="20 Imagen" descr="REGLAS PARA SER PADRES DIEZ DEFINITIVO.jpg"/>
          <p:cNvPicPr>
            <a:picLocks noGrp="1" noChangeAspect="1"/>
          </p:cNvPicPr>
          <p:nvPr isPhoto="1"/>
        </p:nvPicPr>
        <p:blipFill>
          <a:blip r:embed="rId4" cstate="email">
            <a:lum/>
          </a:blip>
          <a:stretch>
            <a:fillRect/>
          </a:stretch>
        </p:blipFill>
        <p:spPr>
          <a:xfrm>
            <a:off x="-180528" y="-171400"/>
            <a:ext cx="9481053" cy="7200800"/>
          </a:xfrm>
          <a:prstGeom prst="rect">
            <a:avLst/>
          </a:prstGeom>
          <a:noFill/>
          <a:ln>
            <a:noFill/>
          </a:ln>
        </p:spPr>
      </p:pic>
    </p:spTree>
    <p:extLst>
      <p:ext uri="{BB962C8B-B14F-4D97-AF65-F5344CB8AC3E}">
        <p14:creationId xmlns:p14="http://schemas.microsoft.com/office/powerpoint/2010/main" val="4290049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fmla="#ppt_w*sin(2.5*pi*$)">
                                          <p:val>
                                            <p:fltVal val="0"/>
                                          </p:val>
                                        </p:tav>
                                        <p:tav tm="100000">
                                          <p:val>
                                            <p:fltVal val="1"/>
                                          </p:val>
                                        </p:tav>
                                      </p:tavLst>
                                    </p:anim>
                                    <p:anim calcmode="lin" valueType="num">
                                      <p:cBhvr>
                                        <p:cTn id="15" dur="3000" fill="hold"/>
                                        <p:tgtEl>
                                          <p:spTgt spid="7"/>
                                        </p:tgtEl>
                                        <p:attrNameLst>
                                          <p:attrName>ppt_h</p:attrName>
                                        </p:attrNameLst>
                                      </p:cBhvr>
                                      <p:tavLst>
                                        <p:tav tm="0">
                                          <p:val>
                                            <p:strVal val="#ppt_h"/>
                                          </p:val>
                                        </p:tav>
                                        <p:tav tm="100000">
                                          <p:val>
                                            <p:strVal val="#ppt_h"/>
                                          </p:val>
                                        </p:tav>
                                      </p:tavLst>
                                    </p:anim>
                                  </p:childTnLst>
                                </p:cTn>
                              </p:par>
                              <p:par>
                                <p:cTn id="16" presetID="2" presetClass="exit" presetSubtype="6" fill="hold" nodeType="withEffect">
                                  <p:stCondLst>
                                    <p:cond delay="0"/>
                                  </p:stCondLst>
                                  <p:childTnLst>
                                    <p:anim calcmode="lin" valueType="num">
                                      <p:cBhvr additive="base">
                                        <p:cTn id="17" dur="3500"/>
                                        <p:tgtEl>
                                          <p:spTgt spid="7"/>
                                        </p:tgtEl>
                                        <p:attrNameLst>
                                          <p:attrName>ppt_x</p:attrName>
                                        </p:attrNameLst>
                                      </p:cBhvr>
                                      <p:tavLst>
                                        <p:tav tm="0">
                                          <p:val>
                                            <p:strVal val="ppt_x"/>
                                          </p:val>
                                        </p:tav>
                                        <p:tav tm="100000">
                                          <p:val>
                                            <p:strVal val="1+ppt_w/2"/>
                                          </p:val>
                                        </p:tav>
                                      </p:tavLst>
                                    </p:anim>
                                    <p:anim calcmode="lin" valueType="num">
                                      <p:cBhvr additive="base">
                                        <p:cTn id="18" dur="3500"/>
                                        <p:tgtEl>
                                          <p:spTgt spid="7"/>
                                        </p:tgtEl>
                                        <p:attrNameLst>
                                          <p:attrName>ppt_y</p:attrName>
                                        </p:attrNameLst>
                                      </p:cBhvr>
                                      <p:tavLst>
                                        <p:tav tm="0">
                                          <p:val>
                                            <p:strVal val="ppt_y"/>
                                          </p:val>
                                        </p:tav>
                                        <p:tav tm="100000">
                                          <p:val>
                                            <p:strVal val="1+ppt_h/2"/>
                                          </p:val>
                                        </p:tav>
                                      </p:tavLst>
                                    </p:anim>
                                    <p:set>
                                      <p:cBhvr>
                                        <p:cTn id="19" dur="1" fill="hold">
                                          <p:stCondLst>
                                            <p:cond delay="3499"/>
                                          </p:stCondLst>
                                        </p:cTn>
                                        <p:tgtEl>
                                          <p:spTgt spid="7"/>
                                        </p:tgtEl>
                                        <p:attrNameLst>
                                          <p:attrName>style.visibility</p:attrName>
                                        </p:attrNameLst>
                                      </p:cBhvr>
                                      <p:to>
                                        <p:strVal val="hidden"/>
                                      </p:to>
                                    </p:set>
                                  </p:childTnLst>
                                </p:cTn>
                              </p:par>
                              <p:par>
                                <p:cTn id="20" presetID="19" presetClass="exit" presetSubtype="10" fill="hold" nodeType="withEffect">
                                  <p:stCondLst>
                                    <p:cond delay="0"/>
                                  </p:stCondLst>
                                  <p:childTnLst>
                                    <p:anim calcmode="lin" valueType="num">
                                      <p:cBhvr>
                                        <p:cTn id="21" dur="3000"/>
                                        <p:tgtEl>
                                          <p:spTgt spid="7"/>
                                        </p:tgtEl>
                                        <p:attrNameLst>
                                          <p:attrName>ppt_h</p:attrName>
                                        </p:attrNameLst>
                                      </p:cBhvr>
                                      <p:tavLst>
                                        <p:tav tm="0">
                                          <p:val>
                                            <p:strVal val="ppt_h"/>
                                          </p:val>
                                        </p:tav>
                                        <p:tav tm="100000">
                                          <p:val>
                                            <p:strVal val="ppt_h"/>
                                          </p:val>
                                        </p:tav>
                                      </p:tavLst>
                                    </p:anim>
                                    <p:anim calcmode="lin" valueType="num">
                                      <p:cBhvr>
                                        <p:cTn id="2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2999"/>
                                          </p:stCondLst>
                                        </p:cTn>
                                        <p:tgtEl>
                                          <p:spTgt spid="7"/>
                                        </p:tgtEl>
                                        <p:attrNameLst>
                                          <p:attrName>style.visibility</p:attrName>
                                        </p:attrNameLst>
                                      </p:cBhvr>
                                      <p:to>
                                        <p:strVal val="hidden"/>
                                      </p:to>
                                    </p:set>
                                  </p:childTnLst>
                                </p:cTn>
                              </p:par>
                              <p:par>
                                <p:cTn id="24" presetID="2" presetClass="entr" presetSubtype="6"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1+#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fmla="#ppt_w*sin(2.5*pi*$)">
                                          <p:val>
                                            <p:fltVal val="0"/>
                                          </p:val>
                                        </p:tav>
                                        <p:tav tm="100000">
                                          <p:val>
                                            <p:fltVal val="1"/>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par>
                                <p:cTn id="32" presetID="2" presetClass="exit" presetSubtype="6" fill="hold" nodeType="withEffect">
                                  <p:stCondLst>
                                    <p:cond delay="0"/>
                                  </p:stCondLst>
                                  <p:childTnLst>
                                    <p:anim calcmode="lin" valueType="num">
                                      <p:cBhvr additive="base">
                                        <p:cTn id="33" dur="3500"/>
                                        <p:tgtEl>
                                          <p:spTgt spid="6"/>
                                        </p:tgtEl>
                                        <p:attrNameLst>
                                          <p:attrName>ppt_x</p:attrName>
                                        </p:attrNameLst>
                                      </p:cBhvr>
                                      <p:tavLst>
                                        <p:tav tm="0">
                                          <p:val>
                                            <p:strVal val="ppt_x"/>
                                          </p:val>
                                        </p:tav>
                                        <p:tav tm="100000">
                                          <p:val>
                                            <p:strVal val="1+ppt_w/2"/>
                                          </p:val>
                                        </p:tav>
                                      </p:tavLst>
                                    </p:anim>
                                    <p:anim calcmode="lin" valueType="num">
                                      <p:cBhvr additive="base">
                                        <p:cTn id="34" dur="3500"/>
                                        <p:tgtEl>
                                          <p:spTgt spid="6"/>
                                        </p:tgtEl>
                                        <p:attrNameLst>
                                          <p:attrName>ppt_y</p:attrName>
                                        </p:attrNameLst>
                                      </p:cBhvr>
                                      <p:tavLst>
                                        <p:tav tm="0">
                                          <p:val>
                                            <p:strVal val="ppt_y"/>
                                          </p:val>
                                        </p:tav>
                                        <p:tav tm="100000">
                                          <p:val>
                                            <p:strVal val="1+ppt_h/2"/>
                                          </p:val>
                                        </p:tav>
                                      </p:tavLst>
                                    </p:anim>
                                    <p:set>
                                      <p:cBhvr>
                                        <p:cTn id="35" dur="1" fill="hold">
                                          <p:stCondLst>
                                            <p:cond delay="3499"/>
                                          </p:stCondLst>
                                        </p:cTn>
                                        <p:tgtEl>
                                          <p:spTgt spid="6"/>
                                        </p:tgtEl>
                                        <p:attrNameLst>
                                          <p:attrName>style.visibility</p:attrName>
                                        </p:attrNameLst>
                                      </p:cBhvr>
                                      <p:to>
                                        <p:strVal val="hidden"/>
                                      </p:to>
                                    </p:set>
                                  </p:childTnLst>
                                </p:cTn>
                              </p:par>
                              <p:par>
                                <p:cTn id="36" presetID="19" presetClass="exit" presetSubtype="10" fill="hold" nodeType="withEffect">
                                  <p:stCondLst>
                                    <p:cond delay="0"/>
                                  </p:stCondLst>
                                  <p:childTnLst>
                                    <p:anim calcmode="lin" valueType="num">
                                      <p:cBhvr>
                                        <p:cTn id="37" dur="3000"/>
                                        <p:tgtEl>
                                          <p:spTgt spid="6"/>
                                        </p:tgtEl>
                                        <p:attrNameLst>
                                          <p:attrName>ppt_h</p:attrName>
                                        </p:attrNameLst>
                                      </p:cBhvr>
                                      <p:tavLst>
                                        <p:tav tm="0">
                                          <p:val>
                                            <p:strVal val="ppt_h"/>
                                          </p:val>
                                        </p:tav>
                                        <p:tav tm="100000">
                                          <p:val>
                                            <p:strVal val="ppt_h"/>
                                          </p:val>
                                        </p:tav>
                                      </p:tavLst>
                                    </p:anim>
                                    <p:anim calcmode="lin" valueType="num">
                                      <p:cBhvr>
                                        <p:cTn id="3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 dur="1" fill="hold">
                                          <p:stCondLst>
                                            <p:cond delay="2999"/>
                                          </p:stCondLst>
                                        </p:cTn>
                                        <p:tgtEl>
                                          <p:spTgt spid="6"/>
                                        </p:tgtEl>
                                        <p:attrNameLst>
                                          <p:attrName>style.visibility</p:attrName>
                                        </p:attrNameLst>
                                      </p:cBhvr>
                                      <p:to>
                                        <p:strVal val="hidden"/>
                                      </p:to>
                                    </p:set>
                                  </p:childTnLst>
                                </p:cTn>
                              </p:par>
                              <p:par>
                                <p:cTn id="40" presetID="2" presetClass="entr" presetSubtype="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additive="base">
                                        <p:cTn id="42" dur="3000" fill="hold"/>
                                        <p:tgtEl>
                                          <p:spTgt spid="2"/>
                                        </p:tgtEl>
                                        <p:attrNameLst>
                                          <p:attrName>ppt_x</p:attrName>
                                        </p:attrNameLst>
                                      </p:cBhvr>
                                      <p:tavLst>
                                        <p:tav tm="0">
                                          <p:val>
                                            <p:strVal val="1+#ppt_w/2"/>
                                          </p:val>
                                        </p:tav>
                                        <p:tav tm="100000">
                                          <p:val>
                                            <p:strVal val="#ppt_x"/>
                                          </p:val>
                                        </p:tav>
                                      </p:tavLst>
                                    </p:anim>
                                    <p:anim calcmode="lin" valueType="num">
                                      <p:cBhvr additive="base">
                                        <p:cTn id="43" dur="3000" fill="hold"/>
                                        <p:tgtEl>
                                          <p:spTgt spid="2"/>
                                        </p:tgtEl>
                                        <p:attrNameLst>
                                          <p:attrName>ppt_y</p:attrName>
                                        </p:attrNameLst>
                                      </p:cBhvr>
                                      <p:tavLst>
                                        <p:tav tm="0">
                                          <p:val>
                                            <p:strVal val="1+#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3000" fill="hold"/>
                                        <p:tgtEl>
                                          <p:spTgt spid="2"/>
                                        </p:tgtEl>
                                        <p:attrNameLst>
                                          <p:attrName>ppt_w</p:attrName>
                                        </p:attrNameLst>
                                      </p:cBhvr>
                                      <p:tavLst>
                                        <p:tav tm="0" fmla="#ppt_w*sin(2.5*pi*$)">
                                          <p:val>
                                            <p:fltVal val="0"/>
                                          </p:val>
                                        </p:tav>
                                        <p:tav tm="100000">
                                          <p:val>
                                            <p:fltVal val="1"/>
                                          </p:val>
                                        </p:tav>
                                      </p:tavLst>
                                    </p:anim>
                                    <p:anim calcmode="lin" valueType="num">
                                      <p:cBhvr>
                                        <p:cTn id="47" dur="3000" fill="hold"/>
                                        <p:tgtEl>
                                          <p:spTgt spid="2"/>
                                        </p:tgtEl>
                                        <p:attrNameLst>
                                          <p:attrName>ppt_h</p:attrName>
                                        </p:attrNameLst>
                                      </p:cBhvr>
                                      <p:tavLst>
                                        <p:tav tm="0">
                                          <p:val>
                                            <p:strVal val="#ppt_h"/>
                                          </p:val>
                                        </p:tav>
                                        <p:tav tm="100000">
                                          <p:val>
                                            <p:strVal val="#ppt_h"/>
                                          </p:val>
                                        </p:tav>
                                      </p:tavLst>
                                    </p:anim>
                                  </p:childTnLst>
                                </p:cTn>
                              </p:par>
                              <p:par>
                                <p:cTn id="48" presetID="2" presetClass="exit" presetSubtype="6" fill="hold" nodeType="withEffect">
                                  <p:stCondLst>
                                    <p:cond delay="0"/>
                                  </p:stCondLst>
                                  <p:childTnLst>
                                    <p:anim calcmode="lin" valueType="num">
                                      <p:cBhvr additive="base">
                                        <p:cTn id="49" dur="3500"/>
                                        <p:tgtEl>
                                          <p:spTgt spid="2"/>
                                        </p:tgtEl>
                                        <p:attrNameLst>
                                          <p:attrName>ppt_x</p:attrName>
                                        </p:attrNameLst>
                                      </p:cBhvr>
                                      <p:tavLst>
                                        <p:tav tm="0">
                                          <p:val>
                                            <p:strVal val="ppt_x"/>
                                          </p:val>
                                        </p:tav>
                                        <p:tav tm="100000">
                                          <p:val>
                                            <p:strVal val="1+ppt_w/2"/>
                                          </p:val>
                                        </p:tav>
                                      </p:tavLst>
                                    </p:anim>
                                    <p:anim calcmode="lin" valueType="num">
                                      <p:cBhvr additive="base">
                                        <p:cTn id="50" dur="3500"/>
                                        <p:tgtEl>
                                          <p:spTgt spid="2"/>
                                        </p:tgtEl>
                                        <p:attrNameLst>
                                          <p:attrName>ppt_y</p:attrName>
                                        </p:attrNameLst>
                                      </p:cBhvr>
                                      <p:tavLst>
                                        <p:tav tm="0">
                                          <p:val>
                                            <p:strVal val="ppt_y"/>
                                          </p:val>
                                        </p:tav>
                                        <p:tav tm="100000">
                                          <p:val>
                                            <p:strVal val="1+ppt_h/2"/>
                                          </p:val>
                                        </p:tav>
                                      </p:tavLst>
                                    </p:anim>
                                    <p:set>
                                      <p:cBhvr>
                                        <p:cTn id="51" dur="1" fill="hold">
                                          <p:stCondLst>
                                            <p:cond delay="3499"/>
                                          </p:stCondLst>
                                        </p:cTn>
                                        <p:tgtEl>
                                          <p:spTgt spid="2"/>
                                        </p:tgtEl>
                                        <p:attrNameLst>
                                          <p:attrName>style.visibility</p:attrName>
                                        </p:attrNameLst>
                                      </p:cBhvr>
                                      <p:to>
                                        <p:strVal val="hidden"/>
                                      </p:to>
                                    </p:set>
                                  </p:childTnLst>
                                </p:cTn>
                              </p:par>
                              <p:par>
                                <p:cTn id="52" presetID="19" presetClass="exit" presetSubtype="10" fill="hold" nodeType="withEffect">
                                  <p:stCondLst>
                                    <p:cond delay="0"/>
                                  </p:stCondLst>
                                  <p:childTnLst>
                                    <p:anim calcmode="lin" valueType="num">
                                      <p:cBhvr>
                                        <p:cTn id="53" dur="3000"/>
                                        <p:tgtEl>
                                          <p:spTgt spid="2"/>
                                        </p:tgtEl>
                                        <p:attrNameLst>
                                          <p:attrName>ppt_h</p:attrName>
                                        </p:attrNameLst>
                                      </p:cBhvr>
                                      <p:tavLst>
                                        <p:tav tm="0">
                                          <p:val>
                                            <p:strVal val="ppt_h"/>
                                          </p:val>
                                        </p:tav>
                                        <p:tav tm="100000">
                                          <p:val>
                                            <p:strVal val="ppt_h"/>
                                          </p:val>
                                        </p:tav>
                                      </p:tavLst>
                                    </p:anim>
                                    <p:anim calcmode="lin" valueType="num">
                                      <p:cBhvr>
                                        <p:cTn id="54" dur="3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5" dur="1" fill="hold">
                                          <p:stCondLst>
                                            <p:cond delay="2999"/>
                                          </p:stCondLst>
                                        </p:cTn>
                                        <p:tgtEl>
                                          <p:spTgt spid="2"/>
                                        </p:tgtEl>
                                        <p:attrNameLst>
                                          <p:attrName>style.visibility</p:attrName>
                                        </p:attrNameLst>
                                      </p:cBhvr>
                                      <p:to>
                                        <p:strVal val="hidden"/>
                                      </p:to>
                                    </p:set>
                                  </p:childTnLst>
                                </p:cTn>
                              </p:par>
                              <p:par>
                                <p:cTn id="56" presetID="2" presetClass="entr" presetSubtype="12"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3000" fill="hold"/>
                                        <p:tgtEl>
                                          <p:spTgt spid="3"/>
                                        </p:tgtEl>
                                        <p:attrNameLst>
                                          <p:attrName>ppt_x</p:attrName>
                                        </p:attrNameLst>
                                      </p:cBhvr>
                                      <p:tavLst>
                                        <p:tav tm="0">
                                          <p:val>
                                            <p:strVal val="0-#ppt_w/2"/>
                                          </p:val>
                                        </p:tav>
                                        <p:tav tm="100000">
                                          <p:val>
                                            <p:strVal val="#ppt_x"/>
                                          </p:val>
                                        </p:tav>
                                      </p:tavLst>
                                    </p:anim>
                                    <p:anim calcmode="lin" valueType="num">
                                      <p:cBhvr additive="base">
                                        <p:cTn id="59" dur="3000" fill="hold"/>
                                        <p:tgtEl>
                                          <p:spTgt spid="3"/>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3"/>
                                        </p:tgtEl>
                                        <p:attrNameLst>
                                          <p:attrName>style.visibility</p:attrName>
                                        </p:attrNameLst>
                                      </p:cBhvr>
                                      <p:to>
                                        <p:strVal val="visible"/>
                                      </p:to>
                                    </p:set>
                                    <p:anim calcmode="lin" valueType="num">
                                      <p:cBhvr>
                                        <p:cTn id="62" dur="3000" fill="hold"/>
                                        <p:tgtEl>
                                          <p:spTgt spid="3"/>
                                        </p:tgtEl>
                                        <p:attrNameLst>
                                          <p:attrName>ppt_w</p:attrName>
                                        </p:attrNameLst>
                                      </p:cBhvr>
                                      <p:tavLst>
                                        <p:tav tm="0" fmla="#ppt_w*sin(2.5*pi*$)">
                                          <p:val>
                                            <p:fltVal val="0"/>
                                          </p:val>
                                        </p:tav>
                                        <p:tav tm="100000">
                                          <p:val>
                                            <p:fltVal val="1"/>
                                          </p:val>
                                        </p:tav>
                                      </p:tavLst>
                                    </p:anim>
                                    <p:anim calcmode="lin" valueType="num">
                                      <p:cBhvr>
                                        <p:cTn id="63" dur="3000" fill="hold"/>
                                        <p:tgtEl>
                                          <p:spTgt spid="3"/>
                                        </p:tgtEl>
                                        <p:attrNameLst>
                                          <p:attrName>ppt_h</p:attrName>
                                        </p:attrNameLst>
                                      </p:cBhvr>
                                      <p:tavLst>
                                        <p:tav tm="0">
                                          <p:val>
                                            <p:strVal val="#ppt_h"/>
                                          </p:val>
                                        </p:tav>
                                        <p:tav tm="100000">
                                          <p:val>
                                            <p:strVal val="#ppt_h"/>
                                          </p:val>
                                        </p:tav>
                                      </p:tavLst>
                                    </p:anim>
                                  </p:childTnLst>
                                </p:cTn>
                              </p:par>
                              <p:par>
                                <p:cTn id="64" presetID="2" presetClass="exit" presetSubtype="12" fill="hold" nodeType="withEffect">
                                  <p:stCondLst>
                                    <p:cond delay="0"/>
                                  </p:stCondLst>
                                  <p:childTnLst>
                                    <p:anim calcmode="lin" valueType="num">
                                      <p:cBhvr additive="base">
                                        <p:cTn id="65" dur="3500"/>
                                        <p:tgtEl>
                                          <p:spTgt spid="3"/>
                                        </p:tgtEl>
                                        <p:attrNameLst>
                                          <p:attrName>ppt_x</p:attrName>
                                        </p:attrNameLst>
                                      </p:cBhvr>
                                      <p:tavLst>
                                        <p:tav tm="0">
                                          <p:val>
                                            <p:strVal val="ppt_x"/>
                                          </p:val>
                                        </p:tav>
                                        <p:tav tm="100000">
                                          <p:val>
                                            <p:strVal val="0-ppt_w/2"/>
                                          </p:val>
                                        </p:tav>
                                      </p:tavLst>
                                    </p:anim>
                                    <p:anim calcmode="lin" valueType="num">
                                      <p:cBhvr additive="base">
                                        <p:cTn id="66" dur="3500"/>
                                        <p:tgtEl>
                                          <p:spTgt spid="3"/>
                                        </p:tgtEl>
                                        <p:attrNameLst>
                                          <p:attrName>ppt_y</p:attrName>
                                        </p:attrNameLst>
                                      </p:cBhvr>
                                      <p:tavLst>
                                        <p:tav tm="0">
                                          <p:val>
                                            <p:strVal val="ppt_y"/>
                                          </p:val>
                                        </p:tav>
                                        <p:tav tm="100000">
                                          <p:val>
                                            <p:strVal val="1+ppt_h/2"/>
                                          </p:val>
                                        </p:tav>
                                      </p:tavLst>
                                    </p:anim>
                                    <p:set>
                                      <p:cBhvr>
                                        <p:cTn id="67" dur="1" fill="hold">
                                          <p:stCondLst>
                                            <p:cond delay="3499"/>
                                          </p:stCondLst>
                                        </p:cTn>
                                        <p:tgtEl>
                                          <p:spTgt spid="3"/>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3000"/>
                                        <p:tgtEl>
                                          <p:spTgt spid="3"/>
                                        </p:tgtEl>
                                        <p:attrNameLst>
                                          <p:attrName>ppt_h</p:attrName>
                                        </p:attrNameLst>
                                      </p:cBhvr>
                                      <p:tavLst>
                                        <p:tav tm="0">
                                          <p:val>
                                            <p:strVal val="ppt_h"/>
                                          </p:val>
                                        </p:tav>
                                        <p:tav tm="100000">
                                          <p:val>
                                            <p:strVal val="ppt_h"/>
                                          </p:val>
                                        </p:tav>
                                      </p:tavLst>
                                    </p:anim>
                                    <p:anim calcmode="lin" valueType="num">
                                      <p:cBhvr>
                                        <p:cTn id="7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2999"/>
                                          </p:stCondLst>
                                        </p:cTn>
                                        <p:tgtEl>
                                          <p:spTgt spid="3"/>
                                        </p:tgtEl>
                                        <p:attrNameLst>
                                          <p:attrName>style.visibility</p:attrName>
                                        </p:attrNameLst>
                                      </p:cBhvr>
                                      <p:to>
                                        <p:strVal val="hidden"/>
                                      </p:to>
                                    </p:set>
                                  </p:childTnLst>
                                </p:cTn>
                              </p:par>
                              <p:par>
                                <p:cTn id="72" presetID="2" presetClass="entr" presetSubtype="12"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additive="base">
                                        <p:cTn id="74" dur="3000" fill="hold"/>
                                        <p:tgtEl>
                                          <p:spTgt spid="4"/>
                                        </p:tgtEl>
                                        <p:attrNameLst>
                                          <p:attrName>ppt_x</p:attrName>
                                        </p:attrNameLst>
                                      </p:cBhvr>
                                      <p:tavLst>
                                        <p:tav tm="0">
                                          <p:val>
                                            <p:strVal val="0-#ppt_w/2"/>
                                          </p:val>
                                        </p:tav>
                                        <p:tav tm="100000">
                                          <p:val>
                                            <p:strVal val="#ppt_x"/>
                                          </p:val>
                                        </p:tav>
                                      </p:tavLst>
                                    </p:anim>
                                    <p:anim calcmode="lin" valueType="num">
                                      <p:cBhvr additive="base">
                                        <p:cTn id="75" dur="3000" fill="hold"/>
                                        <p:tgtEl>
                                          <p:spTgt spid="4"/>
                                        </p:tgtEl>
                                        <p:attrNameLst>
                                          <p:attrName>ppt_y</p:attrName>
                                        </p:attrNameLst>
                                      </p:cBhvr>
                                      <p:tavLst>
                                        <p:tav tm="0">
                                          <p:val>
                                            <p:strVal val="1+#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3000" fill="hold"/>
                                        <p:tgtEl>
                                          <p:spTgt spid="4"/>
                                        </p:tgtEl>
                                        <p:attrNameLst>
                                          <p:attrName>ppt_w</p:attrName>
                                        </p:attrNameLst>
                                      </p:cBhvr>
                                      <p:tavLst>
                                        <p:tav tm="0" fmla="#ppt_w*sin(2.5*pi*$)">
                                          <p:val>
                                            <p:fltVal val="0"/>
                                          </p:val>
                                        </p:tav>
                                        <p:tav tm="100000">
                                          <p:val>
                                            <p:fltVal val="1"/>
                                          </p:val>
                                        </p:tav>
                                      </p:tavLst>
                                    </p:anim>
                                    <p:anim calcmode="lin" valueType="num">
                                      <p:cBhvr>
                                        <p:cTn id="79" dur="3000" fill="hold"/>
                                        <p:tgtEl>
                                          <p:spTgt spid="4"/>
                                        </p:tgtEl>
                                        <p:attrNameLst>
                                          <p:attrName>ppt_h</p:attrName>
                                        </p:attrNameLst>
                                      </p:cBhvr>
                                      <p:tavLst>
                                        <p:tav tm="0">
                                          <p:val>
                                            <p:strVal val="#ppt_h"/>
                                          </p:val>
                                        </p:tav>
                                        <p:tav tm="100000">
                                          <p:val>
                                            <p:strVal val="#ppt_h"/>
                                          </p:val>
                                        </p:tav>
                                      </p:tavLst>
                                    </p:anim>
                                  </p:childTnLst>
                                </p:cTn>
                              </p:par>
                              <p:par>
                                <p:cTn id="80" presetID="2" presetClass="exit" presetSubtype="12" fill="hold" nodeType="withEffect">
                                  <p:stCondLst>
                                    <p:cond delay="0"/>
                                  </p:stCondLst>
                                  <p:childTnLst>
                                    <p:anim calcmode="lin" valueType="num">
                                      <p:cBhvr additive="base">
                                        <p:cTn id="81" dur="3500"/>
                                        <p:tgtEl>
                                          <p:spTgt spid="4"/>
                                        </p:tgtEl>
                                        <p:attrNameLst>
                                          <p:attrName>ppt_x</p:attrName>
                                        </p:attrNameLst>
                                      </p:cBhvr>
                                      <p:tavLst>
                                        <p:tav tm="0">
                                          <p:val>
                                            <p:strVal val="ppt_x"/>
                                          </p:val>
                                        </p:tav>
                                        <p:tav tm="100000">
                                          <p:val>
                                            <p:strVal val="0-ppt_w/2"/>
                                          </p:val>
                                        </p:tav>
                                      </p:tavLst>
                                    </p:anim>
                                    <p:anim calcmode="lin" valueType="num">
                                      <p:cBhvr additive="base">
                                        <p:cTn id="82" dur="3500"/>
                                        <p:tgtEl>
                                          <p:spTgt spid="4"/>
                                        </p:tgtEl>
                                        <p:attrNameLst>
                                          <p:attrName>ppt_y</p:attrName>
                                        </p:attrNameLst>
                                      </p:cBhvr>
                                      <p:tavLst>
                                        <p:tav tm="0">
                                          <p:val>
                                            <p:strVal val="ppt_y"/>
                                          </p:val>
                                        </p:tav>
                                        <p:tav tm="100000">
                                          <p:val>
                                            <p:strVal val="1+ppt_h/2"/>
                                          </p:val>
                                        </p:tav>
                                      </p:tavLst>
                                    </p:anim>
                                    <p:set>
                                      <p:cBhvr>
                                        <p:cTn id="83" dur="1" fill="hold">
                                          <p:stCondLst>
                                            <p:cond delay="3499"/>
                                          </p:stCondLst>
                                        </p:cTn>
                                        <p:tgtEl>
                                          <p:spTgt spid="4"/>
                                        </p:tgtEl>
                                        <p:attrNameLst>
                                          <p:attrName>style.visibility</p:attrName>
                                        </p:attrNameLst>
                                      </p:cBhvr>
                                      <p:to>
                                        <p:strVal val="hidden"/>
                                      </p:to>
                                    </p:set>
                                  </p:childTnLst>
                                </p:cTn>
                              </p:par>
                              <p:par>
                                <p:cTn id="84" presetID="19" presetClass="exit" presetSubtype="10" fill="hold" nodeType="withEffect">
                                  <p:stCondLst>
                                    <p:cond delay="0"/>
                                  </p:stCondLst>
                                  <p:childTnLst>
                                    <p:anim calcmode="lin" valueType="num">
                                      <p:cBhvr>
                                        <p:cTn id="85" dur="3000"/>
                                        <p:tgtEl>
                                          <p:spTgt spid="4"/>
                                        </p:tgtEl>
                                        <p:attrNameLst>
                                          <p:attrName>ppt_h</p:attrName>
                                        </p:attrNameLst>
                                      </p:cBhvr>
                                      <p:tavLst>
                                        <p:tav tm="0">
                                          <p:val>
                                            <p:strVal val="ppt_h"/>
                                          </p:val>
                                        </p:tav>
                                        <p:tav tm="100000">
                                          <p:val>
                                            <p:strVal val="ppt_h"/>
                                          </p:val>
                                        </p:tav>
                                      </p:tavLst>
                                    </p:anim>
                                    <p:anim calcmode="lin" valueType="num">
                                      <p:cBhvr>
                                        <p:cTn id="86"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 dur="1" fill="hold">
                                          <p:stCondLst>
                                            <p:cond delay="2999"/>
                                          </p:stCondLst>
                                        </p:cTn>
                                        <p:tgtEl>
                                          <p:spTgt spid="4"/>
                                        </p:tgtEl>
                                        <p:attrNameLst>
                                          <p:attrName>style.visibility</p:attrName>
                                        </p:attrNameLst>
                                      </p:cBhvr>
                                      <p:to>
                                        <p:strVal val="hidden"/>
                                      </p:to>
                                    </p:set>
                                  </p:childTnLst>
                                </p:cTn>
                              </p:par>
                              <p:par>
                                <p:cTn id="88" presetID="2" presetClass="entr" presetSubtype="12" fill="hold"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0-#ppt_w/2"/>
                                          </p:val>
                                        </p:tav>
                                        <p:tav tm="100000">
                                          <p:val>
                                            <p:strVal val="#ppt_x"/>
                                          </p:val>
                                        </p:tav>
                                      </p:tavLst>
                                    </p:anim>
                                    <p:anim calcmode="lin" valueType="num">
                                      <p:cBhvr additive="base">
                                        <p:cTn id="91" dur="3000" fill="hold"/>
                                        <p:tgtEl>
                                          <p:spTgt spid="5"/>
                                        </p:tgtEl>
                                        <p:attrNameLst>
                                          <p:attrName>ppt_y</p:attrName>
                                        </p:attrNameLst>
                                      </p:cBhvr>
                                      <p:tavLst>
                                        <p:tav tm="0">
                                          <p:val>
                                            <p:strVal val="1+#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3000" fill="hold"/>
                                        <p:tgtEl>
                                          <p:spTgt spid="5"/>
                                        </p:tgtEl>
                                        <p:attrNameLst>
                                          <p:attrName>ppt_w</p:attrName>
                                        </p:attrNameLst>
                                      </p:cBhvr>
                                      <p:tavLst>
                                        <p:tav tm="0" fmla="#ppt_w*sin(2.5*pi*$)">
                                          <p:val>
                                            <p:fltVal val="0"/>
                                          </p:val>
                                        </p:tav>
                                        <p:tav tm="100000">
                                          <p:val>
                                            <p:fltVal val="1"/>
                                          </p:val>
                                        </p:tav>
                                      </p:tavLst>
                                    </p:anim>
                                    <p:anim calcmode="lin" valueType="num">
                                      <p:cBhvr>
                                        <p:cTn id="95" dur="3000" fill="hold"/>
                                        <p:tgtEl>
                                          <p:spTgt spid="5"/>
                                        </p:tgtEl>
                                        <p:attrNameLst>
                                          <p:attrName>ppt_h</p:attrName>
                                        </p:attrNameLst>
                                      </p:cBhvr>
                                      <p:tavLst>
                                        <p:tav tm="0">
                                          <p:val>
                                            <p:strVal val="#ppt_h"/>
                                          </p:val>
                                        </p:tav>
                                        <p:tav tm="100000">
                                          <p:val>
                                            <p:strVal val="#ppt_h"/>
                                          </p:val>
                                        </p:tav>
                                      </p:tavLst>
                                    </p:anim>
                                  </p:childTnLst>
                                </p:cTn>
                              </p:par>
                              <p:par>
                                <p:cTn id="96" presetID="2" presetClass="exit" presetSubtype="12" fill="hold" nodeType="withEffect">
                                  <p:stCondLst>
                                    <p:cond delay="0"/>
                                  </p:stCondLst>
                                  <p:childTnLst>
                                    <p:anim calcmode="lin" valueType="num">
                                      <p:cBhvr additive="base">
                                        <p:cTn id="97" dur="3500"/>
                                        <p:tgtEl>
                                          <p:spTgt spid="5"/>
                                        </p:tgtEl>
                                        <p:attrNameLst>
                                          <p:attrName>ppt_x</p:attrName>
                                        </p:attrNameLst>
                                      </p:cBhvr>
                                      <p:tavLst>
                                        <p:tav tm="0">
                                          <p:val>
                                            <p:strVal val="ppt_x"/>
                                          </p:val>
                                        </p:tav>
                                        <p:tav tm="100000">
                                          <p:val>
                                            <p:strVal val="0-ppt_w/2"/>
                                          </p:val>
                                        </p:tav>
                                      </p:tavLst>
                                    </p:anim>
                                    <p:anim calcmode="lin" valueType="num">
                                      <p:cBhvr additive="base">
                                        <p:cTn id="98" dur="3500"/>
                                        <p:tgtEl>
                                          <p:spTgt spid="5"/>
                                        </p:tgtEl>
                                        <p:attrNameLst>
                                          <p:attrName>ppt_y</p:attrName>
                                        </p:attrNameLst>
                                      </p:cBhvr>
                                      <p:tavLst>
                                        <p:tav tm="0">
                                          <p:val>
                                            <p:strVal val="ppt_y"/>
                                          </p:val>
                                        </p:tav>
                                        <p:tav tm="100000">
                                          <p:val>
                                            <p:strVal val="1+ppt_h/2"/>
                                          </p:val>
                                        </p:tav>
                                      </p:tavLst>
                                    </p:anim>
                                    <p:set>
                                      <p:cBhvr>
                                        <p:cTn id="99" dur="1" fill="hold">
                                          <p:stCondLst>
                                            <p:cond delay="3499"/>
                                          </p:stCondLst>
                                        </p:cTn>
                                        <p:tgtEl>
                                          <p:spTgt spid="5"/>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3000"/>
                                        <p:tgtEl>
                                          <p:spTgt spid="5"/>
                                        </p:tgtEl>
                                        <p:attrNameLst>
                                          <p:attrName>ppt_h</p:attrName>
                                        </p:attrNameLst>
                                      </p:cBhvr>
                                      <p:tavLst>
                                        <p:tav tm="0">
                                          <p:val>
                                            <p:strVal val="ppt_h"/>
                                          </p:val>
                                        </p:tav>
                                        <p:tav tm="100000">
                                          <p:val>
                                            <p:strVal val="ppt_h"/>
                                          </p:val>
                                        </p:tav>
                                      </p:tavLst>
                                    </p:anim>
                                    <p:anim calcmode="lin" valueType="num">
                                      <p:cBhvr>
                                        <p:cTn id="10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5"/>
                                        </p:tgtEl>
                                        <p:attrNameLst>
                                          <p:attrName>style.visibility</p:attrName>
                                        </p:attrNameLst>
                                      </p:cBhvr>
                                      <p:to>
                                        <p:strVal val="hidden"/>
                                      </p:to>
                                    </p:set>
                                  </p:childTnLst>
                                </p:cTn>
                              </p:par>
                              <p:par>
                                <p:cTn id="104" presetID="2" presetClass="entr" presetSubtype="3" fill="hold"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additive="base">
                                        <p:cTn id="106" dur="3000" fill="hold"/>
                                        <p:tgtEl>
                                          <p:spTgt spid="11"/>
                                        </p:tgtEl>
                                        <p:attrNameLst>
                                          <p:attrName>ppt_x</p:attrName>
                                        </p:attrNameLst>
                                      </p:cBhvr>
                                      <p:tavLst>
                                        <p:tav tm="0">
                                          <p:val>
                                            <p:strVal val="1+#ppt_w/2"/>
                                          </p:val>
                                        </p:tav>
                                        <p:tav tm="100000">
                                          <p:val>
                                            <p:strVal val="#ppt_x"/>
                                          </p:val>
                                        </p:tav>
                                      </p:tavLst>
                                    </p:anim>
                                    <p:anim calcmode="lin" valueType="num">
                                      <p:cBhvr additive="base">
                                        <p:cTn id="107" dur="3000" fill="hold"/>
                                        <p:tgtEl>
                                          <p:spTgt spid="11"/>
                                        </p:tgtEl>
                                        <p:attrNameLst>
                                          <p:attrName>ppt_y</p:attrName>
                                        </p:attrNameLst>
                                      </p:cBhvr>
                                      <p:tavLst>
                                        <p:tav tm="0">
                                          <p:val>
                                            <p:strVal val="0-#ppt_h/2"/>
                                          </p:val>
                                        </p:tav>
                                        <p:tav tm="100000">
                                          <p:val>
                                            <p:strVal val="#ppt_y"/>
                                          </p:val>
                                        </p:tav>
                                      </p:tavLst>
                                    </p:anim>
                                  </p:childTnLst>
                                </p:cTn>
                              </p:par>
                              <p:par>
                                <p:cTn id="108" presetID="19" presetClass="entr" presetSubtype="10" fill="hold"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p:cTn id="110" dur="3000" fill="hold"/>
                                        <p:tgtEl>
                                          <p:spTgt spid="11"/>
                                        </p:tgtEl>
                                        <p:attrNameLst>
                                          <p:attrName>ppt_w</p:attrName>
                                        </p:attrNameLst>
                                      </p:cBhvr>
                                      <p:tavLst>
                                        <p:tav tm="0" fmla="#ppt_w*sin(2.5*pi*$)">
                                          <p:val>
                                            <p:fltVal val="0"/>
                                          </p:val>
                                        </p:tav>
                                        <p:tav tm="100000">
                                          <p:val>
                                            <p:fltVal val="1"/>
                                          </p:val>
                                        </p:tav>
                                      </p:tavLst>
                                    </p:anim>
                                    <p:anim calcmode="lin" valueType="num">
                                      <p:cBhvr>
                                        <p:cTn id="111" dur="3000" fill="hold"/>
                                        <p:tgtEl>
                                          <p:spTgt spid="11"/>
                                        </p:tgtEl>
                                        <p:attrNameLst>
                                          <p:attrName>ppt_h</p:attrName>
                                        </p:attrNameLst>
                                      </p:cBhvr>
                                      <p:tavLst>
                                        <p:tav tm="0">
                                          <p:val>
                                            <p:strVal val="#ppt_h"/>
                                          </p:val>
                                        </p:tav>
                                        <p:tav tm="100000">
                                          <p:val>
                                            <p:strVal val="#ppt_h"/>
                                          </p:val>
                                        </p:tav>
                                      </p:tavLst>
                                    </p:anim>
                                  </p:childTnLst>
                                </p:cTn>
                              </p:par>
                              <p:par>
                                <p:cTn id="112" presetID="2" presetClass="exit" presetSubtype="3" fill="hold" nodeType="withEffect">
                                  <p:stCondLst>
                                    <p:cond delay="0"/>
                                  </p:stCondLst>
                                  <p:childTnLst>
                                    <p:anim calcmode="lin" valueType="num">
                                      <p:cBhvr additive="base">
                                        <p:cTn id="113" dur="3500"/>
                                        <p:tgtEl>
                                          <p:spTgt spid="11"/>
                                        </p:tgtEl>
                                        <p:attrNameLst>
                                          <p:attrName>ppt_x</p:attrName>
                                        </p:attrNameLst>
                                      </p:cBhvr>
                                      <p:tavLst>
                                        <p:tav tm="0">
                                          <p:val>
                                            <p:strVal val="ppt_x"/>
                                          </p:val>
                                        </p:tav>
                                        <p:tav tm="100000">
                                          <p:val>
                                            <p:strVal val="1+ppt_w/2"/>
                                          </p:val>
                                        </p:tav>
                                      </p:tavLst>
                                    </p:anim>
                                    <p:anim calcmode="lin" valueType="num">
                                      <p:cBhvr additive="base">
                                        <p:cTn id="114" dur="3500"/>
                                        <p:tgtEl>
                                          <p:spTgt spid="11"/>
                                        </p:tgtEl>
                                        <p:attrNameLst>
                                          <p:attrName>ppt_y</p:attrName>
                                        </p:attrNameLst>
                                      </p:cBhvr>
                                      <p:tavLst>
                                        <p:tav tm="0">
                                          <p:val>
                                            <p:strVal val="ppt_y"/>
                                          </p:val>
                                        </p:tav>
                                        <p:tav tm="100000">
                                          <p:val>
                                            <p:strVal val="0-ppt_h/2"/>
                                          </p:val>
                                        </p:tav>
                                      </p:tavLst>
                                    </p:anim>
                                    <p:set>
                                      <p:cBhvr>
                                        <p:cTn id="115" dur="1" fill="hold">
                                          <p:stCondLst>
                                            <p:cond delay="3499"/>
                                          </p:stCondLst>
                                        </p:cTn>
                                        <p:tgtEl>
                                          <p:spTgt spid="11"/>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11"/>
                                        </p:tgtEl>
                                        <p:attrNameLst>
                                          <p:attrName>ppt_h</p:attrName>
                                        </p:attrNameLst>
                                      </p:cBhvr>
                                      <p:tavLst>
                                        <p:tav tm="0">
                                          <p:val>
                                            <p:strVal val="ppt_h"/>
                                          </p:val>
                                        </p:tav>
                                        <p:tav tm="100000">
                                          <p:val>
                                            <p:strVal val="ppt_h"/>
                                          </p:val>
                                        </p:tav>
                                      </p:tavLst>
                                    </p:anim>
                                    <p:anim calcmode="lin" valueType="num">
                                      <p:cBhvr>
                                        <p:cTn id="11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ntr" presetSubtype="9" fill="hold" nodeType="withEffect">
                                  <p:stCondLst>
                                    <p:cond delay="0"/>
                                  </p:stCondLst>
                                  <p:childTnLst>
                                    <p:set>
                                      <p:cBhvr>
                                        <p:cTn id="121" dur="1" fill="hold">
                                          <p:stCondLst>
                                            <p:cond delay="0"/>
                                          </p:stCondLst>
                                        </p:cTn>
                                        <p:tgtEl>
                                          <p:spTgt spid="8"/>
                                        </p:tgtEl>
                                        <p:attrNameLst>
                                          <p:attrName>style.visibility</p:attrName>
                                        </p:attrNameLst>
                                      </p:cBhvr>
                                      <p:to>
                                        <p:strVal val="visible"/>
                                      </p:to>
                                    </p:set>
                                    <p:anim calcmode="lin" valueType="num">
                                      <p:cBhvr additive="base">
                                        <p:cTn id="122" dur="3000" fill="hold"/>
                                        <p:tgtEl>
                                          <p:spTgt spid="8"/>
                                        </p:tgtEl>
                                        <p:attrNameLst>
                                          <p:attrName>ppt_x</p:attrName>
                                        </p:attrNameLst>
                                      </p:cBhvr>
                                      <p:tavLst>
                                        <p:tav tm="0">
                                          <p:val>
                                            <p:strVal val="0-#ppt_w/2"/>
                                          </p:val>
                                        </p:tav>
                                        <p:tav tm="100000">
                                          <p:val>
                                            <p:strVal val="#ppt_x"/>
                                          </p:val>
                                        </p:tav>
                                      </p:tavLst>
                                    </p:anim>
                                    <p:anim calcmode="lin" valueType="num">
                                      <p:cBhvr additive="base">
                                        <p:cTn id="123" dur="3000" fill="hold"/>
                                        <p:tgtEl>
                                          <p:spTgt spid="8"/>
                                        </p:tgtEl>
                                        <p:attrNameLst>
                                          <p:attrName>ppt_y</p:attrName>
                                        </p:attrNameLst>
                                      </p:cBhvr>
                                      <p:tavLst>
                                        <p:tav tm="0">
                                          <p:val>
                                            <p:strVal val="0-#ppt_h/2"/>
                                          </p:val>
                                        </p:tav>
                                        <p:tav tm="100000">
                                          <p:val>
                                            <p:strVal val="#ppt_y"/>
                                          </p:val>
                                        </p:tav>
                                      </p:tavLst>
                                    </p:anim>
                                  </p:childTnLst>
                                </p:cTn>
                              </p:par>
                              <p:par>
                                <p:cTn id="124" presetID="19" presetClass="entr" presetSubtype="10" fill="hold"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3000" fill="hold"/>
                                        <p:tgtEl>
                                          <p:spTgt spid="8"/>
                                        </p:tgtEl>
                                        <p:attrNameLst>
                                          <p:attrName>ppt_w</p:attrName>
                                        </p:attrNameLst>
                                      </p:cBhvr>
                                      <p:tavLst>
                                        <p:tav tm="0" fmla="#ppt_w*sin(2.5*pi*$)">
                                          <p:val>
                                            <p:fltVal val="0"/>
                                          </p:val>
                                        </p:tav>
                                        <p:tav tm="100000">
                                          <p:val>
                                            <p:fltVal val="1"/>
                                          </p:val>
                                        </p:tav>
                                      </p:tavLst>
                                    </p:anim>
                                    <p:anim calcmode="lin" valueType="num">
                                      <p:cBhvr>
                                        <p:cTn id="127" dur="3000" fill="hold"/>
                                        <p:tgtEl>
                                          <p:spTgt spid="8"/>
                                        </p:tgtEl>
                                        <p:attrNameLst>
                                          <p:attrName>ppt_h</p:attrName>
                                        </p:attrNameLst>
                                      </p:cBhvr>
                                      <p:tavLst>
                                        <p:tav tm="0">
                                          <p:val>
                                            <p:strVal val="#ppt_h"/>
                                          </p:val>
                                        </p:tav>
                                        <p:tav tm="100000">
                                          <p:val>
                                            <p:strVal val="#ppt_h"/>
                                          </p:val>
                                        </p:tav>
                                      </p:tavLst>
                                    </p:anim>
                                  </p:childTnLst>
                                </p:cTn>
                              </p:par>
                              <p:par>
                                <p:cTn id="128" presetID="2" presetClass="exit" presetSubtype="9" fill="hold" nodeType="withEffect">
                                  <p:stCondLst>
                                    <p:cond delay="0"/>
                                  </p:stCondLst>
                                  <p:childTnLst>
                                    <p:anim calcmode="lin" valueType="num">
                                      <p:cBhvr additive="base">
                                        <p:cTn id="129" dur="3500"/>
                                        <p:tgtEl>
                                          <p:spTgt spid="8"/>
                                        </p:tgtEl>
                                        <p:attrNameLst>
                                          <p:attrName>ppt_x</p:attrName>
                                        </p:attrNameLst>
                                      </p:cBhvr>
                                      <p:tavLst>
                                        <p:tav tm="0">
                                          <p:val>
                                            <p:strVal val="ppt_x"/>
                                          </p:val>
                                        </p:tav>
                                        <p:tav tm="100000">
                                          <p:val>
                                            <p:strVal val="0-ppt_w/2"/>
                                          </p:val>
                                        </p:tav>
                                      </p:tavLst>
                                    </p:anim>
                                    <p:anim calcmode="lin" valueType="num">
                                      <p:cBhvr additive="base">
                                        <p:cTn id="130" dur="3500"/>
                                        <p:tgtEl>
                                          <p:spTgt spid="8"/>
                                        </p:tgtEl>
                                        <p:attrNameLst>
                                          <p:attrName>ppt_y</p:attrName>
                                        </p:attrNameLst>
                                      </p:cBhvr>
                                      <p:tavLst>
                                        <p:tav tm="0">
                                          <p:val>
                                            <p:strVal val="ppt_y"/>
                                          </p:val>
                                        </p:tav>
                                        <p:tav tm="100000">
                                          <p:val>
                                            <p:strVal val="0-ppt_h/2"/>
                                          </p:val>
                                        </p:tav>
                                      </p:tavLst>
                                    </p:anim>
                                    <p:set>
                                      <p:cBhvr>
                                        <p:cTn id="131" dur="1" fill="hold">
                                          <p:stCondLst>
                                            <p:cond delay="3499"/>
                                          </p:stCondLst>
                                        </p:cTn>
                                        <p:tgtEl>
                                          <p:spTgt spid="8"/>
                                        </p:tgtEl>
                                        <p:attrNameLst>
                                          <p:attrName>style.visibility</p:attrName>
                                        </p:attrNameLst>
                                      </p:cBhvr>
                                      <p:to>
                                        <p:strVal val="hidden"/>
                                      </p:to>
                                    </p:set>
                                  </p:childTnLst>
                                </p:cTn>
                              </p:par>
                              <p:par>
                                <p:cTn id="132" presetID="19" presetClass="exit" presetSubtype="10" fill="hold" nodeType="withEffect">
                                  <p:stCondLst>
                                    <p:cond delay="0"/>
                                  </p:stCondLst>
                                  <p:childTnLst>
                                    <p:anim calcmode="lin" valueType="num">
                                      <p:cBhvr>
                                        <p:cTn id="133" dur="3000"/>
                                        <p:tgtEl>
                                          <p:spTgt spid="8"/>
                                        </p:tgtEl>
                                        <p:attrNameLst>
                                          <p:attrName>ppt_h</p:attrName>
                                        </p:attrNameLst>
                                      </p:cBhvr>
                                      <p:tavLst>
                                        <p:tav tm="0">
                                          <p:val>
                                            <p:strVal val="ppt_h"/>
                                          </p:val>
                                        </p:tav>
                                        <p:tav tm="100000">
                                          <p:val>
                                            <p:strVal val="ppt_h"/>
                                          </p:val>
                                        </p:tav>
                                      </p:tavLst>
                                    </p:anim>
                                    <p:anim calcmode="lin" valueType="num">
                                      <p:cBhvr>
                                        <p:cTn id="13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2999"/>
                                          </p:stCondLst>
                                        </p:cTn>
                                        <p:tgtEl>
                                          <p:spTgt spid="8"/>
                                        </p:tgtEl>
                                        <p:attrNameLst>
                                          <p:attrName>style.visibility</p:attrName>
                                        </p:attrNameLst>
                                      </p:cBhvr>
                                      <p:to>
                                        <p:strVal val="hidden"/>
                                      </p:to>
                                    </p:set>
                                  </p:childTnLst>
                                </p:cTn>
                              </p:par>
                              <p:par>
                                <p:cTn id="136" presetID="2" presetClass="entr" presetSubtype="9" fill="hold" nodeType="withEffect">
                                  <p:stCondLst>
                                    <p:cond delay="0"/>
                                  </p:stCondLst>
                                  <p:childTnLst>
                                    <p:set>
                                      <p:cBhvr>
                                        <p:cTn id="137" dur="1" fill="hold">
                                          <p:stCondLst>
                                            <p:cond delay="0"/>
                                          </p:stCondLst>
                                        </p:cTn>
                                        <p:tgtEl>
                                          <p:spTgt spid="12"/>
                                        </p:tgtEl>
                                        <p:attrNameLst>
                                          <p:attrName>style.visibility</p:attrName>
                                        </p:attrNameLst>
                                      </p:cBhvr>
                                      <p:to>
                                        <p:strVal val="visible"/>
                                      </p:to>
                                    </p:set>
                                    <p:anim calcmode="lin" valueType="num">
                                      <p:cBhvr additive="base">
                                        <p:cTn id="138" dur="3000" fill="hold"/>
                                        <p:tgtEl>
                                          <p:spTgt spid="12"/>
                                        </p:tgtEl>
                                        <p:attrNameLst>
                                          <p:attrName>ppt_x</p:attrName>
                                        </p:attrNameLst>
                                      </p:cBhvr>
                                      <p:tavLst>
                                        <p:tav tm="0">
                                          <p:val>
                                            <p:strVal val="0-#ppt_w/2"/>
                                          </p:val>
                                        </p:tav>
                                        <p:tav tm="100000">
                                          <p:val>
                                            <p:strVal val="#ppt_x"/>
                                          </p:val>
                                        </p:tav>
                                      </p:tavLst>
                                    </p:anim>
                                    <p:anim calcmode="lin" valueType="num">
                                      <p:cBhvr additive="base">
                                        <p:cTn id="139" dur="3000" fill="hold"/>
                                        <p:tgtEl>
                                          <p:spTgt spid="12"/>
                                        </p:tgtEl>
                                        <p:attrNameLst>
                                          <p:attrName>ppt_y</p:attrName>
                                        </p:attrNameLst>
                                      </p:cBhvr>
                                      <p:tavLst>
                                        <p:tav tm="0">
                                          <p:val>
                                            <p:strVal val="0-#ppt_h/2"/>
                                          </p:val>
                                        </p:tav>
                                        <p:tav tm="100000">
                                          <p:val>
                                            <p:strVal val="#ppt_y"/>
                                          </p:val>
                                        </p:tav>
                                      </p:tavLst>
                                    </p:anim>
                                  </p:childTnLst>
                                </p:cTn>
                              </p:par>
                              <p:par>
                                <p:cTn id="140" presetID="19" presetClass="entr" presetSubtype="10" fill="hold" nodeType="withEffect">
                                  <p:stCondLst>
                                    <p:cond delay="0"/>
                                  </p:stCondLst>
                                  <p:childTnLst>
                                    <p:set>
                                      <p:cBhvr>
                                        <p:cTn id="141" dur="1" fill="hold">
                                          <p:stCondLst>
                                            <p:cond delay="0"/>
                                          </p:stCondLst>
                                        </p:cTn>
                                        <p:tgtEl>
                                          <p:spTgt spid="12"/>
                                        </p:tgtEl>
                                        <p:attrNameLst>
                                          <p:attrName>style.visibility</p:attrName>
                                        </p:attrNameLst>
                                      </p:cBhvr>
                                      <p:to>
                                        <p:strVal val="visible"/>
                                      </p:to>
                                    </p:set>
                                    <p:anim calcmode="lin" valueType="num">
                                      <p:cBhvr>
                                        <p:cTn id="142" dur="3000" fill="hold"/>
                                        <p:tgtEl>
                                          <p:spTgt spid="12"/>
                                        </p:tgtEl>
                                        <p:attrNameLst>
                                          <p:attrName>ppt_w</p:attrName>
                                        </p:attrNameLst>
                                      </p:cBhvr>
                                      <p:tavLst>
                                        <p:tav tm="0" fmla="#ppt_w*sin(2.5*pi*$)">
                                          <p:val>
                                            <p:fltVal val="0"/>
                                          </p:val>
                                        </p:tav>
                                        <p:tav tm="100000">
                                          <p:val>
                                            <p:fltVal val="1"/>
                                          </p:val>
                                        </p:tav>
                                      </p:tavLst>
                                    </p:anim>
                                    <p:anim calcmode="lin" valueType="num">
                                      <p:cBhvr>
                                        <p:cTn id="143" dur="3000" fill="hold"/>
                                        <p:tgtEl>
                                          <p:spTgt spid="12"/>
                                        </p:tgtEl>
                                        <p:attrNameLst>
                                          <p:attrName>ppt_h</p:attrName>
                                        </p:attrNameLst>
                                      </p:cBhvr>
                                      <p:tavLst>
                                        <p:tav tm="0">
                                          <p:val>
                                            <p:strVal val="#ppt_h"/>
                                          </p:val>
                                        </p:tav>
                                        <p:tav tm="100000">
                                          <p:val>
                                            <p:strVal val="#ppt_h"/>
                                          </p:val>
                                        </p:tav>
                                      </p:tavLst>
                                    </p:anim>
                                  </p:childTnLst>
                                </p:cTn>
                              </p:par>
                              <p:par>
                                <p:cTn id="144" presetID="2" presetClass="exit" presetSubtype="9" fill="hold" nodeType="withEffect">
                                  <p:stCondLst>
                                    <p:cond delay="0"/>
                                  </p:stCondLst>
                                  <p:childTnLst>
                                    <p:anim calcmode="lin" valueType="num">
                                      <p:cBhvr additive="base">
                                        <p:cTn id="145" dur="3500"/>
                                        <p:tgtEl>
                                          <p:spTgt spid="12"/>
                                        </p:tgtEl>
                                        <p:attrNameLst>
                                          <p:attrName>ppt_x</p:attrName>
                                        </p:attrNameLst>
                                      </p:cBhvr>
                                      <p:tavLst>
                                        <p:tav tm="0">
                                          <p:val>
                                            <p:strVal val="ppt_x"/>
                                          </p:val>
                                        </p:tav>
                                        <p:tav tm="100000">
                                          <p:val>
                                            <p:strVal val="0-ppt_w/2"/>
                                          </p:val>
                                        </p:tav>
                                      </p:tavLst>
                                    </p:anim>
                                    <p:anim calcmode="lin" valueType="num">
                                      <p:cBhvr additive="base">
                                        <p:cTn id="146" dur="3500"/>
                                        <p:tgtEl>
                                          <p:spTgt spid="12"/>
                                        </p:tgtEl>
                                        <p:attrNameLst>
                                          <p:attrName>ppt_y</p:attrName>
                                        </p:attrNameLst>
                                      </p:cBhvr>
                                      <p:tavLst>
                                        <p:tav tm="0">
                                          <p:val>
                                            <p:strVal val="ppt_y"/>
                                          </p:val>
                                        </p:tav>
                                        <p:tav tm="100000">
                                          <p:val>
                                            <p:strVal val="0-ppt_h/2"/>
                                          </p:val>
                                        </p:tav>
                                      </p:tavLst>
                                    </p:anim>
                                    <p:set>
                                      <p:cBhvr>
                                        <p:cTn id="147" dur="1" fill="hold">
                                          <p:stCondLst>
                                            <p:cond delay="3499"/>
                                          </p:stCondLst>
                                        </p:cTn>
                                        <p:tgtEl>
                                          <p:spTgt spid="12"/>
                                        </p:tgtEl>
                                        <p:attrNameLst>
                                          <p:attrName>style.visibility</p:attrName>
                                        </p:attrNameLst>
                                      </p:cBhvr>
                                      <p:to>
                                        <p:strVal val="hidden"/>
                                      </p:to>
                                    </p:set>
                                  </p:childTnLst>
                                </p:cTn>
                              </p:par>
                              <p:par>
                                <p:cTn id="148" presetID="19" presetClass="exit" presetSubtype="10" fill="hold" nodeType="withEffect">
                                  <p:stCondLst>
                                    <p:cond delay="0"/>
                                  </p:stCondLst>
                                  <p:childTnLst>
                                    <p:anim calcmode="lin" valueType="num">
                                      <p:cBhvr>
                                        <p:cTn id="149" dur="3000"/>
                                        <p:tgtEl>
                                          <p:spTgt spid="12"/>
                                        </p:tgtEl>
                                        <p:attrNameLst>
                                          <p:attrName>ppt_h</p:attrName>
                                        </p:attrNameLst>
                                      </p:cBhvr>
                                      <p:tavLst>
                                        <p:tav tm="0">
                                          <p:val>
                                            <p:strVal val="ppt_h"/>
                                          </p:val>
                                        </p:tav>
                                        <p:tav tm="100000">
                                          <p:val>
                                            <p:strVal val="ppt_h"/>
                                          </p:val>
                                        </p:tav>
                                      </p:tavLst>
                                    </p:anim>
                                    <p:anim calcmode="lin" valueType="num">
                                      <p:cBhvr>
                                        <p:cTn id="15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ntr" presetSubtype="9" fill="hold"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additive="base">
                                        <p:cTn id="154" dur="3000" fill="hold"/>
                                        <p:tgtEl>
                                          <p:spTgt spid="13"/>
                                        </p:tgtEl>
                                        <p:attrNameLst>
                                          <p:attrName>ppt_x</p:attrName>
                                        </p:attrNameLst>
                                      </p:cBhvr>
                                      <p:tavLst>
                                        <p:tav tm="0">
                                          <p:val>
                                            <p:strVal val="0-#ppt_w/2"/>
                                          </p:val>
                                        </p:tav>
                                        <p:tav tm="100000">
                                          <p:val>
                                            <p:strVal val="#ppt_x"/>
                                          </p:val>
                                        </p:tav>
                                      </p:tavLst>
                                    </p:anim>
                                    <p:anim calcmode="lin" valueType="num">
                                      <p:cBhvr additive="base">
                                        <p:cTn id="155" dur="3000" fill="hold"/>
                                        <p:tgtEl>
                                          <p:spTgt spid="13"/>
                                        </p:tgtEl>
                                        <p:attrNameLst>
                                          <p:attrName>ppt_y</p:attrName>
                                        </p:attrNameLst>
                                      </p:cBhvr>
                                      <p:tavLst>
                                        <p:tav tm="0">
                                          <p:val>
                                            <p:strVal val="0-#ppt_h/2"/>
                                          </p:val>
                                        </p:tav>
                                        <p:tav tm="100000">
                                          <p:val>
                                            <p:strVal val="#ppt_y"/>
                                          </p:val>
                                        </p:tav>
                                      </p:tavLst>
                                    </p:anim>
                                  </p:childTnLst>
                                </p:cTn>
                              </p:par>
                              <p:par>
                                <p:cTn id="156" presetID="19" presetClass="entr" presetSubtype="10" fill="hold"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p:cTn id="158" dur="3000" fill="hold"/>
                                        <p:tgtEl>
                                          <p:spTgt spid="13"/>
                                        </p:tgtEl>
                                        <p:attrNameLst>
                                          <p:attrName>ppt_w</p:attrName>
                                        </p:attrNameLst>
                                      </p:cBhvr>
                                      <p:tavLst>
                                        <p:tav tm="0" fmla="#ppt_w*sin(2.5*pi*$)">
                                          <p:val>
                                            <p:fltVal val="0"/>
                                          </p:val>
                                        </p:tav>
                                        <p:tav tm="100000">
                                          <p:val>
                                            <p:fltVal val="1"/>
                                          </p:val>
                                        </p:tav>
                                      </p:tavLst>
                                    </p:anim>
                                    <p:anim calcmode="lin" valueType="num">
                                      <p:cBhvr>
                                        <p:cTn id="159" dur="3000" fill="hold"/>
                                        <p:tgtEl>
                                          <p:spTgt spid="13"/>
                                        </p:tgtEl>
                                        <p:attrNameLst>
                                          <p:attrName>ppt_h</p:attrName>
                                        </p:attrNameLst>
                                      </p:cBhvr>
                                      <p:tavLst>
                                        <p:tav tm="0">
                                          <p:val>
                                            <p:strVal val="#ppt_h"/>
                                          </p:val>
                                        </p:tav>
                                        <p:tav tm="100000">
                                          <p:val>
                                            <p:strVal val="#ppt_h"/>
                                          </p:val>
                                        </p:tav>
                                      </p:tavLst>
                                    </p:anim>
                                  </p:childTnLst>
                                </p:cTn>
                              </p:par>
                              <p:par>
                                <p:cTn id="160" presetID="2" presetClass="exit" presetSubtype="9" fill="hold" nodeType="withEffect">
                                  <p:stCondLst>
                                    <p:cond delay="0"/>
                                  </p:stCondLst>
                                  <p:childTnLst>
                                    <p:anim calcmode="lin" valueType="num">
                                      <p:cBhvr additive="base">
                                        <p:cTn id="161" dur="3500"/>
                                        <p:tgtEl>
                                          <p:spTgt spid="13"/>
                                        </p:tgtEl>
                                        <p:attrNameLst>
                                          <p:attrName>ppt_x</p:attrName>
                                        </p:attrNameLst>
                                      </p:cBhvr>
                                      <p:tavLst>
                                        <p:tav tm="0">
                                          <p:val>
                                            <p:strVal val="ppt_x"/>
                                          </p:val>
                                        </p:tav>
                                        <p:tav tm="100000">
                                          <p:val>
                                            <p:strVal val="0-ppt_w/2"/>
                                          </p:val>
                                        </p:tav>
                                      </p:tavLst>
                                    </p:anim>
                                    <p:anim calcmode="lin" valueType="num">
                                      <p:cBhvr additive="base">
                                        <p:cTn id="162" dur="3500"/>
                                        <p:tgtEl>
                                          <p:spTgt spid="13"/>
                                        </p:tgtEl>
                                        <p:attrNameLst>
                                          <p:attrName>ppt_y</p:attrName>
                                        </p:attrNameLst>
                                      </p:cBhvr>
                                      <p:tavLst>
                                        <p:tav tm="0">
                                          <p:val>
                                            <p:strVal val="ppt_y"/>
                                          </p:val>
                                        </p:tav>
                                        <p:tav tm="100000">
                                          <p:val>
                                            <p:strVal val="0-ppt_h/2"/>
                                          </p:val>
                                        </p:tav>
                                      </p:tavLst>
                                    </p:anim>
                                    <p:set>
                                      <p:cBhvr>
                                        <p:cTn id="163" dur="1" fill="hold">
                                          <p:stCondLst>
                                            <p:cond delay="3499"/>
                                          </p:stCondLst>
                                        </p:cTn>
                                        <p:tgtEl>
                                          <p:spTgt spid="13"/>
                                        </p:tgtEl>
                                        <p:attrNameLst>
                                          <p:attrName>style.visibility</p:attrName>
                                        </p:attrNameLst>
                                      </p:cBhvr>
                                      <p:to>
                                        <p:strVal val="hidden"/>
                                      </p:to>
                                    </p:set>
                                  </p:childTnLst>
                                </p:cTn>
                              </p:par>
                              <p:par>
                                <p:cTn id="164" presetID="19" presetClass="exit" presetSubtype="10" fill="hold" nodeType="withEffect">
                                  <p:stCondLst>
                                    <p:cond delay="0"/>
                                  </p:stCondLst>
                                  <p:childTnLst>
                                    <p:anim calcmode="lin" valueType="num">
                                      <p:cBhvr>
                                        <p:cTn id="165" dur="3000"/>
                                        <p:tgtEl>
                                          <p:spTgt spid="13"/>
                                        </p:tgtEl>
                                        <p:attrNameLst>
                                          <p:attrName>ppt_h</p:attrName>
                                        </p:attrNameLst>
                                      </p:cBhvr>
                                      <p:tavLst>
                                        <p:tav tm="0">
                                          <p:val>
                                            <p:strVal val="ppt_h"/>
                                          </p:val>
                                        </p:tav>
                                        <p:tav tm="100000">
                                          <p:val>
                                            <p:strVal val="ppt_h"/>
                                          </p:val>
                                        </p:tav>
                                      </p:tavLst>
                                    </p:anim>
                                    <p:anim calcmode="lin" valueType="num">
                                      <p:cBhvr>
                                        <p:cTn id="16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3"/>
                                        </p:tgtEl>
                                        <p:attrNameLst>
                                          <p:attrName>style.visibility</p:attrName>
                                        </p:attrNameLst>
                                      </p:cBhvr>
                                      <p:to>
                                        <p:strVal val="hidden"/>
                                      </p:to>
                                    </p:set>
                                  </p:childTnLst>
                                </p:cTn>
                              </p:par>
                              <p:par>
                                <p:cTn id="168" presetID="2" presetClass="entr" presetSubtype="3" fill="hold" nodeType="withEffect">
                                  <p:stCondLst>
                                    <p:cond delay="0"/>
                                  </p:stCondLst>
                                  <p:childTnLst>
                                    <p:set>
                                      <p:cBhvr>
                                        <p:cTn id="169" dur="1" fill="hold">
                                          <p:stCondLst>
                                            <p:cond delay="0"/>
                                          </p:stCondLst>
                                        </p:cTn>
                                        <p:tgtEl>
                                          <p:spTgt spid="14"/>
                                        </p:tgtEl>
                                        <p:attrNameLst>
                                          <p:attrName>style.visibility</p:attrName>
                                        </p:attrNameLst>
                                      </p:cBhvr>
                                      <p:to>
                                        <p:strVal val="visible"/>
                                      </p:to>
                                    </p:set>
                                    <p:anim calcmode="lin" valueType="num">
                                      <p:cBhvr additive="base">
                                        <p:cTn id="170" dur="3000" fill="hold"/>
                                        <p:tgtEl>
                                          <p:spTgt spid="14"/>
                                        </p:tgtEl>
                                        <p:attrNameLst>
                                          <p:attrName>ppt_x</p:attrName>
                                        </p:attrNameLst>
                                      </p:cBhvr>
                                      <p:tavLst>
                                        <p:tav tm="0">
                                          <p:val>
                                            <p:strVal val="1+#ppt_w/2"/>
                                          </p:val>
                                        </p:tav>
                                        <p:tav tm="100000">
                                          <p:val>
                                            <p:strVal val="#ppt_x"/>
                                          </p:val>
                                        </p:tav>
                                      </p:tavLst>
                                    </p:anim>
                                    <p:anim calcmode="lin" valueType="num">
                                      <p:cBhvr additive="base">
                                        <p:cTn id="171" dur="3000" fill="hold"/>
                                        <p:tgtEl>
                                          <p:spTgt spid="14"/>
                                        </p:tgtEl>
                                        <p:attrNameLst>
                                          <p:attrName>ppt_y</p:attrName>
                                        </p:attrNameLst>
                                      </p:cBhvr>
                                      <p:tavLst>
                                        <p:tav tm="0">
                                          <p:val>
                                            <p:strVal val="0-#ppt_h/2"/>
                                          </p:val>
                                        </p:tav>
                                        <p:tav tm="100000">
                                          <p:val>
                                            <p:strVal val="#ppt_y"/>
                                          </p:val>
                                        </p:tav>
                                      </p:tavLst>
                                    </p:anim>
                                  </p:childTnLst>
                                </p:cTn>
                              </p:par>
                              <p:par>
                                <p:cTn id="172" presetID="19" presetClass="entr" presetSubtype="10" fill="hold"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p:cTn id="174" dur="3000" fill="hold"/>
                                        <p:tgtEl>
                                          <p:spTgt spid="14"/>
                                        </p:tgtEl>
                                        <p:attrNameLst>
                                          <p:attrName>ppt_w</p:attrName>
                                        </p:attrNameLst>
                                      </p:cBhvr>
                                      <p:tavLst>
                                        <p:tav tm="0" fmla="#ppt_w*sin(2.5*pi*$)">
                                          <p:val>
                                            <p:fltVal val="0"/>
                                          </p:val>
                                        </p:tav>
                                        <p:tav tm="100000">
                                          <p:val>
                                            <p:fltVal val="1"/>
                                          </p:val>
                                        </p:tav>
                                      </p:tavLst>
                                    </p:anim>
                                    <p:anim calcmode="lin" valueType="num">
                                      <p:cBhvr>
                                        <p:cTn id="175" dur="3000" fill="hold"/>
                                        <p:tgtEl>
                                          <p:spTgt spid="14"/>
                                        </p:tgtEl>
                                        <p:attrNameLst>
                                          <p:attrName>ppt_h</p:attrName>
                                        </p:attrNameLst>
                                      </p:cBhvr>
                                      <p:tavLst>
                                        <p:tav tm="0">
                                          <p:val>
                                            <p:strVal val="#ppt_h"/>
                                          </p:val>
                                        </p:tav>
                                        <p:tav tm="100000">
                                          <p:val>
                                            <p:strVal val="#ppt_h"/>
                                          </p:val>
                                        </p:tav>
                                      </p:tavLst>
                                    </p:anim>
                                  </p:childTnLst>
                                </p:cTn>
                              </p:par>
                              <p:par>
                                <p:cTn id="176" presetID="2" presetClass="exit" presetSubtype="3" fill="hold" nodeType="withEffect">
                                  <p:stCondLst>
                                    <p:cond delay="0"/>
                                  </p:stCondLst>
                                  <p:childTnLst>
                                    <p:anim calcmode="lin" valueType="num">
                                      <p:cBhvr additive="base">
                                        <p:cTn id="177" dur="3500"/>
                                        <p:tgtEl>
                                          <p:spTgt spid="14"/>
                                        </p:tgtEl>
                                        <p:attrNameLst>
                                          <p:attrName>ppt_x</p:attrName>
                                        </p:attrNameLst>
                                      </p:cBhvr>
                                      <p:tavLst>
                                        <p:tav tm="0">
                                          <p:val>
                                            <p:strVal val="ppt_x"/>
                                          </p:val>
                                        </p:tav>
                                        <p:tav tm="100000">
                                          <p:val>
                                            <p:strVal val="1+ppt_w/2"/>
                                          </p:val>
                                        </p:tav>
                                      </p:tavLst>
                                    </p:anim>
                                    <p:anim calcmode="lin" valueType="num">
                                      <p:cBhvr additive="base">
                                        <p:cTn id="178" dur="3500"/>
                                        <p:tgtEl>
                                          <p:spTgt spid="14"/>
                                        </p:tgtEl>
                                        <p:attrNameLst>
                                          <p:attrName>ppt_y</p:attrName>
                                        </p:attrNameLst>
                                      </p:cBhvr>
                                      <p:tavLst>
                                        <p:tav tm="0">
                                          <p:val>
                                            <p:strVal val="ppt_y"/>
                                          </p:val>
                                        </p:tav>
                                        <p:tav tm="100000">
                                          <p:val>
                                            <p:strVal val="0-ppt_h/2"/>
                                          </p:val>
                                        </p:tav>
                                      </p:tavLst>
                                    </p:anim>
                                    <p:set>
                                      <p:cBhvr>
                                        <p:cTn id="179" dur="1" fill="hold">
                                          <p:stCondLst>
                                            <p:cond delay="3499"/>
                                          </p:stCondLst>
                                        </p:cTn>
                                        <p:tgtEl>
                                          <p:spTgt spid="14"/>
                                        </p:tgtEl>
                                        <p:attrNameLst>
                                          <p:attrName>style.visibility</p:attrName>
                                        </p:attrNameLst>
                                      </p:cBhvr>
                                      <p:to>
                                        <p:strVal val="hidden"/>
                                      </p:to>
                                    </p:set>
                                  </p:childTnLst>
                                </p:cTn>
                              </p:par>
                              <p:par>
                                <p:cTn id="180" presetID="19" presetClass="exit" presetSubtype="10" fill="hold" nodeType="withEffect">
                                  <p:stCondLst>
                                    <p:cond delay="0"/>
                                  </p:stCondLst>
                                  <p:childTnLst>
                                    <p:anim calcmode="lin" valueType="num">
                                      <p:cBhvr>
                                        <p:cTn id="181" dur="3000"/>
                                        <p:tgtEl>
                                          <p:spTgt spid="14"/>
                                        </p:tgtEl>
                                        <p:attrNameLst>
                                          <p:attrName>ppt_h</p:attrName>
                                        </p:attrNameLst>
                                      </p:cBhvr>
                                      <p:tavLst>
                                        <p:tav tm="0">
                                          <p:val>
                                            <p:strVal val="ppt_h"/>
                                          </p:val>
                                        </p:tav>
                                        <p:tav tm="100000">
                                          <p:val>
                                            <p:strVal val="ppt_h"/>
                                          </p:val>
                                        </p:tav>
                                      </p:tavLst>
                                    </p:anim>
                                    <p:anim calcmode="lin" valueType="num">
                                      <p:cBhvr>
                                        <p:cTn id="182"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14"/>
                                        </p:tgtEl>
                                        <p:attrNameLst>
                                          <p:attrName>style.visibility</p:attrName>
                                        </p:attrNameLst>
                                      </p:cBhvr>
                                      <p:to>
                                        <p:strVal val="hidden"/>
                                      </p:to>
                                    </p:set>
                                  </p:childTnLst>
                                </p:cTn>
                              </p:par>
                              <p:par>
                                <p:cTn id="184" presetID="2" presetClass="entr" presetSubtype="3" fill="hold" nodeType="withEffect">
                                  <p:stCondLst>
                                    <p:cond delay="0"/>
                                  </p:stCondLst>
                                  <p:childTnLst>
                                    <p:set>
                                      <p:cBhvr>
                                        <p:cTn id="185" dur="1" fill="hold">
                                          <p:stCondLst>
                                            <p:cond delay="0"/>
                                          </p:stCondLst>
                                        </p:cTn>
                                        <p:tgtEl>
                                          <p:spTgt spid="15"/>
                                        </p:tgtEl>
                                        <p:attrNameLst>
                                          <p:attrName>style.visibility</p:attrName>
                                        </p:attrNameLst>
                                      </p:cBhvr>
                                      <p:to>
                                        <p:strVal val="visible"/>
                                      </p:to>
                                    </p:set>
                                    <p:anim calcmode="lin" valueType="num">
                                      <p:cBhvr additive="base">
                                        <p:cTn id="186" dur="3000" fill="hold"/>
                                        <p:tgtEl>
                                          <p:spTgt spid="15"/>
                                        </p:tgtEl>
                                        <p:attrNameLst>
                                          <p:attrName>ppt_x</p:attrName>
                                        </p:attrNameLst>
                                      </p:cBhvr>
                                      <p:tavLst>
                                        <p:tav tm="0">
                                          <p:val>
                                            <p:strVal val="1+#ppt_w/2"/>
                                          </p:val>
                                        </p:tav>
                                        <p:tav tm="100000">
                                          <p:val>
                                            <p:strVal val="#ppt_x"/>
                                          </p:val>
                                        </p:tav>
                                      </p:tavLst>
                                    </p:anim>
                                    <p:anim calcmode="lin" valueType="num">
                                      <p:cBhvr additive="base">
                                        <p:cTn id="187" dur="3000" fill="hold"/>
                                        <p:tgtEl>
                                          <p:spTgt spid="15"/>
                                        </p:tgtEl>
                                        <p:attrNameLst>
                                          <p:attrName>ppt_y</p:attrName>
                                        </p:attrNameLst>
                                      </p:cBhvr>
                                      <p:tavLst>
                                        <p:tav tm="0">
                                          <p:val>
                                            <p:strVal val="0-#ppt_h/2"/>
                                          </p:val>
                                        </p:tav>
                                        <p:tav tm="100000">
                                          <p:val>
                                            <p:strVal val="#ppt_y"/>
                                          </p:val>
                                        </p:tav>
                                      </p:tavLst>
                                    </p:anim>
                                  </p:childTnLst>
                                </p:cTn>
                              </p:par>
                              <p:par>
                                <p:cTn id="188" presetID="19" presetClass="entr" presetSubtype="10" fill="hold" nodeType="withEffect">
                                  <p:stCondLst>
                                    <p:cond delay="0"/>
                                  </p:stCondLst>
                                  <p:childTnLst>
                                    <p:set>
                                      <p:cBhvr>
                                        <p:cTn id="189" dur="1" fill="hold">
                                          <p:stCondLst>
                                            <p:cond delay="0"/>
                                          </p:stCondLst>
                                        </p:cTn>
                                        <p:tgtEl>
                                          <p:spTgt spid="15"/>
                                        </p:tgtEl>
                                        <p:attrNameLst>
                                          <p:attrName>style.visibility</p:attrName>
                                        </p:attrNameLst>
                                      </p:cBhvr>
                                      <p:to>
                                        <p:strVal val="visible"/>
                                      </p:to>
                                    </p:set>
                                    <p:anim calcmode="lin" valueType="num">
                                      <p:cBhvr>
                                        <p:cTn id="190" dur="3000" fill="hold"/>
                                        <p:tgtEl>
                                          <p:spTgt spid="15"/>
                                        </p:tgtEl>
                                        <p:attrNameLst>
                                          <p:attrName>ppt_w</p:attrName>
                                        </p:attrNameLst>
                                      </p:cBhvr>
                                      <p:tavLst>
                                        <p:tav tm="0" fmla="#ppt_w*sin(2.5*pi*$)">
                                          <p:val>
                                            <p:fltVal val="0"/>
                                          </p:val>
                                        </p:tav>
                                        <p:tav tm="100000">
                                          <p:val>
                                            <p:fltVal val="1"/>
                                          </p:val>
                                        </p:tav>
                                      </p:tavLst>
                                    </p:anim>
                                    <p:anim calcmode="lin" valueType="num">
                                      <p:cBhvr>
                                        <p:cTn id="191" dur="3000" fill="hold"/>
                                        <p:tgtEl>
                                          <p:spTgt spid="15"/>
                                        </p:tgtEl>
                                        <p:attrNameLst>
                                          <p:attrName>ppt_h</p:attrName>
                                        </p:attrNameLst>
                                      </p:cBhvr>
                                      <p:tavLst>
                                        <p:tav tm="0">
                                          <p:val>
                                            <p:strVal val="#ppt_h"/>
                                          </p:val>
                                        </p:tav>
                                        <p:tav tm="100000">
                                          <p:val>
                                            <p:strVal val="#ppt_h"/>
                                          </p:val>
                                        </p:tav>
                                      </p:tavLst>
                                    </p:anim>
                                  </p:childTnLst>
                                </p:cTn>
                              </p:par>
                              <p:par>
                                <p:cTn id="192" presetID="2" presetClass="exit" presetSubtype="3" fill="hold" nodeType="withEffect">
                                  <p:stCondLst>
                                    <p:cond delay="0"/>
                                  </p:stCondLst>
                                  <p:childTnLst>
                                    <p:anim calcmode="lin" valueType="num">
                                      <p:cBhvr additive="base">
                                        <p:cTn id="193" dur="3500"/>
                                        <p:tgtEl>
                                          <p:spTgt spid="15"/>
                                        </p:tgtEl>
                                        <p:attrNameLst>
                                          <p:attrName>ppt_x</p:attrName>
                                        </p:attrNameLst>
                                      </p:cBhvr>
                                      <p:tavLst>
                                        <p:tav tm="0">
                                          <p:val>
                                            <p:strVal val="ppt_x"/>
                                          </p:val>
                                        </p:tav>
                                        <p:tav tm="100000">
                                          <p:val>
                                            <p:strVal val="1+ppt_w/2"/>
                                          </p:val>
                                        </p:tav>
                                      </p:tavLst>
                                    </p:anim>
                                    <p:anim calcmode="lin" valueType="num">
                                      <p:cBhvr additive="base">
                                        <p:cTn id="194" dur="3500"/>
                                        <p:tgtEl>
                                          <p:spTgt spid="15"/>
                                        </p:tgtEl>
                                        <p:attrNameLst>
                                          <p:attrName>ppt_y</p:attrName>
                                        </p:attrNameLst>
                                      </p:cBhvr>
                                      <p:tavLst>
                                        <p:tav tm="0">
                                          <p:val>
                                            <p:strVal val="ppt_y"/>
                                          </p:val>
                                        </p:tav>
                                        <p:tav tm="100000">
                                          <p:val>
                                            <p:strVal val="0-ppt_h/2"/>
                                          </p:val>
                                        </p:tav>
                                      </p:tavLst>
                                    </p:anim>
                                    <p:set>
                                      <p:cBhvr>
                                        <p:cTn id="195" dur="1" fill="hold">
                                          <p:stCondLst>
                                            <p:cond delay="3499"/>
                                          </p:stCondLst>
                                        </p:cTn>
                                        <p:tgtEl>
                                          <p:spTgt spid="15"/>
                                        </p:tgtEl>
                                        <p:attrNameLst>
                                          <p:attrName>style.visibility</p:attrName>
                                        </p:attrNameLst>
                                      </p:cBhvr>
                                      <p:to>
                                        <p:strVal val="hidden"/>
                                      </p:to>
                                    </p:set>
                                  </p:childTnLst>
                                </p:cTn>
                              </p:par>
                              <p:par>
                                <p:cTn id="196" presetID="19" presetClass="exit" presetSubtype="10" fill="hold" nodeType="withEffect">
                                  <p:stCondLst>
                                    <p:cond delay="0"/>
                                  </p:stCondLst>
                                  <p:childTnLst>
                                    <p:anim calcmode="lin" valueType="num">
                                      <p:cBhvr>
                                        <p:cTn id="197" dur="3000"/>
                                        <p:tgtEl>
                                          <p:spTgt spid="15"/>
                                        </p:tgtEl>
                                        <p:attrNameLst>
                                          <p:attrName>ppt_h</p:attrName>
                                        </p:attrNameLst>
                                      </p:cBhvr>
                                      <p:tavLst>
                                        <p:tav tm="0">
                                          <p:val>
                                            <p:strVal val="ppt_h"/>
                                          </p:val>
                                        </p:tav>
                                        <p:tav tm="100000">
                                          <p:val>
                                            <p:strVal val="ppt_h"/>
                                          </p:val>
                                        </p:tav>
                                      </p:tavLst>
                                    </p:anim>
                                    <p:anim calcmode="lin" valueType="num">
                                      <p:cBhvr>
                                        <p:cTn id="198"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15"/>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16"/>
                                        </p:tgtEl>
                                        <p:attrNameLst>
                                          <p:attrName>style.visibility</p:attrName>
                                        </p:attrNameLst>
                                      </p:cBhvr>
                                      <p:to>
                                        <p:strVal val="visible"/>
                                      </p:to>
                                    </p:set>
                                    <p:anim calcmode="lin" valueType="num">
                                      <p:cBhvr>
                                        <p:cTn id="202" dur="3500" fill="hold"/>
                                        <p:tgtEl>
                                          <p:spTgt spid="16"/>
                                        </p:tgtEl>
                                        <p:attrNameLst>
                                          <p:attrName>ppt_w</p:attrName>
                                        </p:attrNameLst>
                                      </p:cBhvr>
                                      <p:tavLst>
                                        <p:tav tm="0">
                                          <p:val>
                                            <p:strVal val="2/3*#ppt_w"/>
                                          </p:val>
                                        </p:tav>
                                        <p:tav tm="100000">
                                          <p:val>
                                            <p:strVal val="#ppt_w"/>
                                          </p:val>
                                        </p:tav>
                                      </p:tavLst>
                                    </p:anim>
                                    <p:anim calcmode="lin" valueType="num">
                                      <p:cBhvr>
                                        <p:cTn id="203" dur="3500" fill="hold"/>
                                        <p:tgtEl>
                                          <p:spTgt spid="16"/>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16"/>
                                        </p:tgtEl>
                                        <p:attrNameLst>
                                          <p:attrName>style.visibility</p:attrName>
                                        </p:attrNameLst>
                                      </p:cBhvr>
                                      <p:to>
                                        <p:strVal val="visible"/>
                                      </p:to>
                                    </p:set>
                                    <p:animEffect transition="in" filter="box(out)">
                                      <p:cBhvr>
                                        <p:cTn id="206" dur="3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3.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339752" y="1318062"/>
            <a:ext cx="4221876" cy="4221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4" cstate="email">
            <a:extLst>
              <a:ext uri="{BEBA8EAE-BF5A-486C-A8C5-ECC9F3942E4B}">
                <a14:imgProps xmlns:a14="http://schemas.microsoft.com/office/drawing/2010/main">
                  <a14:imgLayer r:embed="rId5">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2339752" y="1322998"/>
            <a:ext cx="4221876" cy="4221876"/>
          </a:xfrm>
          <a:prstGeom prst="donut">
            <a:avLst>
              <a:gd name="adj" fmla="val 38149"/>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33610" y="0"/>
            <a:ext cx="9177610" cy="104360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2000">
                <a:srgbClr val="FFCDFF"/>
              </a:gs>
              <a:gs pos="85000">
                <a:srgbClr val="FF00FF"/>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23260" y="5839994"/>
            <a:ext cx="9167260" cy="104360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2000">
                <a:srgbClr val="FFCDFF"/>
              </a:gs>
              <a:gs pos="85000">
                <a:srgbClr val="FF00FF"/>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REGLAS PARA SER PADRES DIEZ DEFINITIVO.jpg"/>
          <p:cNvPicPr>
            <a:picLocks noGrp="1" noChangeAspect="1"/>
          </p:cNvPicPr>
          <p:nvPr isPhoto="1"/>
        </p:nvPicPr>
        <p:blipFill>
          <a:blip r:embed="rId6" cstate="email">
            <a:lum/>
          </a:blip>
          <a:stretch>
            <a:fillRect/>
          </a:stretch>
        </p:blipFill>
        <p:spPr>
          <a:xfrm>
            <a:off x="-228533" y="-171400"/>
            <a:ext cx="9481053" cy="7200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6"/>
                                        </p:tgtEl>
                                        <p:attrNameLst>
                                          <p:attrName>r</p:attrName>
                                        </p:attrNameLst>
                                      </p:cBhvr>
                                    </p:animRo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4/3*#ppt_w"/>
                                          </p:val>
                                        </p:tav>
                                        <p:tav tm="100000">
                                          <p:val>
                                            <p:strVal val="#ppt_w"/>
                                          </p:val>
                                        </p:tav>
                                      </p:tavLst>
                                    </p:anim>
                                    <p:anim calcmode="lin" valueType="num">
                                      <p:cBhvr>
                                        <p:cTn id="19" dur="3000" fill="hold"/>
                                        <p:tgtEl>
                                          <p:spTgt spid="5"/>
                                        </p:tgtEl>
                                        <p:attrNameLst>
                                          <p:attrName>ppt_h</p:attrName>
                                        </p:attrNameLst>
                                      </p:cBhvr>
                                      <p:tavLst>
                                        <p:tav tm="0">
                                          <p:val>
                                            <p:strVal val="4/3*#ppt_h"/>
                                          </p:val>
                                        </p:tav>
                                        <p:tav tm="100000">
                                          <p:val>
                                            <p:strVal val="#ppt_h"/>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childTnLst>
                          </p:cTn>
                        </p:par>
                        <p:par>
                          <p:cTn id="26" fill="hold">
                            <p:stCondLst>
                              <p:cond delay="3000"/>
                            </p:stCondLst>
                            <p:childTnLst>
                              <p:par>
                                <p:cTn id="27" presetID="23" presetClass="exit" presetSubtype="544" fill="hold" nodeType="afterEffect">
                                  <p:stCondLst>
                                    <p:cond delay="0"/>
                                  </p:stCondLst>
                                  <p:childTnLst>
                                    <p:anim calcmode="lin" valueType="num">
                                      <p:cBhvr>
                                        <p:cTn id="28" dur="2000"/>
                                        <p:tgtEl>
                                          <p:spTgt spid="6"/>
                                        </p:tgtEl>
                                        <p:attrNameLst>
                                          <p:attrName>ppt_w</p:attrName>
                                        </p:attrNameLst>
                                      </p:cBhvr>
                                      <p:tavLst>
                                        <p:tav tm="0">
                                          <p:val>
                                            <p:strVal val="ppt_w"/>
                                          </p:val>
                                        </p:tav>
                                        <p:tav tm="100000">
                                          <p:val>
                                            <p:fltVal val="0"/>
                                          </p:val>
                                        </p:tav>
                                      </p:tavLst>
                                    </p:anim>
                                    <p:anim calcmode="lin" valueType="num">
                                      <p:cBhvr>
                                        <p:cTn id="29" dur="2000"/>
                                        <p:tgtEl>
                                          <p:spTgt spid="6"/>
                                        </p:tgtEl>
                                        <p:attrNameLst>
                                          <p:attrName>ppt_h</p:attrName>
                                        </p:attrNameLst>
                                      </p:cBhvr>
                                      <p:tavLst>
                                        <p:tav tm="0">
                                          <p:val>
                                            <p:strVal val="ppt_h"/>
                                          </p:val>
                                        </p:tav>
                                        <p:tav tm="100000">
                                          <p:val>
                                            <p:fltVal val="0"/>
                                          </p:val>
                                        </p:tav>
                                      </p:tavLst>
                                    </p:anim>
                                    <p:anim calcmode="lin" valueType="num">
                                      <p:cBhvr>
                                        <p:cTn id="30" dur="2000"/>
                                        <p:tgtEl>
                                          <p:spTgt spid="6"/>
                                        </p:tgtEl>
                                        <p:attrNameLst>
                                          <p:attrName>ppt_x</p:attrName>
                                        </p:attrNameLst>
                                      </p:cBhvr>
                                      <p:tavLst>
                                        <p:tav tm="0">
                                          <p:val>
                                            <p:strVal val="ppt_x"/>
                                          </p:val>
                                        </p:tav>
                                        <p:tav tm="100000">
                                          <p:val>
                                            <p:fltVal val="0.5"/>
                                          </p:val>
                                        </p:tav>
                                      </p:tavLst>
                                    </p:anim>
                                    <p:anim calcmode="lin" valueType="num">
                                      <p:cBhvr>
                                        <p:cTn id="31" dur="2000"/>
                                        <p:tgtEl>
                                          <p:spTgt spid="6"/>
                                        </p:tgtEl>
                                        <p:attrNameLst>
                                          <p:attrName>ppt_y</p:attrName>
                                        </p:attrNameLst>
                                      </p:cBhvr>
                                      <p:tavLst>
                                        <p:tav tm="0">
                                          <p:val>
                                            <p:strVal val="ppt_y"/>
                                          </p:val>
                                        </p:tav>
                                        <p:tav tm="100000">
                                          <p:val>
                                            <p:fltVal val="0.5"/>
                                          </p:val>
                                        </p:tav>
                                      </p:tavLst>
                                    </p:anim>
                                    <p:set>
                                      <p:cBhvr>
                                        <p:cTn id="32" dur="1" fill="hold">
                                          <p:stCondLst>
                                            <p:cond delay="1999"/>
                                          </p:stCondLst>
                                        </p:cTn>
                                        <p:tgtEl>
                                          <p:spTgt spid="6"/>
                                        </p:tgtEl>
                                        <p:attrNameLst>
                                          <p:attrName>style.visibility</p:attrName>
                                        </p:attrNameLst>
                                      </p:cBhvr>
                                      <p:to>
                                        <p:strVal val="hidden"/>
                                      </p:to>
                                    </p:set>
                                  </p:childTnLst>
                                </p:cTn>
                              </p:par>
                              <p:par>
                                <p:cTn id="33" presetID="23" presetClass="exit" presetSubtype="16" fill="hold" nodeType="withEffect">
                                  <p:stCondLst>
                                    <p:cond delay="0"/>
                                  </p:stCondLst>
                                  <p:childTnLst>
                                    <p:anim calcmode="lin" valueType="num">
                                      <p:cBhvr>
                                        <p:cTn id="34" dur="3000"/>
                                        <p:tgtEl>
                                          <p:spTgt spid="7"/>
                                        </p:tgtEl>
                                        <p:attrNameLst>
                                          <p:attrName>ppt_w</p:attrName>
                                        </p:attrNameLst>
                                      </p:cBhvr>
                                      <p:tavLst>
                                        <p:tav tm="0">
                                          <p:val>
                                            <p:strVal val="ppt_w"/>
                                          </p:val>
                                        </p:tav>
                                        <p:tav tm="100000">
                                          <p:val>
                                            <p:strVal val="4*ppt_w"/>
                                          </p:val>
                                        </p:tav>
                                      </p:tavLst>
                                    </p:anim>
                                    <p:anim calcmode="lin" valueType="num">
                                      <p:cBhvr>
                                        <p:cTn id="35" dur="3000"/>
                                        <p:tgtEl>
                                          <p:spTgt spid="7"/>
                                        </p:tgtEl>
                                        <p:attrNameLst>
                                          <p:attrName>ppt_h</p:attrName>
                                        </p:attrNameLst>
                                      </p:cBhvr>
                                      <p:tavLst>
                                        <p:tav tm="0">
                                          <p:val>
                                            <p:strVal val="ppt_h"/>
                                          </p:val>
                                        </p:tav>
                                        <p:tav tm="100000">
                                          <p:val>
                                            <p:strVal val="4*ppt_h"/>
                                          </p:val>
                                        </p:tav>
                                      </p:tavLst>
                                    </p:anim>
                                    <p:set>
                                      <p:cBhvr>
                                        <p:cTn id="36"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827584" y="692696"/>
            <a:ext cx="7772300" cy="4031873"/>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3200" b="1" i="1" dirty="0" smtClean="0">
                <a:solidFill>
                  <a:srgbClr val="9900FF"/>
                </a:solidFill>
                <a:latin typeface="High Tower Text" panose="02040502050506030303" pitchFamily="18" charset="0"/>
              </a:rPr>
              <a:t> </a:t>
            </a:r>
            <a:r>
              <a:rPr lang="es-ES" sz="3200" b="1" i="1" dirty="0">
                <a:solidFill>
                  <a:srgbClr val="9900FF"/>
                </a:solidFill>
                <a:latin typeface="High Tower Text" panose="02040502050506030303" pitchFamily="18" charset="0"/>
              </a:rPr>
              <a:t>5. Acostumbrarles a que les hagan todo: son aquellos padres que hasta les siguen partiendo el filete cuando el niño tiene 9 años… A los niños hay que enseñarles a valerse por sí mismos, tienen una edad para aprender cada cosa, y cuanto antes lo aprendan mejor, sin apresurarse tampoco, claro.</a:t>
            </a:r>
          </a:p>
          <a:p>
            <a:pPr algn="ctr"/>
            <a:endParaRPr lang="es-ES" sz="32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750" fill="hold"/>
                                        <p:tgtEl>
                                          <p:spTgt spid="6"/>
                                        </p:tgtEl>
                                        <p:attrNameLst>
                                          <p:attrName>ppt_w</p:attrName>
                                        </p:attrNameLst>
                                      </p:cBhvr>
                                      <p:tavLst>
                                        <p:tav tm="0">
                                          <p:val>
                                            <p:fltVal val="0"/>
                                          </p:val>
                                        </p:tav>
                                        <p:tav tm="100000">
                                          <p:val>
                                            <p:strVal val="#ppt_w"/>
                                          </p:val>
                                        </p:tav>
                                      </p:tavLst>
                                    </p:anim>
                                    <p:anim calcmode="lin" valueType="num">
                                      <p:cBhvr>
                                        <p:cTn id="8" dur="2750" fill="hold"/>
                                        <p:tgtEl>
                                          <p:spTgt spid="6"/>
                                        </p:tgtEl>
                                        <p:attrNameLst>
                                          <p:attrName>ppt_h</p:attrName>
                                        </p:attrNameLst>
                                      </p:cBhvr>
                                      <p:tavLst>
                                        <p:tav tm="0">
                                          <p:val>
                                            <p:fltVal val="0"/>
                                          </p:val>
                                        </p:tav>
                                        <p:tav tm="100000">
                                          <p:val>
                                            <p:strVal val="#ppt_h"/>
                                          </p:val>
                                        </p:tav>
                                      </p:tavLst>
                                    </p:anim>
                                    <p:anim calcmode="lin" valueType="num">
                                      <p:cBhvr>
                                        <p:cTn id="9" dur="2750" fill="hold"/>
                                        <p:tgtEl>
                                          <p:spTgt spid="6"/>
                                        </p:tgtEl>
                                        <p:attrNameLst>
                                          <p:attrName>ppt_x</p:attrName>
                                        </p:attrNameLst>
                                      </p:cBhvr>
                                      <p:tavLst>
                                        <p:tav tm="0">
                                          <p:val>
                                            <p:fltVal val="0.5"/>
                                          </p:val>
                                        </p:tav>
                                        <p:tav tm="100000">
                                          <p:val>
                                            <p:strVal val="#ppt_x"/>
                                          </p:val>
                                        </p:tav>
                                      </p:tavLst>
                                    </p:anim>
                                    <p:anim calcmode="lin" valueType="num">
                                      <p:cBhvr>
                                        <p:cTn id="10" dur="275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2.JPG"/>
          <p:cNvPicPr>
            <a:picLocks noGrp="1" noChangeAspect="1"/>
          </p:cNvPicPr>
          <p:nvPr isPhoto="1"/>
        </p:nvPicPr>
        <p:blipFill>
          <a:blip r:embed="rId2" cstate="email">
            <a:lum/>
          </a:blip>
          <a:stretch>
            <a:fillRect/>
          </a:stretch>
        </p:blipFill>
        <p:spPr>
          <a:xfrm>
            <a:off x="5804" y="-12080"/>
            <a:ext cx="9144000" cy="6858000"/>
          </a:xfrm>
          <a:prstGeom prst="rect">
            <a:avLst/>
          </a:prstGeom>
          <a:noFill/>
          <a:ln>
            <a:noFill/>
          </a:ln>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32296" y="476672"/>
            <a:ext cx="9182100"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Rectángulo"/>
          <p:cNvSpPr/>
          <p:nvPr/>
        </p:nvSpPr>
        <p:spPr>
          <a:xfrm>
            <a:off x="-56386" y="6297618"/>
            <a:ext cx="9206190" cy="5603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7630" y="-71177"/>
            <a:ext cx="9191629"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464592"/>
            <a:ext cx="9182100"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32296" y="188640"/>
            <a:ext cx="9176296"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8000">
                <a:srgbClr val="C82335">
                  <a:lumMod val="65000"/>
                </a:srgbClr>
              </a:gs>
              <a:gs pos="51667">
                <a:srgbClr val="FFA7FF">
                  <a:lumMod val="53000"/>
                  <a:lumOff val="47000"/>
                </a:srgbClr>
              </a:gs>
              <a:gs pos="65000">
                <a:srgbClr val="FFA7FF"/>
              </a:gs>
              <a:gs pos="87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5673" y="5647558"/>
            <a:ext cx="9149672"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8000">
                <a:srgbClr val="C82335">
                  <a:lumMod val="65000"/>
                </a:srgbClr>
              </a:gs>
              <a:gs pos="51667">
                <a:srgbClr val="FFA7FF">
                  <a:lumMod val="53000"/>
                  <a:lumOff val="47000"/>
                </a:srgbClr>
              </a:gs>
              <a:gs pos="65000">
                <a:srgbClr val="FFA7FF"/>
              </a:gs>
              <a:gs pos="87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10 Imagen" descr="REGLAS PARA SER PADRES DIEZ DEFINITIVO.jpg"/>
          <p:cNvPicPr>
            <a:picLocks noGrp="1" noChangeAspect="1"/>
          </p:cNvPicPr>
          <p:nvPr isPhoto="1"/>
        </p:nvPicPr>
        <p:blipFill>
          <a:blip r:embed="rId4" cstate="email">
            <a:lum/>
          </a:blip>
          <a:stretch>
            <a:fillRect/>
          </a:stretch>
        </p:blipFill>
        <p:spPr>
          <a:xfrm>
            <a:off x="-228533" y="-171400"/>
            <a:ext cx="9481053" cy="7200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2" presetClass="exit" presetSubtype="2" fill="hold" nodeType="withEffect">
                                  <p:stCondLst>
                                    <p:cond delay="0"/>
                                  </p:stCondLst>
                                  <p:childTnLst>
                                    <p:anim calcmode="lin" valueType="num">
                                      <p:cBhvr additive="base">
                                        <p:cTn id="9" dur="4500"/>
                                        <p:tgtEl>
                                          <p:spTgt spid="7"/>
                                        </p:tgtEl>
                                        <p:attrNameLst>
                                          <p:attrName>ppt_x</p:attrName>
                                        </p:attrNameLst>
                                      </p:cBhvr>
                                      <p:tavLst>
                                        <p:tav tm="0">
                                          <p:val>
                                            <p:strVal val="#ppt_x"/>
                                          </p:val>
                                        </p:tav>
                                        <p:tav tm="100000">
                                          <p:val>
                                            <p:strVal val="#ppt_x+#ppt_w*1.125000"/>
                                          </p:val>
                                        </p:tav>
                                      </p:tavLst>
                                    </p:anim>
                                    <p:animEffect transition="out" filter="wipe(right)">
                                      <p:cBhvr>
                                        <p:cTn id="10" dur="4500"/>
                                        <p:tgtEl>
                                          <p:spTgt spid="7"/>
                                        </p:tgtEl>
                                      </p:cBhvr>
                                    </p:animEffect>
                                    <p:set>
                                      <p:cBhvr>
                                        <p:cTn id="11" dur="1" fill="hold">
                                          <p:stCondLst>
                                            <p:cond delay="4499"/>
                                          </p:stCondLst>
                                        </p:cTn>
                                        <p:tgtEl>
                                          <p:spTgt spid="7"/>
                                        </p:tgtEl>
                                        <p:attrNameLst>
                                          <p:attrName>style.visibility</p:attrName>
                                        </p:attrNameLst>
                                      </p:cBhvr>
                                      <p:to>
                                        <p:strVal val="hidden"/>
                                      </p:to>
                                    </p:set>
                                  </p:childTnLst>
                                </p:cTn>
                              </p:par>
                              <p:par>
                                <p:cTn id="12" presetID="12" presetClass="exit" presetSubtype="8" fill="hold" nodeType="withEffect">
                                  <p:stCondLst>
                                    <p:cond delay="0"/>
                                  </p:stCondLst>
                                  <p:childTnLst>
                                    <p:anim calcmode="lin" valueType="num">
                                      <p:cBhvr additive="base">
                                        <p:cTn id="13" dur="4500"/>
                                        <p:tgtEl>
                                          <p:spTgt spid="8"/>
                                        </p:tgtEl>
                                        <p:attrNameLst>
                                          <p:attrName>ppt_x</p:attrName>
                                        </p:attrNameLst>
                                      </p:cBhvr>
                                      <p:tavLst>
                                        <p:tav tm="0">
                                          <p:val>
                                            <p:strVal val="#ppt_x"/>
                                          </p:val>
                                        </p:tav>
                                        <p:tav tm="100000">
                                          <p:val>
                                            <p:strVal val="#ppt_x-#ppt_w*1.125000"/>
                                          </p:val>
                                        </p:tav>
                                      </p:tavLst>
                                    </p:anim>
                                    <p:animEffect transition="out" filter="wipe(left)">
                                      <p:cBhvr>
                                        <p:cTn id="14" dur="4500"/>
                                        <p:tgtEl>
                                          <p:spTgt spid="8"/>
                                        </p:tgtEl>
                                      </p:cBhvr>
                                    </p:animEffect>
                                    <p:set>
                                      <p:cBhvr>
                                        <p:cTn id="15" dur="1" fill="hold">
                                          <p:stCondLst>
                                            <p:cond delay="4499"/>
                                          </p:stCondLst>
                                        </p:cTn>
                                        <p:tgtEl>
                                          <p:spTgt spid="8"/>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4/3*#ppt_w"/>
                                          </p:val>
                                        </p:tav>
                                        <p:tav tm="100000">
                                          <p:val>
                                            <p:strVal val="#ppt_w"/>
                                          </p:val>
                                        </p:tav>
                                      </p:tavLst>
                                    </p:anim>
                                    <p:anim calcmode="lin" valueType="num">
                                      <p:cBhvr>
                                        <p:cTn id="19"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11.JPG"/>
          <p:cNvPicPr>
            <a:picLocks noGrp="1" noChangeAspect="1"/>
          </p:cNvPicPr>
          <p:nvPr isPhoto="1"/>
        </p:nvPicPr>
        <p:blipFill>
          <a:blip r:embed="rId2" cstate="email">
            <a:lum/>
          </a:blip>
          <a:stretch>
            <a:fillRect/>
          </a:stretch>
        </p:blipFill>
        <p:spPr>
          <a:xfrm>
            <a:off x="-6028" y="19222"/>
            <a:ext cx="9144000" cy="6858000"/>
          </a:xfrm>
          <a:prstGeom prst="rect">
            <a:avLst/>
          </a:prstGeom>
          <a:noFill/>
          <a:ln>
            <a:noFill/>
          </a:ln>
        </p:spPr>
      </p:pic>
      <p:pic>
        <p:nvPicPr>
          <p:cNvPr id="2" name="Picture 5"/>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21000"/>
                    </a14:imgEffect>
                  </a14:imgLayer>
                </a14:imgProps>
              </a:ext>
              <a:ext uri="{28A0092B-C50C-407E-A947-70E740481C1C}">
                <a14:useLocalDpi xmlns:a14="http://schemas.microsoft.com/office/drawing/2010/main" val="0"/>
              </a:ext>
            </a:extLst>
          </a:blip>
          <a:srcRect/>
          <a:stretch>
            <a:fillRect/>
          </a:stretch>
        </p:blipFill>
        <p:spPr bwMode="auto">
          <a:xfrm rot="18589373">
            <a:off x="3291529" y="1900447"/>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5"/>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19000"/>
                    </a14:imgEffect>
                  </a14:imgLayer>
                </a14:imgProps>
              </a:ext>
              <a:ext uri="{28A0092B-C50C-407E-A947-70E740481C1C}">
                <a14:useLocalDpi xmlns:a14="http://schemas.microsoft.com/office/drawing/2010/main" val="0"/>
              </a:ext>
            </a:extLst>
          </a:blip>
          <a:srcRect/>
          <a:stretch>
            <a:fillRect/>
          </a:stretch>
        </p:blipFill>
        <p:spPr bwMode="auto">
          <a:xfrm rot="3010627" flipH="1">
            <a:off x="4731687" y="1909079"/>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5"/>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rot="7702623">
            <a:off x="4729416" y="3210448"/>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19000"/>
                    </a14:imgEffect>
                  </a14:imgLayer>
                </a14:imgProps>
              </a:ext>
              <a:ext uri="{28A0092B-C50C-407E-A947-70E740481C1C}">
                <a14:useLocalDpi xmlns:a14="http://schemas.microsoft.com/office/drawing/2010/main" val="0"/>
              </a:ext>
            </a:extLst>
          </a:blip>
          <a:srcRect/>
          <a:stretch>
            <a:fillRect/>
          </a:stretch>
        </p:blipFill>
        <p:spPr bwMode="auto">
          <a:xfrm rot="13760238">
            <a:off x="3289908" y="3198848"/>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p:cNvPicPr>
            <a:picLocks noChangeAspect="1" noChangeArrowheads="1"/>
          </p:cNvPicPr>
          <p:nvPr/>
        </p:nvPicPr>
        <p:blipFill>
          <a:blip r:embed="rId7" cstate="email">
            <a:extLst>
              <a:ext uri="{BEBA8EAE-BF5A-486C-A8C5-ECC9F3942E4B}">
                <a14:imgProps xmlns:a14="http://schemas.microsoft.com/office/drawing/2010/main">
                  <a14:imgLayer r:embed="rId4">
                    <a14:imgEffect>
                      <a14:brightnessContrast bright="16000"/>
                    </a14:imgEffect>
                  </a14:imgLayer>
                </a14:imgProps>
              </a:ext>
              <a:ext uri="{28A0092B-C50C-407E-A947-70E740481C1C}">
                <a14:useLocalDpi xmlns:a14="http://schemas.microsoft.com/office/drawing/2010/main" val="0"/>
              </a:ext>
            </a:extLst>
          </a:blip>
          <a:srcRect/>
          <a:stretch>
            <a:fillRect/>
          </a:stretch>
        </p:blipFill>
        <p:spPr bwMode="auto">
          <a:xfrm rot="3010627" flipH="1">
            <a:off x="5523776" y="1179535"/>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5"/>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19000"/>
                    </a14:imgEffect>
                  </a14:imgLayer>
                </a14:imgProps>
              </a:ext>
              <a:ext uri="{28A0092B-C50C-407E-A947-70E740481C1C}">
                <a14:useLocalDpi xmlns:a14="http://schemas.microsoft.com/office/drawing/2010/main" val="0"/>
              </a:ext>
            </a:extLst>
          </a:blip>
          <a:srcRect/>
          <a:stretch>
            <a:fillRect/>
          </a:stretch>
        </p:blipFill>
        <p:spPr bwMode="auto">
          <a:xfrm rot="3010627" flipH="1">
            <a:off x="6200217" y="490065"/>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5"/>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19000"/>
                    </a14:imgEffect>
                  </a14:imgLayer>
                </a14:imgProps>
              </a:ext>
              <a:ext uri="{28A0092B-C50C-407E-A947-70E740481C1C}">
                <a14:useLocalDpi xmlns:a14="http://schemas.microsoft.com/office/drawing/2010/main" val="0"/>
              </a:ext>
            </a:extLst>
          </a:blip>
          <a:srcRect/>
          <a:stretch>
            <a:fillRect/>
          </a:stretch>
        </p:blipFill>
        <p:spPr bwMode="auto">
          <a:xfrm rot="18589373">
            <a:off x="2571446" y="1180529"/>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5"/>
          <p:cNvPicPr>
            <a:picLocks noChangeAspect="1" noChangeArrowheads="1"/>
          </p:cNvPicPr>
          <p:nvPr/>
        </p:nvPicPr>
        <p:blipFill>
          <a:blip r:embed="rId8" cstate="email">
            <a:extLst>
              <a:ext uri="{BEBA8EAE-BF5A-486C-A8C5-ECC9F3942E4B}">
                <a14:imgProps xmlns:a14="http://schemas.microsoft.com/office/drawing/2010/main">
                  <a14:imgLayer r:embed="rId4">
                    <a14:imgEffect>
                      <a14:brightnessContrast bright="32000"/>
                    </a14:imgEffect>
                  </a14:imgLayer>
                </a14:imgProps>
              </a:ext>
              <a:ext uri="{28A0092B-C50C-407E-A947-70E740481C1C}">
                <a14:useLocalDpi xmlns:a14="http://schemas.microsoft.com/office/drawing/2010/main" val="0"/>
              </a:ext>
            </a:extLst>
          </a:blip>
          <a:srcRect/>
          <a:stretch>
            <a:fillRect/>
          </a:stretch>
        </p:blipFill>
        <p:spPr bwMode="auto">
          <a:xfrm rot="18589373">
            <a:off x="1851366" y="490065"/>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5"/>
          <p:cNvPicPr>
            <a:picLocks noChangeAspect="1" noChangeArrowheads="1"/>
          </p:cNvPicPr>
          <p:nvPr/>
        </p:nvPicPr>
        <p:blipFill>
          <a:blip r:embed="rId9" cstate="email">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rot="7702623">
            <a:off x="5408569" y="3898784"/>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a:picLocks noChangeAspect="1" noChangeArrowheads="1"/>
          </p:cNvPicPr>
          <p:nvPr/>
        </p:nvPicPr>
        <p:blipFill>
          <a:blip r:embed="rId9" cstate="email">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rot="7702623">
            <a:off x="6102112" y="4582127"/>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5"/>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19000"/>
                    </a14:imgEffect>
                  </a14:imgLayer>
                </a14:imgProps>
              </a:ext>
              <a:ext uri="{28A0092B-C50C-407E-A947-70E740481C1C}">
                <a14:useLocalDpi xmlns:a14="http://schemas.microsoft.com/office/drawing/2010/main" val="0"/>
              </a:ext>
            </a:extLst>
          </a:blip>
          <a:srcRect/>
          <a:stretch>
            <a:fillRect/>
          </a:stretch>
        </p:blipFill>
        <p:spPr bwMode="auto">
          <a:xfrm rot="13760238">
            <a:off x="2614435" y="3841970"/>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5"/>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19000"/>
                    </a14:imgEffect>
                  </a14:imgLayer>
                </a14:imgProps>
              </a:ext>
              <a:ext uri="{28A0092B-C50C-407E-A947-70E740481C1C}">
                <a14:useLocalDpi xmlns:a14="http://schemas.microsoft.com/office/drawing/2010/main" val="0"/>
              </a:ext>
            </a:extLst>
          </a:blip>
          <a:srcRect/>
          <a:stretch>
            <a:fillRect/>
          </a:stretch>
        </p:blipFill>
        <p:spPr bwMode="auto">
          <a:xfrm rot="13760238">
            <a:off x="1852987" y="4554138"/>
            <a:ext cx="1154807" cy="1706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17 Rectángulo"/>
          <p:cNvSpPr/>
          <p:nvPr/>
        </p:nvSpPr>
        <p:spPr>
          <a:xfrm>
            <a:off x="-47630" y="-71177"/>
            <a:ext cx="9191629"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3815" y="6401417"/>
            <a:ext cx="9191629"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Forma libre"/>
          <p:cNvSpPr/>
          <p:nvPr/>
        </p:nvSpPr>
        <p:spPr>
          <a:xfrm>
            <a:off x="-54032" y="188640"/>
            <a:ext cx="9221845" cy="10253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lumMod val="67000"/>
                  <a:lumOff val="33000"/>
                </a:srgbClr>
              </a:gs>
              <a:gs pos="85000">
                <a:srgbClr val="FF0000">
                  <a:lumMod val="27000"/>
                  <a:lumOff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Forma libre"/>
          <p:cNvSpPr/>
          <p:nvPr/>
        </p:nvSpPr>
        <p:spPr>
          <a:xfrm rot="10800000">
            <a:off x="-47631" y="5689249"/>
            <a:ext cx="9191629" cy="102535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lumMod val="67000"/>
                  <a:lumOff val="33000"/>
                </a:srgbClr>
              </a:gs>
              <a:gs pos="85000">
                <a:srgbClr val="FF0000">
                  <a:lumMod val="27000"/>
                  <a:lumOff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2" name="21 Imagen" descr="REGLAS PARA SER PADRES DIEZ DEFINITIVO.jpg"/>
          <p:cNvPicPr>
            <a:picLocks noGrp="1" noChangeAspect="1"/>
          </p:cNvPicPr>
          <p:nvPr isPhoto="1"/>
        </p:nvPicPr>
        <p:blipFill>
          <a:blip r:embed="rId10" cstate="email">
            <a:lum/>
          </a:blip>
          <a:stretch>
            <a:fillRect/>
          </a:stretch>
        </p:blipFill>
        <p:spPr>
          <a:xfrm>
            <a:off x="-228533" y="-171400"/>
            <a:ext cx="9481053" cy="7200800"/>
          </a:xfrm>
          <a:prstGeom prst="rect">
            <a:avLst/>
          </a:prstGeom>
          <a:noFill/>
          <a:ln>
            <a:noFill/>
          </a:ln>
        </p:spPr>
      </p:pic>
    </p:spTree>
    <p:extLst>
      <p:ext uri="{BB962C8B-B14F-4D97-AF65-F5344CB8AC3E}">
        <p14:creationId xmlns:p14="http://schemas.microsoft.com/office/powerpoint/2010/main" val="93324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fmla="#ppt_w*sin(2.5*pi*$)">
                                          <p:val>
                                            <p:fltVal val="0"/>
                                          </p:val>
                                        </p:tav>
                                        <p:tav tm="100000">
                                          <p:val>
                                            <p:fltVal val="1"/>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1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fmla="#ppt_w*sin(2.5*pi*$)">
                                          <p:val>
                                            <p:fltVal val="0"/>
                                          </p:val>
                                        </p:tav>
                                        <p:tav tm="100000">
                                          <p:val>
                                            <p:fltVal val="1"/>
                                          </p:val>
                                        </p:tav>
                                      </p:tavLst>
                                    </p:anim>
                                    <p:anim calcmode="lin" valueType="num">
                                      <p:cBhvr>
                                        <p:cTn id="23" dur="3000" fill="hold"/>
                                        <p:tgtEl>
                                          <p:spTgt spid="10"/>
                                        </p:tgtEl>
                                        <p:attrNameLst>
                                          <p:attrName>ppt_h</p:attrName>
                                        </p:attrNameLst>
                                      </p:cBhvr>
                                      <p:tavLst>
                                        <p:tav tm="0">
                                          <p:val>
                                            <p:strVal val="#ppt_h"/>
                                          </p:val>
                                        </p:tav>
                                        <p:tav tm="100000">
                                          <p:val>
                                            <p:strVal val="#ppt_h"/>
                                          </p:val>
                                        </p:tav>
                                      </p:tavLst>
                                    </p:anim>
                                  </p:childTnLst>
                                </p:cTn>
                              </p:par>
                              <p:par>
                                <p:cTn id="24" presetID="2" presetClass="entr" presetSubtype="12"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3000" fill="hold"/>
                                        <p:tgtEl>
                                          <p:spTgt spid="9"/>
                                        </p:tgtEl>
                                        <p:attrNameLst>
                                          <p:attrName>ppt_w</p:attrName>
                                        </p:attrNameLst>
                                      </p:cBhvr>
                                      <p:tavLst>
                                        <p:tav tm="0" fmla="#ppt_w*sin(2.5*pi*$)">
                                          <p:val>
                                            <p:fltVal val="0"/>
                                          </p:val>
                                        </p:tav>
                                        <p:tav tm="100000">
                                          <p:val>
                                            <p:fltVal val="1"/>
                                          </p:val>
                                        </p:tav>
                                      </p:tavLst>
                                    </p:anim>
                                    <p:anim calcmode="lin" valueType="num">
                                      <p:cBhvr>
                                        <p:cTn id="31" dur="3000" fill="hold"/>
                                        <p:tgtEl>
                                          <p:spTgt spid="9"/>
                                        </p:tgtEl>
                                        <p:attrNameLst>
                                          <p:attrName>ppt_h</p:attrName>
                                        </p:attrNameLst>
                                      </p:cBhvr>
                                      <p:tavLst>
                                        <p:tav tm="0">
                                          <p:val>
                                            <p:strVal val="#ppt_h"/>
                                          </p:val>
                                        </p:tav>
                                        <p:tav tm="100000">
                                          <p:val>
                                            <p:strVal val="#ppt_h"/>
                                          </p:val>
                                        </p:tav>
                                      </p:tavLst>
                                    </p:anim>
                                  </p:childTnLst>
                                </p:cTn>
                              </p:par>
                              <p:par>
                                <p:cTn id="32" presetID="2" presetClass="entr" presetSubtype="9"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0-#ppt_w/2"/>
                                          </p:val>
                                        </p:tav>
                                        <p:tav tm="100000">
                                          <p:val>
                                            <p:strVal val="#ppt_x"/>
                                          </p:val>
                                        </p:tav>
                                      </p:tavLst>
                                    </p:anim>
                                    <p:anim calcmode="lin" valueType="num">
                                      <p:cBhvr additive="base">
                                        <p:cTn id="35" dur="3000" fill="hold"/>
                                        <p:tgtEl>
                                          <p:spTgt spid="4"/>
                                        </p:tgtEl>
                                        <p:attrNameLst>
                                          <p:attrName>ppt_y</p:attrName>
                                        </p:attrNameLst>
                                      </p:cBhvr>
                                      <p:tavLst>
                                        <p:tav tm="0">
                                          <p:val>
                                            <p:strVal val="0-#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par>
                                <p:cTn id="40" presetID="2" presetClass="entr" presetSubtype="9"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fmla="#ppt_w*sin(2.5*pi*$)">
                                          <p:val>
                                            <p:fltVal val="0"/>
                                          </p:val>
                                        </p:tav>
                                        <p:tav tm="100000">
                                          <p:val>
                                            <p:fltVal val="1"/>
                                          </p:val>
                                        </p:tav>
                                      </p:tavLst>
                                    </p:anim>
                                    <p:anim calcmode="lin" valueType="num">
                                      <p:cBhvr>
                                        <p:cTn id="47" dur="3000" fill="hold"/>
                                        <p:tgtEl>
                                          <p:spTgt spid="13"/>
                                        </p:tgtEl>
                                        <p:attrNameLst>
                                          <p:attrName>ppt_h</p:attrName>
                                        </p:attrNameLst>
                                      </p:cBhvr>
                                      <p:tavLst>
                                        <p:tav tm="0">
                                          <p:val>
                                            <p:strVal val="#ppt_h"/>
                                          </p:val>
                                        </p:tav>
                                        <p:tav tm="100000">
                                          <p:val>
                                            <p:strVal val="#ppt_h"/>
                                          </p:val>
                                        </p:tav>
                                      </p:tavLst>
                                    </p:anim>
                                  </p:childTnLst>
                                </p:cTn>
                              </p:par>
                              <p:par>
                                <p:cTn id="48" presetID="2" presetClass="entr" presetSubtype="9"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fmla="#ppt_w*sin(2.5*pi*$)">
                                          <p:val>
                                            <p:fltVal val="0"/>
                                          </p:val>
                                        </p:tav>
                                        <p:tav tm="100000">
                                          <p:val>
                                            <p:fltVal val="1"/>
                                          </p:val>
                                        </p:tav>
                                      </p:tavLst>
                                    </p:anim>
                                    <p:anim calcmode="lin" valueType="num">
                                      <p:cBhvr>
                                        <p:cTn id="55" dur="3000" fill="hold"/>
                                        <p:tgtEl>
                                          <p:spTgt spid="14"/>
                                        </p:tgtEl>
                                        <p:attrNameLst>
                                          <p:attrName>ppt_h</p:attrName>
                                        </p:attrNameLst>
                                      </p:cBhvr>
                                      <p:tavLst>
                                        <p:tav tm="0">
                                          <p:val>
                                            <p:strVal val="#ppt_h"/>
                                          </p:val>
                                        </p:tav>
                                        <p:tav tm="100000">
                                          <p:val>
                                            <p:strVal val="#ppt_h"/>
                                          </p:val>
                                        </p:tav>
                                      </p:tavLst>
                                    </p:anim>
                                  </p:childTnLst>
                                </p:cTn>
                              </p:par>
                              <p:par>
                                <p:cTn id="56" presetID="2" presetClass="entr" presetSubtype="6"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3000" fill="hold"/>
                                        <p:tgtEl>
                                          <p:spTgt spid="12"/>
                                        </p:tgtEl>
                                        <p:attrNameLst>
                                          <p:attrName>ppt_w</p:attrName>
                                        </p:attrNameLst>
                                      </p:cBhvr>
                                      <p:tavLst>
                                        <p:tav tm="0" fmla="#ppt_w*sin(2.5*pi*$)">
                                          <p:val>
                                            <p:fltVal val="0"/>
                                          </p:val>
                                        </p:tav>
                                        <p:tav tm="100000">
                                          <p:val>
                                            <p:fltVal val="1"/>
                                          </p:val>
                                        </p:tav>
                                      </p:tavLst>
                                    </p:anim>
                                    <p:anim calcmode="lin" valueType="num">
                                      <p:cBhvr>
                                        <p:cTn id="63" dur="3000" fill="hold"/>
                                        <p:tgtEl>
                                          <p:spTgt spid="12"/>
                                        </p:tgtEl>
                                        <p:attrNameLst>
                                          <p:attrName>ppt_h</p:attrName>
                                        </p:attrNameLst>
                                      </p:cBhvr>
                                      <p:tavLst>
                                        <p:tav tm="0">
                                          <p:val>
                                            <p:strVal val="#ppt_h"/>
                                          </p:val>
                                        </p:tav>
                                        <p:tav tm="100000">
                                          <p:val>
                                            <p:strVal val="#ppt_h"/>
                                          </p:val>
                                        </p:tav>
                                      </p:tavLst>
                                    </p:anim>
                                  </p:childTnLst>
                                </p:cTn>
                              </p:par>
                              <p:par>
                                <p:cTn id="64" presetID="2" presetClass="entr" presetSubtype="6"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3000" fill="hold"/>
                                        <p:tgtEl>
                                          <p:spTgt spid="11"/>
                                        </p:tgtEl>
                                        <p:attrNameLst>
                                          <p:attrName>ppt_x</p:attrName>
                                        </p:attrNameLst>
                                      </p:cBhvr>
                                      <p:tavLst>
                                        <p:tav tm="0">
                                          <p:val>
                                            <p:strVal val="1+#ppt_w/2"/>
                                          </p:val>
                                        </p:tav>
                                        <p:tav tm="100000">
                                          <p:val>
                                            <p:strVal val="#ppt_x"/>
                                          </p:val>
                                        </p:tav>
                                      </p:tavLst>
                                    </p:anim>
                                    <p:anim calcmode="lin" valueType="num">
                                      <p:cBhvr additive="base">
                                        <p:cTn id="67" dur="3000" fill="hold"/>
                                        <p:tgtEl>
                                          <p:spTgt spid="11"/>
                                        </p:tgtEl>
                                        <p:attrNameLst>
                                          <p:attrName>ppt_y</p:attrName>
                                        </p:attrNameLst>
                                      </p:cBhvr>
                                      <p:tavLst>
                                        <p:tav tm="0">
                                          <p:val>
                                            <p:strVal val="1+#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3000" fill="hold"/>
                                        <p:tgtEl>
                                          <p:spTgt spid="15"/>
                                        </p:tgtEl>
                                        <p:attrNameLst>
                                          <p:attrName>ppt_x</p:attrName>
                                        </p:attrNameLst>
                                      </p:cBhvr>
                                      <p:tavLst>
                                        <p:tav tm="0">
                                          <p:val>
                                            <p:strVal val="1+#ppt_w/2"/>
                                          </p:val>
                                        </p:tav>
                                        <p:tav tm="100000">
                                          <p:val>
                                            <p:strVal val="#ppt_x"/>
                                          </p:val>
                                        </p:tav>
                                      </p:tavLst>
                                    </p:anim>
                                    <p:anim calcmode="lin" valueType="num">
                                      <p:cBhvr additive="base">
                                        <p:cTn id="75" dur="3000" fill="hold"/>
                                        <p:tgtEl>
                                          <p:spTgt spid="15"/>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fmla="#ppt_w*sin(2.5*pi*$)">
                                          <p:val>
                                            <p:fltVal val="0"/>
                                          </p:val>
                                        </p:tav>
                                        <p:tav tm="100000">
                                          <p:val>
                                            <p:fltVal val="1"/>
                                          </p:val>
                                        </p:tav>
                                      </p:tavLst>
                                    </p:anim>
                                    <p:anim calcmode="lin" valueType="num">
                                      <p:cBhvr>
                                        <p:cTn id="79" dur="3000" fill="hold"/>
                                        <p:tgtEl>
                                          <p:spTgt spid="15"/>
                                        </p:tgtEl>
                                        <p:attrNameLst>
                                          <p:attrName>ppt_h</p:attrName>
                                        </p:attrNameLst>
                                      </p:cBhvr>
                                      <p:tavLst>
                                        <p:tav tm="0">
                                          <p:val>
                                            <p:strVal val="#ppt_h"/>
                                          </p:val>
                                        </p:tav>
                                        <p:tav tm="100000">
                                          <p:val>
                                            <p:strVal val="#ppt_h"/>
                                          </p:val>
                                        </p:tav>
                                      </p:tavLst>
                                    </p:anim>
                                  </p:childTnLst>
                                </p:cTn>
                              </p:par>
                              <p:par>
                                <p:cTn id="80" presetID="2" presetClass="entr" presetSubtype="3"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3000" fill="hold"/>
                                        <p:tgtEl>
                                          <p:spTgt spid="16"/>
                                        </p:tgtEl>
                                        <p:attrNameLst>
                                          <p:attrName>ppt_x</p:attrName>
                                        </p:attrNameLst>
                                      </p:cBhvr>
                                      <p:tavLst>
                                        <p:tav tm="0">
                                          <p:val>
                                            <p:strVal val="1+#ppt_w/2"/>
                                          </p:val>
                                        </p:tav>
                                        <p:tav tm="100000">
                                          <p:val>
                                            <p:strVal val="#ppt_x"/>
                                          </p:val>
                                        </p:tav>
                                      </p:tavLst>
                                    </p:anim>
                                    <p:anim calcmode="lin" valueType="num">
                                      <p:cBhvr additive="base">
                                        <p:cTn id="83" dur="3000" fill="hold"/>
                                        <p:tgtEl>
                                          <p:spTgt spid="16"/>
                                        </p:tgtEl>
                                        <p:attrNameLst>
                                          <p:attrName>ppt_y</p:attrName>
                                        </p:attrNameLst>
                                      </p:cBhvr>
                                      <p:tavLst>
                                        <p:tav tm="0">
                                          <p:val>
                                            <p:strVal val="0-#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3000" fill="hold"/>
                                        <p:tgtEl>
                                          <p:spTgt spid="16"/>
                                        </p:tgtEl>
                                        <p:attrNameLst>
                                          <p:attrName>ppt_w</p:attrName>
                                        </p:attrNameLst>
                                      </p:cBhvr>
                                      <p:tavLst>
                                        <p:tav tm="0" fmla="#ppt_w*sin(2.5*pi*$)">
                                          <p:val>
                                            <p:fltVal val="0"/>
                                          </p:val>
                                        </p:tav>
                                        <p:tav tm="100000">
                                          <p:val>
                                            <p:fltVal val="1"/>
                                          </p:val>
                                        </p:tav>
                                      </p:tavLst>
                                    </p:anim>
                                    <p:anim calcmode="lin" valueType="num">
                                      <p:cBhvr>
                                        <p:cTn id="87" dur="3000" fill="hold"/>
                                        <p:tgtEl>
                                          <p:spTgt spid="16"/>
                                        </p:tgtEl>
                                        <p:attrNameLst>
                                          <p:attrName>ppt_h</p:attrName>
                                        </p:attrNameLst>
                                      </p:cBhvr>
                                      <p:tavLst>
                                        <p:tav tm="0">
                                          <p:val>
                                            <p:strVal val="#ppt_h"/>
                                          </p:val>
                                        </p:tav>
                                        <p:tav tm="100000">
                                          <p:val>
                                            <p:strVal val="#ppt_h"/>
                                          </p:val>
                                        </p:tav>
                                      </p:tavLst>
                                    </p:anim>
                                  </p:childTnLst>
                                </p:cTn>
                              </p:par>
                              <p:par>
                                <p:cTn id="88" presetID="2" presetClass="entr" presetSubtype="12" fill="hold" nodeType="withEffect">
                                  <p:stCondLst>
                                    <p:cond delay="0"/>
                                  </p:stCondLst>
                                  <p:childTnLst>
                                    <p:set>
                                      <p:cBhvr>
                                        <p:cTn id="89" dur="1" fill="hold">
                                          <p:stCondLst>
                                            <p:cond delay="0"/>
                                          </p:stCondLst>
                                        </p:cTn>
                                        <p:tgtEl>
                                          <p:spTgt spid="3"/>
                                        </p:tgtEl>
                                        <p:attrNameLst>
                                          <p:attrName>style.visibility</p:attrName>
                                        </p:attrNameLst>
                                      </p:cBhvr>
                                      <p:to>
                                        <p:strVal val="visible"/>
                                      </p:to>
                                    </p:set>
                                    <p:anim calcmode="lin" valueType="num">
                                      <p:cBhvr additive="base">
                                        <p:cTn id="90" dur="3000" fill="hold"/>
                                        <p:tgtEl>
                                          <p:spTgt spid="3"/>
                                        </p:tgtEl>
                                        <p:attrNameLst>
                                          <p:attrName>ppt_x</p:attrName>
                                        </p:attrNameLst>
                                      </p:cBhvr>
                                      <p:tavLst>
                                        <p:tav tm="0">
                                          <p:val>
                                            <p:strVal val="0-#ppt_w/2"/>
                                          </p:val>
                                        </p:tav>
                                        <p:tav tm="100000">
                                          <p:val>
                                            <p:strVal val="#ppt_x"/>
                                          </p:val>
                                        </p:tav>
                                      </p:tavLst>
                                    </p:anim>
                                    <p:anim calcmode="lin" valueType="num">
                                      <p:cBhvr additive="base">
                                        <p:cTn id="91" dur="3000" fill="hold"/>
                                        <p:tgtEl>
                                          <p:spTgt spid="3"/>
                                        </p:tgtEl>
                                        <p:attrNameLst>
                                          <p:attrName>ppt_y</p:attrName>
                                        </p:attrNameLst>
                                      </p:cBhvr>
                                      <p:tavLst>
                                        <p:tav tm="0">
                                          <p:val>
                                            <p:strVal val="1+#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3"/>
                                        </p:tgtEl>
                                        <p:attrNameLst>
                                          <p:attrName>style.visibility</p:attrName>
                                        </p:attrNameLst>
                                      </p:cBhvr>
                                      <p:to>
                                        <p:strVal val="visible"/>
                                      </p:to>
                                    </p:set>
                                    <p:anim calcmode="lin" valueType="num">
                                      <p:cBhvr>
                                        <p:cTn id="94" dur="3000" fill="hold"/>
                                        <p:tgtEl>
                                          <p:spTgt spid="3"/>
                                        </p:tgtEl>
                                        <p:attrNameLst>
                                          <p:attrName>ppt_w</p:attrName>
                                        </p:attrNameLst>
                                      </p:cBhvr>
                                      <p:tavLst>
                                        <p:tav tm="0" fmla="#ppt_w*sin(2.5*pi*$)">
                                          <p:val>
                                            <p:fltVal val="0"/>
                                          </p:val>
                                        </p:tav>
                                        <p:tav tm="100000">
                                          <p:val>
                                            <p:fltVal val="1"/>
                                          </p:val>
                                        </p:tav>
                                      </p:tavLst>
                                    </p:anim>
                                    <p:anim calcmode="lin" valueType="num">
                                      <p:cBhvr>
                                        <p:cTn id="95" dur="3000" fill="hold"/>
                                        <p:tgtEl>
                                          <p:spTgt spid="3"/>
                                        </p:tgtEl>
                                        <p:attrNameLst>
                                          <p:attrName>ppt_h</p:attrName>
                                        </p:attrNameLst>
                                      </p:cBhvr>
                                      <p:tavLst>
                                        <p:tav tm="0">
                                          <p:val>
                                            <p:strVal val="#ppt_h"/>
                                          </p:val>
                                        </p:tav>
                                        <p:tav tm="100000">
                                          <p:val>
                                            <p:strVal val="#ppt_h"/>
                                          </p:val>
                                        </p:tav>
                                      </p:tavLst>
                                    </p:anim>
                                  </p:childTnLst>
                                </p:cTn>
                              </p:par>
                              <p:par>
                                <p:cTn id="96" presetID="2" presetClass="entr" presetSubtype="3" fill="hold" nodeType="withEffect">
                                  <p:stCondLst>
                                    <p:cond delay="0"/>
                                  </p:stCondLst>
                                  <p:childTnLst>
                                    <p:set>
                                      <p:cBhvr>
                                        <p:cTn id="97" dur="1" fill="hold">
                                          <p:stCondLst>
                                            <p:cond delay="0"/>
                                          </p:stCondLst>
                                        </p:cTn>
                                        <p:tgtEl>
                                          <p:spTgt spid="5"/>
                                        </p:tgtEl>
                                        <p:attrNameLst>
                                          <p:attrName>style.visibility</p:attrName>
                                        </p:attrNameLst>
                                      </p:cBhvr>
                                      <p:to>
                                        <p:strVal val="visible"/>
                                      </p:to>
                                    </p:set>
                                    <p:anim calcmode="lin" valueType="num">
                                      <p:cBhvr additive="base">
                                        <p:cTn id="98" dur="3000" fill="hold"/>
                                        <p:tgtEl>
                                          <p:spTgt spid="5"/>
                                        </p:tgtEl>
                                        <p:attrNameLst>
                                          <p:attrName>ppt_x</p:attrName>
                                        </p:attrNameLst>
                                      </p:cBhvr>
                                      <p:tavLst>
                                        <p:tav tm="0">
                                          <p:val>
                                            <p:strVal val="1+#ppt_w/2"/>
                                          </p:val>
                                        </p:tav>
                                        <p:tav tm="100000">
                                          <p:val>
                                            <p:strVal val="#ppt_x"/>
                                          </p:val>
                                        </p:tav>
                                      </p:tavLst>
                                    </p:anim>
                                    <p:anim calcmode="lin" valueType="num">
                                      <p:cBhvr additive="base">
                                        <p:cTn id="99" dur="3000" fill="hold"/>
                                        <p:tgtEl>
                                          <p:spTgt spid="5"/>
                                        </p:tgtEl>
                                        <p:attrNameLst>
                                          <p:attrName>ppt_y</p:attrName>
                                        </p:attrNameLst>
                                      </p:cBhvr>
                                      <p:tavLst>
                                        <p:tav tm="0">
                                          <p:val>
                                            <p:strVal val="0-#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5"/>
                                        </p:tgtEl>
                                        <p:attrNameLst>
                                          <p:attrName>style.visibility</p:attrName>
                                        </p:attrNameLst>
                                      </p:cBhvr>
                                      <p:to>
                                        <p:strVal val="visible"/>
                                      </p:to>
                                    </p:set>
                                    <p:anim calcmode="lin" valueType="num">
                                      <p:cBhvr>
                                        <p:cTn id="102" dur="3000" fill="hold"/>
                                        <p:tgtEl>
                                          <p:spTgt spid="5"/>
                                        </p:tgtEl>
                                        <p:attrNameLst>
                                          <p:attrName>ppt_w</p:attrName>
                                        </p:attrNameLst>
                                      </p:cBhvr>
                                      <p:tavLst>
                                        <p:tav tm="0" fmla="#ppt_w*sin(2.5*pi*$)">
                                          <p:val>
                                            <p:fltVal val="0"/>
                                          </p:val>
                                        </p:tav>
                                        <p:tav tm="100000">
                                          <p:val>
                                            <p:fltVal val="1"/>
                                          </p:val>
                                        </p:tav>
                                      </p:tavLst>
                                    </p:anim>
                                    <p:anim calcmode="lin" valueType="num">
                                      <p:cBhvr>
                                        <p:cTn id="103" dur="3000" fill="hold"/>
                                        <p:tgtEl>
                                          <p:spTgt spid="5"/>
                                        </p:tgtEl>
                                        <p:attrNameLst>
                                          <p:attrName>ppt_h</p:attrName>
                                        </p:attrNameLst>
                                      </p:cBhvr>
                                      <p:tavLst>
                                        <p:tav tm="0">
                                          <p:val>
                                            <p:strVal val="#ppt_h"/>
                                          </p:val>
                                        </p:tav>
                                        <p:tav tm="100000">
                                          <p:val>
                                            <p:strVal val="#ppt_h"/>
                                          </p:val>
                                        </p:tav>
                                      </p:tavLst>
                                    </p:anim>
                                  </p:childTnLst>
                                </p:cTn>
                              </p:par>
                              <p:par>
                                <p:cTn id="104" presetID="2" presetClass="exit" presetSubtype="3" fill="hold" nodeType="withEffect">
                                  <p:stCondLst>
                                    <p:cond delay="0"/>
                                  </p:stCondLst>
                                  <p:childTnLst>
                                    <p:anim calcmode="lin" valueType="num">
                                      <p:cBhvr additive="base">
                                        <p:cTn id="105" dur="3500"/>
                                        <p:tgtEl>
                                          <p:spTgt spid="5"/>
                                        </p:tgtEl>
                                        <p:attrNameLst>
                                          <p:attrName>ppt_x</p:attrName>
                                        </p:attrNameLst>
                                      </p:cBhvr>
                                      <p:tavLst>
                                        <p:tav tm="0">
                                          <p:val>
                                            <p:strVal val="ppt_x"/>
                                          </p:val>
                                        </p:tav>
                                        <p:tav tm="100000">
                                          <p:val>
                                            <p:strVal val="1+ppt_w/2"/>
                                          </p:val>
                                        </p:tav>
                                      </p:tavLst>
                                    </p:anim>
                                    <p:anim calcmode="lin" valueType="num">
                                      <p:cBhvr additive="base">
                                        <p:cTn id="106" dur="3500"/>
                                        <p:tgtEl>
                                          <p:spTgt spid="5"/>
                                        </p:tgtEl>
                                        <p:attrNameLst>
                                          <p:attrName>ppt_y</p:attrName>
                                        </p:attrNameLst>
                                      </p:cBhvr>
                                      <p:tavLst>
                                        <p:tav tm="0">
                                          <p:val>
                                            <p:strVal val="ppt_y"/>
                                          </p:val>
                                        </p:tav>
                                        <p:tav tm="100000">
                                          <p:val>
                                            <p:strVal val="0-ppt_h/2"/>
                                          </p:val>
                                        </p:tav>
                                      </p:tavLst>
                                    </p:anim>
                                    <p:set>
                                      <p:cBhvr>
                                        <p:cTn id="107" dur="1" fill="hold">
                                          <p:stCondLst>
                                            <p:cond delay="3499"/>
                                          </p:stCondLst>
                                        </p:cTn>
                                        <p:tgtEl>
                                          <p:spTgt spid="5"/>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5"/>
                                        </p:tgtEl>
                                        <p:attrNameLst>
                                          <p:attrName>ppt_h</p:attrName>
                                        </p:attrNameLst>
                                      </p:cBhvr>
                                      <p:tavLst>
                                        <p:tav tm="0">
                                          <p:val>
                                            <p:strVal val="ppt_h"/>
                                          </p:val>
                                        </p:tav>
                                        <p:tav tm="100000">
                                          <p:val>
                                            <p:strVal val="ppt_h"/>
                                          </p:val>
                                        </p:tav>
                                      </p:tavLst>
                                    </p:anim>
                                    <p:anim calcmode="lin" valueType="num">
                                      <p:cBhvr>
                                        <p:cTn id="11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500"/>
                                        <p:tgtEl>
                                          <p:spTgt spid="3"/>
                                        </p:tgtEl>
                                        <p:attrNameLst>
                                          <p:attrName>ppt_x</p:attrName>
                                        </p:attrNameLst>
                                      </p:cBhvr>
                                      <p:tavLst>
                                        <p:tav tm="0">
                                          <p:val>
                                            <p:strVal val="ppt_x"/>
                                          </p:val>
                                        </p:tav>
                                        <p:tav tm="100000">
                                          <p:val>
                                            <p:strVal val="0-ppt_w/2"/>
                                          </p:val>
                                        </p:tav>
                                      </p:tavLst>
                                    </p:anim>
                                    <p:anim calcmode="lin" valueType="num">
                                      <p:cBhvr additive="base">
                                        <p:cTn id="114" dur="3500"/>
                                        <p:tgtEl>
                                          <p:spTgt spid="3"/>
                                        </p:tgtEl>
                                        <p:attrNameLst>
                                          <p:attrName>ppt_y</p:attrName>
                                        </p:attrNameLst>
                                      </p:cBhvr>
                                      <p:tavLst>
                                        <p:tav tm="0">
                                          <p:val>
                                            <p:strVal val="ppt_y"/>
                                          </p:val>
                                        </p:tav>
                                        <p:tav tm="100000">
                                          <p:val>
                                            <p:strVal val="1+ppt_h/2"/>
                                          </p:val>
                                        </p:tav>
                                      </p:tavLst>
                                    </p:anim>
                                    <p:set>
                                      <p:cBhvr>
                                        <p:cTn id="115" dur="1" fill="hold">
                                          <p:stCondLst>
                                            <p:cond delay="3499"/>
                                          </p:stCondLst>
                                        </p:cTn>
                                        <p:tgtEl>
                                          <p:spTgt spid="3"/>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3"/>
                                        </p:tgtEl>
                                        <p:attrNameLst>
                                          <p:attrName>ppt_h</p:attrName>
                                        </p:attrNameLst>
                                      </p:cBhvr>
                                      <p:tavLst>
                                        <p:tav tm="0">
                                          <p:val>
                                            <p:strVal val="ppt_h"/>
                                          </p:val>
                                        </p:tav>
                                        <p:tav tm="100000">
                                          <p:val>
                                            <p:strVal val="ppt_h"/>
                                          </p:val>
                                        </p:tav>
                                      </p:tavLst>
                                    </p:anim>
                                    <p:anim calcmode="lin" valueType="num">
                                      <p:cBhvr>
                                        <p:cTn id="118"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3"/>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3500"/>
                                        <p:tgtEl>
                                          <p:spTgt spid="16"/>
                                        </p:tgtEl>
                                        <p:attrNameLst>
                                          <p:attrName>ppt_x</p:attrName>
                                        </p:attrNameLst>
                                      </p:cBhvr>
                                      <p:tavLst>
                                        <p:tav tm="0">
                                          <p:val>
                                            <p:strVal val="ppt_x"/>
                                          </p:val>
                                        </p:tav>
                                        <p:tav tm="100000">
                                          <p:val>
                                            <p:strVal val="1+ppt_w/2"/>
                                          </p:val>
                                        </p:tav>
                                      </p:tavLst>
                                    </p:anim>
                                    <p:anim calcmode="lin" valueType="num">
                                      <p:cBhvr additive="base">
                                        <p:cTn id="122" dur="3500"/>
                                        <p:tgtEl>
                                          <p:spTgt spid="16"/>
                                        </p:tgtEl>
                                        <p:attrNameLst>
                                          <p:attrName>ppt_y</p:attrName>
                                        </p:attrNameLst>
                                      </p:cBhvr>
                                      <p:tavLst>
                                        <p:tav tm="0">
                                          <p:val>
                                            <p:strVal val="ppt_y"/>
                                          </p:val>
                                        </p:tav>
                                        <p:tav tm="100000">
                                          <p:val>
                                            <p:strVal val="0-ppt_h/2"/>
                                          </p:val>
                                        </p:tav>
                                      </p:tavLst>
                                    </p:anim>
                                    <p:set>
                                      <p:cBhvr>
                                        <p:cTn id="123" dur="1" fill="hold">
                                          <p:stCondLst>
                                            <p:cond delay="3499"/>
                                          </p:stCondLst>
                                        </p:cTn>
                                        <p:tgtEl>
                                          <p:spTgt spid="16"/>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16"/>
                                        </p:tgtEl>
                                        <p:attrNameLst>
                                          <p:attrName>ppt_h</p:attrName>
                                        </p:attrNameLst>
                                      </p:cBhvr>
                                      <p:tavLst>
                                        <p:tav tm="0">
                                          <p:val>
                                            <p:strVal val="ppt_h"/>
                                          </p:val>
                                        </p:tav>
                                        <p:tav tm="100000">
                                          <p:val>
                                            <p:strVal val="ppt_h"/>
                                          </p:val>
                                        </p:tav>
                                      </p:tavLst>
                                    </p:anim>
                                    <p:anim calcmode="lin" valueType="num">
                                      <p:cBhvr>
                                        <p:cTn id="126"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3500"/>
                                        <p:tgtEl>
                                          <p:spTgt spid="15"/>
                                        </p:tgtEl>
                                        <p:attrNameLst>
                                          <p:attrName>ppt_x</p:attrName>
                                        </p:attrNameLst>
                                      </p:cBhvr>
                                      <p:tavLst>
                                        <p:tav tm="0">
                                          <p:val>
                                            <p:strVal val="ppt_x"/>
                                          </p:val>
                                        </p:tav>
                                        <p:tav tm="100000">
                                          <p:val>
                                            <p:strVal val="1+ppt_w/2"/>
                                          </p:val>
                                        </p:tav>
                                      </p:tavLst>
                                    </p:anim>
                                    <p:anim calcmode="lin" valueType="num">
                                      <p:cBhvr additive="base">
                                        <p:cTn id="130" dur="3500"/>
                                        <p:tgtEl>
                                          <p:spTgt spid="15"/>
                                        </p:tgtEl>
                                        <p:attrNameLst>
                                          <p:attrName>ppt_y</p:attrName>
                                        </p:attrNameLst>
                                      </p:cBhvr>
                                      <p:tavLst>
                                        <p:tav tm="0">
                                          <p:val>
                                            <p:strVal val="ppt_y"/>
                                          </p:val>
                                        </p:tav>
                                        <p:tav tm="100000">
                                          <p:val>
                                            <p:strVal val="0-ppt_h/2"/>
                                          </p:val>
                                        </p:tav>
                                      </p:tavLst>
                                    </p:anim>
                                    <p:set>
                                      <p:cBhvr>
                                        <p:cTn id="131" dur="1" fill="hold">
                                          <p:stCondLst>
                                            <p:cond delay="3499"/>
                                          </p:stCondLst>
                                        </p:cTn>
                                        <p:tgtEl>
                                          <p:spTgt spid="15"/>
                                        </p:tgtEl>
                                        <p:attrNameLst>
                                          <p:attrName>style.visibility</p:attrName>
                                        </p:attrNameLst>
                                      </p:cBhvr>
                                      <p:to>
                                        <p:strVal val="hidden"/>
                                      </p:to>
                                    </p:set>
                                  </p:childTnLst>
                                </p:cTn>
                              </p:par>
                              <p:par>
                                <p:cTn id="132" presetID="19" presetClass="exit" presetSubtype="10" fill="hold" nodeType="withEffect">
                                  <p:stCondLst>
                                    <p:cond delay="0"/>
                                  </p:stCondLst>
                                  <p:childTnLst>
                                    <p:anim calcmode="lin" valueType="num">
                                      <p:cBhvr>
                                        <p:cTn id="133" dur="3000"/>
                                        <p:tgtEl>
                                          <p:spTgt spid="15"/>
                                        </p:tgtEl>
                                        <p:attrNameLst>
                                          <p:attrName>ppt_h</p:attrName>
                                        </p:attrNameLst>
                                      </p:cBhvr>
                                      <p:tavLst>
                                        <p:tav tm="0">
                                          <p:val>
                                            <p:strVal val="ppt_h"/>
                                          </p:val>
                                        </p:tav>
                                        <p:tav tm="100000">
                                          <p:val>
                                            <p:strVal val="ppt_h"/>
                                          </p:val>
                                        </p:tav>
                                      </p:tavLst>
                                    </p:anim>
                                    <p:anim calcmode="lin" valueType="num">
                                      <p:cBhvr>
                                        <p:cTn id="134"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2999"/>
                                          </p:stCondLst>
                                        </p:cTn>
                                        <p:tgtEl>
                                          <p:spTgt spid="1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3500"/>
                                        <p:tgtEl>
                                          <p:spTgt spid="11"/>
                                        </p:tgtEl>
                                        <p:attrNameLst>
                                          <p:attrName>ppt_x</p:attrName>
                                        </p:attrNameLst>
                                      </p:cBhvr>
                                      <p:tavLst>
                                        <p:tav tm="0">
                                          <p:val>
                                            <p:strVal val="ppt_x"/>
                                          </p:val>
                                        </p:tav>
                                        <p:tav tm="100000">
                                          <p:val>
                                            <p:strVal val="1+ppt_w/2"/>
                                          </p:val>
                                        </p:tav>
                                      </p:tavLst>
                                    </p:anim>
                                    <p:anim calcmode="lin" valueType="num">
                                      <p:cBhvr additive="base">
                                        <p:cTn id="138" dur="3500"/>
                                        <p:tgtEl>
                                          <p:spTgt spid="11"/>
                                        </p:tgtEl>
                                        <p:attrNameLst>
                                          <p:attrName>ppt_y</p:attrName>
                                        </p:attrNameLst>
                                      </p:cBhvr>
                                      <p:tavLst>
                                        <p:tav tm="0">
                                          <p:val>
                                            <p:strVal val="ppt_y"/>
                                          </p:val>
                                        </p:tav>
                                        <p:tav tm="100000">
                                          <p:val>
                                            <p:strVal val="1+ppt_h/2"/>
                                          </p:val>
                                        </p:tav>
                                      </p:tavLst>
                                    </p:anim>
                                    <p:set>
                                      <p:cBhvr>
                                        <p:cTn id="139" dur="1" fill="hold">
                                          <p:stCondLst>
                                            <p:cond delay="3499"/>
                                          </p:stCondLst>
                                        </p:cTn>
                                        <p:tgtEl>
                                          <p:spTgt spid="11"/>
                                        </p:tgtEl>
                                        <p:attrNameLst>
                                          <p:attrName>style.visibility</p:attrName>
                                        </p:attrNameLst>
                                      </p:cBhvr>
                                      <p:to>
                                        <p:strVal val="hidden"/>
                                      </p:to>
                                    </p:set>
                                  </p:childTnLst>
                                </p:cTn>
                              </p:par>
                              <p:par>
                                <p:cTn id="140" presetID="19" presetClass="exit" presetSubtype="10" fill="hold" nodeType="withEffect">
                                  <p:stCondLst>
                                    <p:cond delay="0"/>
                                  </p:stCondLst>
                                  <p:childTnLst>
                                    <p:anim calcmode="lin" valueType="num">
                                      <p:cBhvr>
                                        <p:cTn id="141" dur="3000"/>
                                        <p:tgtEl>
                                          <p:spTgt spid="11"/>
                                        </p:tgtEl>
                                        <p:attrNameLst>
                                          <p:attrName>ppt_h</p:attrName>
                                        </p:attrNameLst>
                                      </p:cBhvr>
                                      <p:tavLst>
                                        <p:tav tm="0">
                                          <p:val>
                                            <p:strVal val="ppt_h"/>
                                          </p:val>
                                        </p:tav>
                                        <p:tav tm="100000">
                                          <p:val>
                                            <p:strVal val="ppt_h"/>
                                          </p:val>
                                        </p:tav>
                                      </p:tavLst>
                                    </p:anim>
                                    <p:anim calcmode="lin" valueType="num">
                                      <p:cBhvr>
                                        <p:cTn id="14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3500"/>
                                        <p:tgtEl>
                                          <p:spTgt spid="12"/>
                                        </p:tgtEl>
                                        <p:attrNameLst>
                                          <p:attrName>ppt_x</p:attrName>
                                        </p:attrNameLst>
                                      </p:cBhvr>
                                      <p:tavLst>
                                        <p:tav tm="0">
                                          <p:val>
                                            <p:strVal val="ppt_x"/>
                                          </p:val>
                                        </p:tav>
                                        <p:tav tm="100000">
                                          <p:val>
                                            <p:strVal val="1+ppt_w/2"/>
                                          </p:val>
                                        </p:tav>
                                      </p:tavLst>
                                    </p:anim>
                                    <p:anim calcmode="lin" valueType="num">
                                      <p:cBhvr additive="base">
                                        <p:cTn id="146" dur="3500"/>
                                        <p:tgtEl>
                                          <p:spTgt spid="12"/>
                                        </p:tgtEl>
                                        <p:attrNameLst>
                                          <p:attrName>ppt_y</p:attrName>
                                        </p:attrNameLst>
                                      </p:cBhvr>
                                      <p:tavLst>
                                        <p:tav tm="0">
                                          <p:val>
                                            <p:strVal val="ppt_y"/>
                                          </p:val>
                                        </p:tav>
                                        <p:tav tm="100000">
                                          <p:val>
                                            <p:strVal val="1+ppt_h/2"/>
                                          </p:val>
                                        </p:tav>
                                      </p:tavLst>
                                    </p:anim>
                                    <p:set>
                                      <p:cBhvr>
                                        <p:cTn id="147" dur="1" fill="hold">
                                          <p:stCondLst>
                                            <p:cond delay="3499"/>
                                          </p:stCondLst>
                                        </p:cTn>
                                        <p:tgtEl>
                                          <p:spTgt spid="12"/>
                                        </p:tgtEl>
                                        <p:attrNameLst>
                                          <p:attrName>style.visibility</p:attrName>
                                        </p:attrNameLst>
                                      </p:cBhvr>
                                      <p:to>
                                        <p:strVal val="hidden"/>
                                      </p:to>
                                    </p:set>
                                  </p:childTnLst>
                                </p:cTn>
                              </p:par>
                              <p:par>
                                <p:cTn id="148" presetID="19" presetClass="exit" presetSubtype="10" fill="hold" nodeType="withEffect">
                                  <p:stCondLst>
                                    <p:cond delay="0"/>
                                  </p:stCondLst>
                                  <p:childTnLst>
                                    <p:anim calcmode="lin" valueType="num">
                                      <p:cBhvr>
                                        <p:cTn id="149" dur="3000"/>
                                        <p:tgtEl>
                                          <p:spTgt spid="12"/>
                                        </p:tgtEl>
                                        <p:attrNameLst>
                                          <p:attrName>ppt_h</p:attrName>
                                        </p:attrNameLst>
                                      </p:cBhvr>
                                      <p:tavLst>
                                        <p:tav tm="0">
                                          <p:val>
                                            <p:strVal val="ppt_h"/>
                                          </p:val>
                                        </p:tav>
                                        <p:tav tm="100000">
                                          <p:val>
                                            <p:strVal val="ppt_h"/>
                                          </p:val>
                                        </p:tav>
                                      </p:tavLst>
                                    </p:anim>
                                    <p:anim calcmode="lin" valueType="num">
                                      <p:cBhvr>
                                        <p:cTn id="15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500"/>
                                        <p:tgtEl>
                                          <p:spTgt spid="14"/>
                                        </p:tgtEl>
                                        <p:attrNameLst>
                                          <p:attrName>ppt_x</p:attrName>
                                        </p:attrNameLst>
                                      </p:cBhvr>
                                      <p:tavLst>
                                        <p:tav tm="0">
                                          <p:val>
                                            <p:strVal val="ppt_x"/>
                                          </p:val>
                                        </p:tav>
                                        <p:tav tm="100000">
                                          <p:val>
                                            <p:strVal val="0-ppt_w/2"/>
                                          </p:val>
                                        </p:tav>
                                      </p:tavLst>
                                    </p:anim>
                                    <p:anim calcmode="lin" valueType="num">
                                      <p:cBhvr additive="base">
                                        <p:cTn id="154" dur="3500"/>
                                        <p:tgtEl>
                                          <p:spTgt spid="14"/>
                                        </p:tgtEl>
                                        <p:attrNameLst>
                                          <p:attrName>ppt_y</p:attrName>
                                        </p:attrNameLst>
                                      </p:cBhvr>
                                      <p:tavLst>
                                        <p:tav tm="0">
                                          <p:val>
                                            <p:strVal val="ppt_y"/>
                                          </p:val>
                                        </p:tav>
                                        <p:tav tm="100000">
                                          <p:val>
                                            <p:strVal val="0-ppt_h/2"/>
                                          </p:val>
                                        </p:tav>
                                      </p:tavLst>
                                    </p:anim>
                                    <p:set>
                                      <p:cBhvr>
                                        <p:cTn id="155" dur="1" fill="hold">
                                          <p:stCondLst>
                                            <p:cond delay="3499"/>
                                          </p:stCondLst>
                                        </p:cTn>
                                        <p:tgtEl>
                                          <p:spTgt spid="14"/>
                                        </p:tgtEl>
                                        <p:attrNameLst>
                                          <p:attrName>style.visibility</p:attrName>
                                        </p:attrNameLst>
                                      </p:cBhvr>
                                      <p:to>
                                        <p:strVal val="hidden"/>
                                      </p:to>
                                    </p:set>
                                  </p:childTnLst>
                                </p:cTn>
                              </p:par>
                              <p:par>
                                <p:cTn id="156" presetID="19" presetClass="exit" presetSubtype="10" fill="hold" nodeType="withEffect">
                                  <p:stCondLst>
                                    <p:cond delay="0"/>
                                  </p:stCondLst>
                                  <p:childTnLst>
                                    <p:anim calcmode="lin" valueType="num">
                                      <p:cBhvr>
                                        <p:cTn id="157" dur="3000"/>
                                        <p:tgtEl>
                                          <p:spTgt spid="14"/>
                                        </p:tgtEl>
                                        <p:attrNameLst>
                                          <p:attrName>ppt_h</p:attrName>
                                        </p:attrNameLst>
                                      </p:cBhvr>
                                      <p:tavLst>
                                        <p:tav tm="0">
                                          <p:val>
                                            <p:strVal val="ppt_h"/>
                                          </p:val>
                                        </p:tav>
                                        <p:tav tm="100000">
                                          <p:val>
                                            <p:strVal val="ppt_h"/>
                                          </p:val>
                                        </p:tav>
                                      </p:tavLst>
                                    </p:anim>
                                    <p:anim calcmode="lin" valueType="num">
                                      <p:cBhvr>
                                        <p:cTn id="15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500"/>
                                        <p:tgtEl>
                                          <p:spTgt spid="13"/>
                                        </p:tgtEl>
                                        <p:attrNameLst>
                                          <p:attrName>ppt_x</p:attrName>
                                        </p:attrNameLst>
                                      </p:cBhvr>
                                      <p:tavLst>
                                        <p:tav tm="0">
                                          <p:val>
                                            <p:strVal val="ppt_x"/>
                                          </p:val>
                                        </p:tav>
                                        <p:tav tm="100000">
                                          <p:val>
                                            <p:strVal val="0-ppt_w/2"/>
                                          </p:val>
                                        </p:tav>
                                      </p:tavLst>
                                    </p:anim>
                                    <p:anim calcmode="lin" valueType="num">
                                      <p:cBhvr additive="base">
                                        <p:cTn id="162" dur="3500"/>
                                        <p:tgtEl>
                                          <p:spTgt spid="13"/>
                                        </p:tgtEl>
                                        <p:attrNameLst>
                                          <p:attrName>ppt_y</p:attrName>
                                        </p:attrNameLst>
                                      </p:cBhvr>
                                      <p:tavLst>
                                        <p:tav tm="0">
                                          <p:val>
                                            <p:strVal val="ppt_y"/>
                                          </p:val>
                                        </p:tav>
                                        <p:tav tm="100000">
                                          <p:val>
                                            <p:strVal val="0-ppt_h/2"/>
                                          </p:val>
                                        </p:tav>
                                      </p:tavLst>
                                    </p:anim>
                                    <p:set>
                                      <p:cBhvr>
                                        <p:cTn id="163" dur="1" fill="hold">
                                          <p:stCondLst>
                                            <p:cond delay="3499"/>
                                          </p:stCondLst>
                                        </p:cTn>
                                        <p:tgtEl>
                                          <p:spTgt spid="13"/>
                                        </p:tgtEl>
                                        <p:attrNameLst>
                                          <p:attrName>style.visibility</p:attrName>
                                        </p:attrNameLst>
                                      </p:cBhvr>
                                      <p:to>
                                        <p:strVal val="hidden"/>
                                      </p:to>
                                    </p:set>
                                  </p:childTnLst>
                                </p:cTn>
                              </p:par>
                              <p:par>
                                <p:cTn id="164" presetID="19" presetClass="exit" presetSubtype="10" fill="hold" nodeType="withEffect">
                                  <p:stCondLst>
                                    <p:cond delay="0"/>
                                  </p:stCondLst>
                                  <p:childTnLst>
                                    <p:anim calcmode="lin" valueType="num">
                                      <p:cBhvr>
                                        <p:cTn id="165" dur="3000"/>
                                        <p:tgtEl>
                                          <p:spTgt spid="13"/>
                                        </p:tgtEl>
                                        <p:attrNameLst>
                                          <p:attrName>ppt_h</p:attrName>
                                        </p:attrNameLst>
                                      </p:cBhvr>
                                      <p:tavLst>
                                        <p:tav tm="0">
                                          <p:val>
                                            <p:strVal val="ppt_h"/>
                                          </p:val>
                                        </p:tav>
                                        <p:tav tm="100000">
                                          <p:val>
                                            <p:strVal val="ppt_h"/>
                                          </p:val>
                                        </p:tav>
                                      </p:tavLst>
                                    </p:anim>
                                    <p:anim calcmode="lin" valueType="num">
                                      <p:cBhvr>
                                        <p:cTn id="16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13"/>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3500"/>
                                        <p:tgtEl>
                                          <p:spTgt spid="4"/>
                                        </p:tgtEl>
                                        <p:attrNameLst>
                                          <p:attrName>ppt_x</p:attrName>
                                        </p:attrNameLst>
                                      </p:cBhvr>
                                      <p:tavLst>
                                        <p:tav tm="0">
                                          <p:val>
                                            <p:strVal val="ppt_x"/>
                                          </p:val>
                                        </p:tav>
                                        <p:tav tm="100000">
                                          <p:val>
                                            <p:strVal val="0-ppt_w/2"/>
                                          </p:val>
                                        </p:tav>
                                      </p:tavLst>
                                    </p:anim>
                                    <p:anim calcmode="lin" valueType="num">
                                      <p:cBhvr additive="base">
                                        <p:cTn id="170" dur="3500"/>
                                        <p:tgtEl>
                                          <p:spTgt spid="4"/>
                                        </p:tgtEl>
                                        <p:attrNameLst>
                                          <p:attrName>ppt_y</p:attrName>
                                        </p:attrNameLst>
                                      </p:cBhvr>
                                      <p:tavLst>
                                        <p:tav tm="0">
                                          <p:val>
                                            <p:strVal val="ppt_y"/>
                                          </p:val>
                                        </p:tav>
                                        <p:tav tm="100000">
                                          <p:val>
                                            <p:strVal val="0-ppt_h/2"/>
                                          </p:val>
                                        </p:tav>
                                      </p:tavLst>
                                    </p:anim>
                                    <p:set>
                                      <p:cBhvr>
                                        <p:cTn id="171" dur="1" fill="hold">
                                          <p:stCondLst>
                                            <p:cond delay="3499"/>
                                          </p:stCondLst>
                                        </p:cTn>
                                        <p:tgtEl>
                                          <p:spTgt spid="4"/>
                                        </p:tgtEl>
                                        <p:attrNameLst>
                                          <p:attrName>style.visibility</p:attrName>
                                        </p:attrNameLst>
                                      </p:cBhvr>
                                      <p:to>
                                        <p:strVal val="hidden"/>
                                      </p:to>
                                    </p:set>
                                  </p:childTnLst>
                                </p:cTn>
                              </p:par>
                              <p:par>
                                <p:cTn id="172" presetID="19" presetClass="exit" presetSubtype="10" fill="hold" nodeType="withEffect">
                                  <p:stCondLst>
                                    <p:cond delay="0"/>
                                  </p:stCondLst>
                                  <p:childTnLst>
                                    <p:anim calcmode="lin" valueType="num">
                                      <p:cBhvr>
                                        <p:cTn id="173" dur="3000"/>
                                        <p:tgtEl>
                                          <p:spTgt spid="4"/>
                                        </p:tgtEl>
                                        <p:attrNameLst>
                                          <p:attrName>ppt_h</p:attrName>
                                        </p:attrNameLst>
                                      </p:cBhvr>
                                      <p:tavLst>
                                        <p:tav tm="0">
                                          <p:val>
                                            <p:strVal val="ppt_h"/>
                                          </p:val>
                                        </p:tav>
                                        <p:tav tm="100000">
                                          <p:val>
                                            <p:strVal val="ppt_h"/>
                                          </p:val>
                                        </p:tav>
                                      </p:tavLst>
                                    </p:anim>
                                    <p:anim calcmode="lin" valueType="num">
                                      <p:cBhvr>
                                        <p:cTn id="174"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3500"/>
                                        <p:tgtEl>
                                          <p:spTgt spid="9"/>
                                        </p:tgtEl>
                                        <p:attrNameLst>
                                          <p:attrName>ppt_x</p:attrName>
                                        </p:attrNameLst>
                                      </p:cBhvr>
                                      <p:tavLst>
                                        <p:tav tm="0">
                                          <p:val>
                                            <p:strVal val="ppt_x"/>
                                          </p:val>
                                        </p:tav>
                                        <p:tav tm="100000">
                                          <p:val>
                                            <p:strVal val="0-ppt_w/2"/>
                                          </p:val>
                                        </p:tav>
                                      </p:tavLst>
                                    </p:anim>
                                    <p:anim calcmode="lin" valueType="num">
                                      <p:cBhvr additive="base">
                                        <p:cTn id="178" dur="3500"/>
                                        <p:tgtEl>
                                          <p:spTgt spid="9"/>
                                        </p:tgtEl>
                                        <p:attrNameLst>
                                          <p:attrName>ppt_y</p:attrName>
                                        </p:attrNameLst>
                                      </p:cBhvr>
                                      <p:tavLst>
                                        <p:tav tm="0">
                                          <p:val>
                                            <p:strVal val="ppt_y"/>
                                          </p:val>
                                        </p:tav>
                                        <p:tav tm="100000">
                                          <p:val>
                                            <p:strVal val="1+ppt_h/2"/>
                                          </p:val>
                                        </p:tav>
                                      </p:tavLst>
                                    </p:anim>
                                    <p:set>
                                      <p:cBhvr>
                                        <p:cTn id="179" dur="1" fill="hold">
                                          <p:stCondLst>
                                            <p:cond delay="3499"/>
                                          </p:stCondLst>
                                        </p:cTn>
                                        <p:tgtEl>
                                          <p:spTgt spid="9"/>
                                        </p:tgtEl>
                                        <p:attrNameLst>
                                          <p:attrName>style.visibility</p:attrName>
                                        </p:attrNameLst>
                                      </p:cBhvr>
                                      <p:to>
                                        <p:strVal val="hidden"/>
                                      </p:to>
                                    </p:set>
                                  </p:childTnLst>
                                </p:cTn>
                              </p:par>
                              <p:par>
                                <p:cTn id="180" presetID="19" presetClass="exit" presetSubtype="10" fill="hold" nodeType="withEffect">
                                  <p:stCondLst>
                                    <p:cond delay="0"/>
                                  </p:stCondLst>
                                  <p:childTnLst>
                                    <p:anim calcmode="lin" valueType="num">
                                      <p:cBhvr>
                                        <p:cTn id="181" dur="3000"/>
                                        <p:tgtEl>
                                          <p:spTgt spid="9"/>
                                        </p:tgtEl>
                                        <p:attrNameLst>
                                          <p:attrName>ppt_h</p:attrName>
                                        </p:attrNameLst>
                                      </p:cBhvr>
                                      <p:tavLst>
                                        <p:tav tm="0">
                                          <p:val>
                                            <p:strVal val="ppt_h"/>
                                          </p:val>
                                        </p:tav>
                                        <p:tav tm="100000">
                                          <p:val>
                                            <p:strVal val="ppt_h"/>
                                          </p:val>
                                        </p:tav>
                                      </p:tavLst>
                                    </p:anim>
                                    <p:anim calcmode="lin" valueType="num">
                                      <p:cBhvr>
                                        <p:cTn id="18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9"/>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3500"/>
                                        <p:tgtEl>
                                          <p:spTgt spid="10"/>
                                        </p:tgtEl>
                                        <p:attrNameLst>
                                          <p:attrName>ppt_x</p:attrName>
                                        </p:attrNameLst>
                                      </p:cBhvr>
                                      <p:tavLst>
                                        <p:tav tm="0">
                                          <p:val>
                                            <p:strVal val="ppt_x"/>
                                          </p:val>
                                        </p:tav>
                                        <p:tav tm="100000">
                                          <p:val>
                                            <p:strVal val="0-ppt_w/2"/>
                                          </p:val>
                                        </p:tav>
                                      </p:tavLst>
                                    </p:anim>
                                    <p:anim calcmode="lin" valueType="num">
                                      <p:cBhvr additive="base">
                                        <p:cTn id="186" dur="3500"/>
                                        <p:tgtEl>
                                          <p:spTgt spid="10"/>
                                        </p:tgtEl>
                                        <p:attrNameLst>
                                          <p:attrName>ppt_y</p:attrName>
                                        </p:attrNameLst>
                                      </p:cBhvr>
                                      <p:tavLst>
                                        <p:tav tm="0">
                                          <p:val>
                                            <p:strVal val="ppt_y"/>
                                          </p:val>
                                        </p:tav>
                                        <p:tav tm="100000">
                                          <p:val>
                                            <p:strVal val="1+ppt_h/2"/>
                                          </p:val>
                                        </p:tav>
                                      </p:tavLst>
                                    </p:anim>
                                    <p:set>
                                      <p:cBhvr>
                                        <p:cTn id="187" dur="1" fill="hold">
                                          <p:stCondLst>
                                            <p:cond delay="3499"/>
                                          </p:stCondLst>
                                        </p:cTn>
                                        <p:tgtEl>
                                          <p:spTgt spid="10"/>
                                        </p:tgtEl>
                                        <p:attrNameLst>
                                          <p:attrName>style.visibility</p:attrName>
                                        </p:attrNameLst>
                                      </p:cBhvr>
                                      <p:to>
                                        <p:strVal val="hidden"/>
                                      </p:to>
                                    </p:set>
                                  </p:childTnLst>
                                </p:cTn>
                              </p:par>
                              <p:par>
                                <p:cTn id="188" presetID="19" presetClass="exit" presetSubtype="10" fill="hold" nodeType="withEffect">
                                  <p:stCondLst>
                                    <p:cond delay="0"/>
                                  </p:stCondLst>
                                  <p:childTnLst>
                                    <p:anim calcmode="lin" valueType="num">
                                      <p:cBhvr>
                                        <p:cTn id="189" dur="3000"/>
                                        <p:tgtEl>
                                          <p:spTgt spid="10"/>
                                        </p:tgtEl>
                                        <p:attrNameLst>
                                          <p:attrName>ppt_h</p:attrName>
                                        </p:attrNameLst>
                                      </p:cBhvr>
                                      <p:tavLst>
                                        <p:tav tm="0">
                                          <p:val>
                                            <p:strVal val="ppt_h"/>
                                          </p:val>
                                        </p:tav>
                                        <p:tav tm="100000">
                                          <p:val>
                                            <p:strVal val="ppt_h"/>
                                          </p:val>
                                        </p:tav>
                                      </p:tavLst>
                                    </p:anim>
                                    <p:anim calcmode="lin" valueType="num">
                                      <p:cBhvr>
                                        <p:cTn id="19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10"/>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3500"/>
                                        <p:tgtEl>
                                          <p:spTgt spid="2"/>
                                        </p:tgtEl>
                                        <p:attrNameLst>
                                          <p:attrName>ppt_x</p:attrName>
                                        </p:attrNameLst>
                                      </p:cBhvr>
                                      <p:tavLst>
                                        <p:tav tm="0">
                                          <p:val>
                                            <p:strVal val="ppt_x"/>
                                          </p:val>
                                        </p:tav>
                                        <p:tav tm="100000">
                                          <p:val>
                                            <p:strVal val="1+ppt_w/2"/>
                                          </p:val>
                                        </p:tav>
                                      </p:tavLst>
                                    </p:anim>
                                    <p:anim calcmode="lin" valueType="num">
                                      <p:cBhvr additive="base">
                                        <p:cTn id="194" dur="3500"/>
                                        <p:tgtEl>
                                          <p:spTgt spid="2"/>
                                        </p:tgtEl>
                                        <p:attrNameLst>
                                          <p:attrName>ppt_y</p:attrName>
                                        </p:attrNameLst>
                                      </p:cBhvr>
                                      <p:tavLst>
                                        <p:tav tm="0">
                                          <p:val>
                                            <p:strVal val="ppt_y"/>
                                          </p:val>
                                        </p:tav>
                                        <p:tav tm="100000">
                                          <p:val>
                                            <p:strVal val="1+ppt_h/2"/>
                                          </p:val>
                                        </p:tav>
                                      </p:tavLst>
                                    </p:anim>
                                    <p:set>
                                      <p:cBhvr>
                                        <p:cTn id="195" dur="1" fill="hold">
                                          <p:stCondLst>
                                            <p:cond delay="3499"/>
                                          </p:stCondLst>
                                        </p:cTn>
                                        <p:tgtEl>
                                          <p:spTgt spid="2"/>
                                        </p:tgtEl>
                                        <p:attrNameLst>
                                          <p:attrName>style.visibility</p:attrName>
                                        </p:attrNameLst>
                                      </p:cBhvr>
                                      <p:to>
                                        <p:strVal val="hidden"/>
                                      </p:to>
                                    </p:set>
                                  </p:childTnLst>
                                </p:cTn>
                              </p:par>
                              <p:par>
                                <p:cTn id="196" presetID="19" presetClass="exit" presetSubtype="10" fill="hold" nodeType="withEffect">
                                  <p:stCondLst>
                                    <p:cond delay="0"/>
                                  </p:stCondLst>
                                  <p:childTnLst>
                                    <p:anim calcmode="lin" valueType="num">
                                      <p:cBhvr>
                                        <p:cTn id="197" dur="3000"/>
                                        <p:tgtEl>
                                          <p:spTgt spid="2"/>
                                        </p:tgtEl>
                                        <p:attrNameLst>
                                          <p:attrName>ppt_h</p:attrName>
                                        </p:attrNameLst>
                                      </p:cBhvr>
                                      <p:tavLst>
                                        <p:tav tm="0">
                                          <p:val>
                                            <p:strVal val="ppt_h"/>
                                          </p:val>
                                        </p:tav>
                                        <p:tav tm="100000">
                                          <p:val>
                                            <p:strVal val="ppt_h"/>
                                          </p:val>
                                        </p:tav>
                                      </p:tavLst>
                                    </p:anim>
                                    <p:anim calcmode="lin" valueType="num">
                                      <p:cBhvr>
                                        <p:cTn id="198" dur="3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2"/>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17"/>
                                        </p:tgtEl>
                                        <p:attrNameLst>
                                          <p:attrName>style.visibility</p:attrName>
                                        </p:attrNameLst>
                                      </p:cBhvr>
                                      <p:to>
                                        <p:strVal val="visible"/>
                                      </p:to>
                                    </p:set>
                                    <p:anim calcmode="lin" valueType="num">
                                      <p:cBhvr>
                                        <p:cTn id="202" dur="3500" fill="hold"/>
                                        <p:tgtEl>
                                          <p:spTgt spid="17"/>
                                        </p:tgtEl>
                                        <p:attrNameLst>
                                          <p:attrName>ppt_w</p:attrName>
                                        </p:attrNameLst>
                                      </p:cBhvr>
                                      <p:tavLst>
                                        <p:tav tm="0">
                                          <p:val>
                                            <p:strVal val="2/3*#ppt_w"/>
                                          </p:val>
                                        </p:tav>
                                        <p:tav tm="100000">
                                          <p:val>
                                            <p:strVal val="#ppt_w"/>
                                          </p:val>
                                        </p:tav>
                                      </p:tavLst>
                                    </p:anim>
                                    <p:anim calcmode="lin" valueType="num">
                                      <p:cBhvr>
                                        <p:cTn id="203" dur="3500" fill="hold"/>
                                        <p:tgtEl>
                                          <p:spTgt spid="17"/>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17"/>
                                        </p:tgtEl>
                                        <p:attrNameLst>
                                          <p:attrName>style.visibility</p:attrName>
                                        </p:attrNameLst>
                                      </p:cBhvr>
                                      <p:to>
                                        <p:strVal val="visible"/>
                                      </p:to>
                                    </p:set>
                                    <p:animEffect transition="in" filter="box(out)">
                                      <p:cBhvr>
                                        <p:cTn id="206" dur="3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827584" y="1600975"/>
            <a:ext cx="7772300" cy="2554545"/>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3200" b="1" i="1" dirty="0" smtClean="0">
                <a:solidFill>
                  <a:srgbClr val="9900FF"/>
                </a:solidFill>
                <a:latin typeface="High Tower Text" panose="02040502050506030303" pitchFamily="18" charset="0"/>
              </a:rPr>
              <a:t>6</a:t>
            </a:r>
            <a:r>
              <a:rPr lang="es-ES" sz="3200" b="1" i="1" dirty="0">
                <a:solidFill>
                  <a:srgbClr val="9900FF"/>
                </a:solidFill>
                <a:latin typeface="High Tower Text" panose="02040502050506030303" pitchFamily="18" charset="0"/>
              </a:rPr>
              <a:t>. Gritarles: por desgracia recurrimos al grito más de lo que debiéramos en muchas ocasiones. Los gritos les acarrean muchas consecuencias negativas.</a:t>
            </a:r>
          </a:p>
          <a:p>
            <a:pPr algn="ctr"/>
            <a:endParaRPr lang="es-ES" sz="32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14.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205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83568" y="550716"/>
            <a:ext cx="864096" cy="502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36340" y="2060848"/>
            <a:ext cx="859296"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668344" y="503586"/>
            <a:ext cx="719261"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3635896" y="501204"/>
            <a:ext cx="926108"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1979712" y="2996952"/>
            <a:ext cx="792088"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758156" y="4152044"/>
            <a:ext cx="792088"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4"/>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8028588" y="5661248"/>
            <a:ext cx="863687"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9" cstate="email">
            <a:extLst>
              <a:ext uri="{28A0092B-C50C-407E-A947-70E740481C1C}">
                <a14:useLocalDpi xmlns:a14="http://schemas.microsoft.com/office/drawing/2010/main" val="0"/>
              </a:ext>
            </a:extLst>
          </a:blip>
          <a:srcRect/>
          <a:stretch>
            <a:fillRect/>
          </a:stretch>
        </p:blipFill>
        <p:spPr bwMode="auto">
          <a:xfrm>
            <a:off x="5652120" y="2060847"/>
            <a:ext cx="1008112"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4"/>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3419872" y="5661248"/>
            <a:ext cx="864096"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4"/>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a:off x="8244408" y="3919983"/>
            <a:ext cx="792088"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4"/>
          <p:cNvPicPr>
            <a:picLocks noChangeAspect="1" noChangeArrowheads="1"/>
          </p:cNvPicPr>
          <p:nvPr/>
        </p:nvPicPr>
        <p:blipFill>
          <a:blip r:embed="rId10" cstate="email">
            <a:extLst>
              <a:ext uri="{28A0092B-C50C-407E-A947-70E740481C1C}">
                <a14:useLocalDpi xmlns:a14="http://schemas.microsoft.com/office/drawing/2010/main" val="0"/>
              </a:ext>
            </a:extLst>
          </a:blip>
          <a:srcRect/>
          <a:stretch>
            <a:fillRect/>
          </a:stretch>
        </p:blipFill>
        <p:spPr bwMode="auto">
          <a:xfrm>
            <a:off x="683568" y="5805264"/>
            <a:ext cx="760884" cy="407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4"/>
          <p:cNvPicPr>
            <a:picLocks noChangeAspect="1" noChangeArrowheads="1"/>
          </p:cNvPicPr>
          <p:nvPr/>
        </p:nvPicPr>
        <p:blipFill>
          <a:blip r:embed="rId11" cstate="email">
            <a:extLst>
              <a:ext uri="{28A0092B-C50C-407E-A947-70E740481C1C}">
                <a14:useLocalDpi xmlns:a14="http://schemas.microsoft.com/office/drawing/2010/main" val="0"/>
              </a:ext>
            </a:extLst>
          </a:blip>
          <a:srcRect/>
          <a:stretch>
            <a:fillRect/>
          </a:stretch>
        </p:blipFill>
        <p:spPr bwMode="auto">
          <a:xfrm>
            <a:off x="5796136" y="5937076"/>
            <a:ext cx="879376"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4"/>
          <p:cNvPicPr>
            <a:picLocks noChangeAspect="1" noChangeArrowheads="1"/>
          </p:cNvPicPr>
          <p:nvPr/>
        </p:nvPicPr>
        <p:blipFill>
          <a:blip r:embed="rId12" cstate="email">
            <a:extLst>
              <a:ext uri="{28A0092B-C50C-407E-A947-70E740481C1C}">
                <a14:useLocalDpi xmlns:a14="http://schemas.microsoft.com/office/drawing/2010/main" val="0"/>
              </a:ext>
            </a:extLst>
          </a:blip>
          <a:srcRect/>
          <a:stretch>
            <a:fillRect/>
          </a:stretch>
        </p:blipFill>
        <p:spPr bwMode="auto">
          <a:xfrm>
            <a:off x="5796136" y="564460"/>
            <a:ext cx="837952" cy="551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4"/>
          <p:cNvPicPr>
            <a:picLocks noChangeAspect="1" noChangeArrowheads="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6516216" y="4509120"/>
            <a:ext cx="864096" cy="514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4"/>
          <p:cNvPicPr>
            <a:picLocks noChangeAspect="1" noChangeArrowheads="1"/>
          </p:cNvPicPr>
          <p:nvPr/>
        </p:nvPicPr>
        <p:blipFill>
          <a:blip r:embed="rId14" cstate="email">
            <a:extLst>
              <a:ext uri="{28A0092B-C50C-407E-A947-70E740481C1C}">
                <a14:useLocalDpi xmlns:a14="http://schemas.microsoft.com/office/drawing/2010/main" val="0"/>
              </a:ext>
            </a:extLst>
          </a:blip>
          <a:srcRect/>
          <a:stretch>
            <a:fillRect/>
          </a:stretch>
        </p:blipFill>
        <p:spPr bwMode="auto">
          <a:xfrm>
            <a:off x="7668344" y="2492896"/>
            <a:ext cx="792088" cy="412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4"/>
          <p:cNvPicPr>
            <a:picLocks noChangeAspect="1" noChangeArrowheads="1"/>
          </p:cNvPicPr>
          <p:nvPr/>
        </p:nvPicPr>
        <p:blipFill>
          <a:blip r:embed="rId15" cstate="email">
            <a:extLst>
              <a:ext uri="{28A0092B-C50C-407E-A947-70E740481C1C}">
                <a14:useLocalDpi xmlns:a14="http://schemas.microsoft.com/office/drawing/2010/main" val="0"/>
              </a:ext>
            </a:extLst>
          </a:blip>
          <a:srcRect/>
          <a:stretch>
            <a:fillRect/>
          </a:stretch>
        </p:blipFill>
        <p:spPr bwMode="auto">
          <a:xfrm>
            <a:off x="3460676" y="4365104"/>
            <a:ext cx="823292" cy="423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4"/>
          <p:cNvPicPr>
            <a:picLocks noChangeAspect="1" noChangeArrowheads="1"/>
          </p:cNvPicPr>
          <p:nvPr/>
        </p:nvPicPr>
        <p:blipFill>
          <a:blip r:embed="rId16" cstate="email">
            <a:extLst>
              <a:ext uri="{28A0092B-C50C-407E-A947-70E740481C1C}">
                <a14:useLocalDpi xmlns:a14="http://schemas.microsoft.com/office/drawing/2010/main" val="0"/>
              </a:ext>
            </a:extLst>
          </a:blip>
          <a:srcRect/>
          <a:stretch>
            <a:fillRect/>
          </a:stretch>
        </p:blipFill>
        <p:spPr bwMode="auto">
          <a:xfrm>
            <a:off x="2267744" y="1628800"/>
            <a:ext cx="720080" cy="435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24 Forma libre"/>
          <p:cNvSpPr/>
          <p:nvPr/>
        </p:nvSpPr>
        <p:spPr>
          <a:xfrm>
            <a:off x="-25896" y="13222"/>
            <a:ext cx="9169896"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A7FF"/>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Forma libre"/>
          <p:cNvSpPr/>
          <p:nvPr/>
        </p:nvSpPr>
        <p:spPr>
          <a:xfrm rot="10800000">
            <a:off x="-51792" y="5877272"/>
            <a:ext cx="9195792"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rgbClr val="FFA7FF"/>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3" name="22 Imagen" descr="REGLAS PARA SER PADRES DIEZ DEFINITIVO.jpg"/>
          <p:cNvPicPr>
            <a:picLocks noGrp="1" noChangeAspect="1"/>
          </p:cNvPicPr>
          <p:nvPr isPhoto="1"/>
        </p:nvPicPr>
        <p:blipFill>
          <a:blip r:embed="rId17" cstate="email">
            <a:lum/>
          </a:blip>
          <a:stretch>
            <a:fillRect/>
          </a:stretch>
        </p:blipFill>
        <p:spPr>
          <a:xfrm>
            <a:off x="-228533" y="-171400"/>
            <a:ext cx="9481053" cy="7200800"/>
          </a:xfrm>
          <a:prstGeom prst="rect">
            <a:avLst/>
          </a:prstGeom>
          <a:noFill/>
          <a:ln>
            <a:noFill/>
          </a:ln>
        </p:spPr>
      </p:pic>
    </p:spTree>
    <p:extLst>
      <p:ext uri="{BB962C8B-B14F-4D97-AF65-F5344CB8AC3E}">
        <p14:creationId xmlns:p14="http://schemas.microsoft.com/office/powerpoint/2010/main" val="4112741556"/>
      </p:ext>
    </p:extLst>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repeatCount="indefinite" fill="hold" nodeType="withEffect">
                                  <p:stCondLst>
                                    <p:cond delay="750"/>
                                  </p:stCondLst>
                                  <p:childTnLst>
                                    <p:set>
                                      <p:cBhvr>
                                        <p:cTn id="9" dur="1" fill="hold">
                                          <p:stCondLst>
                                            <p:cond delay="0"/>
                                          </p:stCondLst>
                                        </p:cTn>
                                        <p:tgtEl>
                                          <p:spTgt spid="22"/>
                                        </p:tgtEl>
                                        <p:attrNameLst>
                                          <p:attrName>style.visibility</p:attrName>
                                        </p:attrNameLst>
                                      </p:cBhvr>
                                      <p:to>
                                        <p:strVal val="visible"/>
                                      </p:to>
                                    </p:set>
                                    <p:anim calcmode="lin" valueType="num">
                                      <p:cBhvr>
                                        <p:cTn id="10" dur="3000" fill="hold"/>
                                        <p:tgtEl>
                                          <p:spTgt spid="22"/>
                                        </p:tgtEl>
                                        <p:attrNameLst>
                                          <p:attrName>ppt_w</p:attrName>
                                        </p:attrNameLst>
                                      </p:cBhvr>
                                      <p:tavLst>
                                        <p:tav tm="0">
                                          <p:val>
                                            <p:fltVal val="0"/>
                                          </p:val>
                                        </p:tav>
                                        <p:tav tm="100000">
                                          <p:val>
                                            <p:strVal val="#ppt_w"/>
                                          </p:val>
                                        </p:tav>
                                      </p:tavLst>
                                    </p:anim>
                                    <p:anim calcmode="lin" valueType="num">
                                      <p:cBhvr>
                                        <p:cTn id="11" dur="3000" fill="hold"/>
                                        <p:tgtEl>
                                          <p:spTgt spid="22"/>
                                        </p:tgtEl>
                                        <p:attrNameLst>
                                          <p:attrName>ppt_h</p:attrName>
                                        </p:attrNameLst>
                                      </p:cBhvr>
                                      <p:tavLst>
                                        <p:tav tm="0">
                                          <p:val>
                                            <p:fltVal val="0"/>
                                          </p:val>
                                        </p:tav>
                                        <p:tav tm="100000">
                                          <p:val>
                                            <p:strVal val="#ppt_h"/>
                                          </p:val>
                                        </p:tav>
                                      </p:tavLst>
                                    </p:anim>
                                    <p:anim calcmode="lin" valueType="num">
                                      <p:cBhvr>
                                        <p:cTn id="12" dur="3000" fill="hold"/>
                                        <p:tgtEl>
                                          <p:spTgt spid="22"/>
                                        </p:tgtEl>
                                        <p:attrNameLst>
                                          <p:attrName>ppt_x</p:attrName>
                                        </p:attrNameLst>
                                      </p:cBhvr>
                                      <p:tavLst>
                                        <p:tav tm="0">
                                          <p:val>
                                            <p:fltVal val="0.5"/>
                                          </p:val>
                                        </p:tav>
                                        <p:tav tm="100000">
                                          <p:val>
                                            <p:strVal val="#ppt_x"/>
                                          </p:val>
                                        </p:tav>
                                      </p:tavLst>
                                    </p:anim>
                                    <p:anim calcmode="lin" valueType="num">
                                      <p:cBhvr>
                                        <p:cTn id="13" dur="3000" fill="hold"/>
                                        <p:tgtEl>
                                          <p:spTgt spid="22"/>
                                        </p:tgtEl>
                                        <p:attrNameLst>
                                          <p:attrName>ppt_y</p:attrName>
                                        </p:attrNameLst>
                                      </p:cBhvr>
                                      <p:tavLst>
                                        <p:tav tm="0">
                                          <p:val>
                                            <p:fltVal val="0.5"/>
                                          </p:val>
                                        </p:tav>
                                        <p:tav tm="100000">
                                          <p:val>
                                            <p:strVal val="#ppt_y"/>
                                          </p:val>
                                        </p:tav>
                                      </p:tavLst>
                                    </p:anim>
                                  </p:childTnLst>
                                </p:cTn>
                              </p:par>
                              <p:par>
                                <p:cTn id="14" presetID="23" presetClass="entr" presetSubtype="528" repeatCount="indefinite" fill="hold" nodeType="withEffect">
                                  <p:stCondLst>
                                    <p:cond delay="0"/>
                                  </p:stCondLst>
                                  <p:childTnLst>
                                    <p:set>
                                      <p:cBhvr>
                                        <p:cTn id="15" dur="1" fill="hold">
                                          <p:stCondLst>
                                            <p:cond delay="0"/>
                                          </p:stCondLst>
                                        </p:cTn>
                                        <p:tgtEl>
                                          <p:spTgt spid="2052"/>
                                        </p:tgtEl>
                                        <p:attrNameLst>
                                          <p:attrName>style.visibility</p:attrName>
                                        </p:attrNameLst>
                                      </p:cBhvr>
                                      <p:to>
                                        <p:strVal val="visible"/>
                                      </p:to>
                                    </p:set>
                                    <p:anim calcmode="lin" valueType="num">
                                      <p:cBhvr>
                                        <p:cTn id="16" dur="3250" fill="hold"/>
                                        <p:tgtEl>
                                          <p:spTgt spid="2052"/>
                                        </p:tgtEl>
                                        <p:attrNameLst>
                                          <p:attrName>ppt_w</p:attrName>
                                        </p:attrNameLst>
                                      </p:cBhvr>
                                      <p:tavLst>
                                        <p:tav tm="0">
                                          <p:val>
                                            <p:fltVal val="0"/>
                                          </p:val>
                                        </p:tav>
                                        <p:tav tm="100000">
                                          <p:val>
                                            <p:strVal val="#ppt_w"/>
                                          </p:val>
                                        </p:tav>
                                      </p:tavLst>
                                    </p:anim>
                                    <p:anim calcmode="lin" valueType="num">
                                      <p:cBhvr>
                                        <p:cTn id="17" dur="3250" fill="hold"/>
                                        <p:tgtEl>
                                          <p:spTgt spid="2052"/>
                                        </p:tgtEl>
                                        <p:attrNameLst>
                                          <p:attrName>ppt_h</p:attrName>
                                        </p:attrNameLst>
                                      </p:cBhvr>
                                      <p:tavLst>
                                        <p:tav tm="0">
                                          <p:val>
                                            <p:fltVal val="0"/>
                                          </p:val>
                                        </p:tav>
                                        <p:tav tm="100000">
                                          <p:val>
                                            <p:strVal val="#ppt_h"/>
                                          </p:val>
                                        </p:tav>
                                      </p:tavLst>
                                    </p:anim>
                                    <p:anim calcmode="lin" valueType="num">
                                      <p:cBhvr>
                                        <p:cTn id="18" dur="3250" fill="hold"/>
                                        <p:tgtEl>
                                          <p:spTgt spid="2052"/>
                                        </p:tgtEl>
                                        <p:attrNameLst>
                                          <p:attrName>ppt_x</p:attrName>
                                        </p:attrNameLst>
                                      </p:cBhvr>
                                      <p:tavLst>
                                        <p:tav tm="0">
                                          <p:val>
                                            <p:fltVal val="0.5"/>
                                          </p:val>
                                        </p:tav>
                                        <p:tav tm="100000">
                                          <p:val>
                                            <p:strVal val="#ppt_x"/>
                                          </p:val>
                                        </p:tav>
                                      </p:tavLst>
                                    </p:anim>
                                    <p:anim calcmode="lin" valueType="num">
                                      <p:cBhvr>
                                        <p:cTn id="19" dur="3250" fill="hold"/>
                                        <p:tgtEl>
                                          <p:spTgt spid="2052"/>
                                        </p:tgtEl>
                                        <p:attrNameLst>
                                          <p:attrName>ppt_y</p:attrName>
                                        </p:attrNameLst>
                                      </p:cBhvr>
                                      <p:tavLst>
                                        <p:tav tm="0">
                                          <p:val>
                                            <p:fltVal val="0.5"/>
                                          </p:val>
                                        </p:tav>
                                        <p:tav tm="100000">
                                          <p:val>
                                            <p:strVal val="#ppt_y"/>
                                          </p:val>
                                        </p:tav>
                                      </p:tavLst>
                                    </p:anim>
                                  </p:childTnLst>
                                </p:cTn>
                              </p:par>
                              <p:par>
                                <p:cTn id="20" presetID="23" presetClass="entr" presetSubtype="528" repeatCount="indefinite" fill="hold" nodeType="withEffect">
                                  <p:stCondLst>
                                    <p:cond delay="250"/>
                                  </p:stCondLst>
                                  <p:childTnLst>
                                    <p:set>
                                      <p:cBhvr>
                                        <p:cTn id="21" dur="1" fill="hold">
                                          <p:stCondLst>
                                            <p:cond delay="0"/>
                                          </p:stCondLst>
                                        </p:cTn>
                                        <p:tgtEl>
                                          <p:spTgt spid="7"/>
                                        </p:tgtEl>
                                        <p:attrNameLst>
                                          <p:attrName>style.visibility</p:attrName>
                                        </p:attrNameLst>
                                      </p:cBhvr>
                                      <p:to>
                                        <p:strVal val="visible"/>
                                      </p:to>
                                    </p:set>
                                    <p:anim calcmode="lin" valueType="num">
                                      <p:cBhvr>
                                        <p:cTn id="22" dur="2250" fill="hold"/>
                                        <p:tgtEl>
                                          <p:spTgt spid="7"/>
                                        </p:tgtEl>
                                        <p:attrNameLst>
                                          <p:attrName>ppt_w</p:attrName>
                                        </p:attrNameLst>
                                      </p:cBhvr>
                                      <p:tavLst>
                                        <p:tav tm="0">
                                          <p:val>
                                            <p:fltVal val="0"/>
                                          </p:val>
                                        </p:tav>
                                        <p:tav tm="100000">
                                          <p:val>
                                            <p:strVal val="#ppt_w"/>
                                          </p:val>
                                        </p:tav>
                                      </p:tavLst>
                                    </p:anim>
                                    <p:anim calcmode="lin" valueType="num">
                                      <p:cBhvr>
                                        <p:cTn id="23" dur="2250" fill="hold"/>
                                        <p:tgtEl>
                                          <p:spTgt spid="7"/>
                                        </p:tgtEl>
                                        <p:attrNameLst>
                                          <p:attrName>ppt_h</p:attrName>
                                        </p:attrNameLst>
                                      </p:cBhvr>
                                      <p:tavLst>
                                        <p:tav tm="0">
                                          <p:val>
                                            <p:fltVal val="0"/>
                                          </p:val>
                                        </p:tav>
                                        <p:tav tm="100000">
                                          <p:val>
                                            <p:strVal val="#ppt_h"/>
                                          </p:val>
                                        </p:tav>
                                      </p:tavLst>
                                    </p:anim>
                                    <p:anim calcmode="lin" valueType="num">
                                      <p:cBhvr>
                                        <p:cTn id="24" dur="2250" fill="hold"/>
                                        <p:tgtEl>
                                          <p:spTgt spid="7"/>
                                        </p:tgtEl>
                                        <p:attrNameLst>
                                          <p:attrName>ppt_x</p:attrName>
                                        </p:attrNameLst>
                                      </p:cBhvr>
                                      <p:tavLst>
                                        <p:tav tm="0">
                                          <p:val>
                                            <p:fltVal val="0.5"/>
                                          </p:val>
                                        </p:tav>
                                        <p:tav tm="100000">
                                          <p:val>
                                            <p:strVal val="#ppt_x"/>
                                          </p:val>
                                        </p:tav>
                                      </p:tavLst>
                                    </p:anim>
                                    <p:anim calcmode="lin" valueType="num">
                                      <p:cBhvr>
                                        <p:cTn id="25" dur="225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repeatCount="indefinite" fill="hold" nodeType="withEffect">
                                  <p:stCondLst>
                                    <p:cond delay="750"/>
                                  </p:stCondLst>
                                  <p:childTnLst>
                                    <p:set>
                                      <p:cBhvr>
                                        <p:cTn id="27" dur="1" fill="hold">
                                          <p:stCondLst>
                                            <p:cond delay="0"/>
                                          </p:stCondLst>
                                        </p:cTn>
                                        <p:tgtEl>
                                          <p:spTgt spid="20"/>
                                        </p:tgtEl>
                                        <p:attrNameLst>
                                          <p:attrName>style.visibility</p:attrName>
                                        </p:attrNameLst>
                                      </p:cBhvr>
                                      <p:to>
                                        <p:strVal val="visible"/>
                                      </p:to>
                                    </p:set>
                                    <p:anim calcmode="lin" valueType="num">
                                      <p:cBhvr>
                                        <p:cTn id="28" dur="3000" fill="hold"/>
                                        <p:tgtEl>
                                          <p:spTgt spid="20"/>
                                        </p:tgtEl>
                                        <p:attrNameLst>
                                          <p:attrName>ppt_w</p:attrName>
                                        </p:attrNameLst>
                                      </p:cBhvr>
                                      <p:tavLst>
                                        <p:tav tm="0">
                                          <p:val>
                                            <p:fltVal val="0"/>
                                          </p:val>
                                        </p:tav>
                                        <p:tav tm="100000">
                                          <p:val>
                                            <p:strVal val="#ppt_w"/>
                                          </p:val>
                                        </p:tav>
                                      </p:tavLst>
                                    </p:anim>
                                    <p:anim calcmode="lin" valueType="num">
                                      <p:cBhvr>
                                        <p:cTn id="29" dur="3000" fill="hold"/>
                                        <p:tgtEl>
                                          <p:spTgt spid="20"/>
                                        </p:tgtEl>
                                        <p:attrNameLst>
                                          <p:attrName>ppt_h</p:attrName>
                                        </p:attrNameLst>
                                      </p:cBhvr>
                                      <p:tavLst>
                                        <p:tav tm="0">
                                          <p:val>
                                            <p:fltVal val="0"/>
                                          </p:val>
                                        </p:tav>
                                        <p:tav tm="100000">
                                          <p:val>
                                            <p:strVal val="#ppt_h"/>
                                          </p:val>
                                        </p:tav>
                                      </p:tavLst>
                                    </p:anim>
                                    <p:anim calcmode="lin" valueType="num">
                                      <p:cBhvr>
                                        <p:cTn id="30" dur="3000" fill="hold"/>
                                        <p:tgtEl>
                                          <p:spTgt spid="20"/>
                                        </p:tgtEl>
                                        <p:attrNameLst>
                                          <p:attrName>ppt_x</p:attrName>
                                        </p:attrNameLst>
                                      </p:cBhvr>
                                      <p:tavLst>
                                        <p:tav tm="0">
                                          <p:val>
                                            <p:fltVal val="0.5"/>
                                          </p:val>
                                        </p:tav>
                                        <p:tav tm="100000">
                                          <p:val>
                                            <p:strVal val="#ppt_x"/>
                                          </p:val>
                                        </p:tav>
                                      </p:tavLst>
                                    </p:anim>
                                    <p:anim calcmode="lin" valueType="num">
                                      <p:cBhvr>
                                        <p:cTn id="31" dur="3000" fill="hold"/>
                                        <p:tgtEl>
                                          <p:spTgt spid="20"/>
                                        </p:tgtEl>
                                        <p:attrNameLst>
                                          <p:attrName>ppt_y</p:attrName>
                                        </p:attrNameLst>
                                      </p:cBhvr>
                                      <p:tavLst>
                                        <p:tav tm="0">
                                          <p:val>
                                            <p:fltVal val="0.5"/>
                                          </p:val>
                                        </p:tav>
                                        <p:tav tm="100000">
                                          <p:val>
                                            <p:strVal val="#ppt_y"/>
                                          </p:val>
                                        </p:tav>
                                      </p:tavLst>
                                    </p:anim>
                                  </p:childTnLst>
                                </p:cTn>
                              </p:par>
                              <p:par>
                                <p:cTn id="32" presetID="23" presetClass="entr" presetSubtype="528" repeatCount="indefinite"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3000" fill="hold"/>
                                        <p:tgtEl>
                                          <p:spTgt spid="19"/>
                                        </p:tgtEl>
                                        <p:attrNameLst>
                                          <p:attrName>ppt_w</p:attrName>
                                        </p:attrNameLst>
                                      </p:cBhvr>
                                      <p:tavLst>
                                        <p:tav tm="0">
                                          <p:val>
                                            <p:fltVal val="0"/>
                                          </p:val>
                                        </p:tav>
                                        <p:tav tm="100000">
                                          <p:val>
                                            <p:strVal val="#ppt_w"/>
                                          </p:val>
                                        </p:tav>
                                      </p:tavLst>
                                    </p:anim>
                                    <p:anim calcmode="lin" valueType="num">
                                      <p:cBhvr>
                                        <p:cTn id="35" dur="3000" fill="hold"/>
                                        <p:tgtEl>
                                          <p:spTgt spid="19"/>
                                        </p:tgtEl>
                                        <p:attrNameLst>
                                          <p:attrName>ppt_h</p:attrName>
                                        </p:attrNameLst>
                                      </p:cBhvr>
                                      <p:tavLst>
                                        <p:tav tm="0">
                                          <p:val>
                                            <p:fltVal val="0"/>
                                          </p:val>
                                        </p:tav>
                                        <p:tav tm="100000">
                                          <p:val>
                                            <p:strVal val="#ppt_h"/>
                                          </p:val>
                                        </p:tav>
                                      </p:tavLst>
                                    </p:anim>
                                    <p:anim calcmode="lin" valueType="num">
                                      <p:cBhvr>
                                        <p:cTn id="36" dur="3000" fill="hold"/>
                                        <p:tgtEl>
                                          <p:spTgt spid="19"/>
                                        </p:tgtEl>
                                        <p:attrNameLst>
                                          <p:attrName>ppt_x</p:attrName>
                                        </p:attrNameLst>
                                      </p:cBhvr>
                                      <p:tavLst>
                                        <p:tav tm="0">
                                          <p:val>
                                            <p:fltVal val="0.5"/>
                                          </p:val>
                                        </p:tav>
                                        <p:tav tm="100000">
                                          <p:val>
                                            <p:strVal val="#ppt_x"/>
                                          </p:val>
                                        </p:tav>
                                      </p:tavLst>
                                    </p:anim>
                                    <p:anim calcmode="lin" valueType="num">
                                      <p:cBhvr>
                                        <p:cTn id="37" dur="3000" fill="hold"/>
                                        <p:tgtEl>
                                          <p:spTgt spid="19"/>
                                        </p:tgtEl>
                                        <p:attrNameLst>
                                          <p:attrName>ppt_y</p:attrName>
                                        </p:attrNameLst>
                                      </p:cBhvr>
                                      <p:tavLst>
                                        <p:tav tm="0">
                                          <p:val>
                                            <p:fltVal val="0.5"/>
                                          </p:val>
                                        </p:tav>
                                        <p:tav tm="100000">
                                          <p:val>
                                            <p:strVal val="#ppt_y"/>
                                          </p:val>
                                        </p:tav>
                                      </p:tavLst>
                                    </p:anim>
                                  </p:childTnLst>
                                </p:cTn>
                              </p:par>
                              <p:par>
                                <p:cTn id="38" presetID="23" presetClass="entr" presetSubtype="528" repeatCount="indefinite"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2750" fill="hold"/>
                                        <p:tgtEl>
                                          <p:spTgt spid="12"/>
                                        </p:tgtEl>
                                        <p:attrNameLst>
                                          <p:attrName>ppt_w</p:attrName>
                                        </p:attrNameLst>
                                      </p:cBhvr>
                                      <p:tavLst>
                                        <p:tav tm="0">
                                          <p:val>
                                            <p:fltVal val="0"/>
                                          </p:val>
                                        </p:tav>
                                        <p:tav tm="100000">
                                          <p:val>
                                            <p:strVal val="#ppt_w"/>
                                          </p:val>
                                        </p:tav>
                                      </p:tavLst>
                                    </p:anim>
                                    <p:anim calcmode="lin" valueType="num">
                                      <p:cBhvr>
                                        <p:cTn id="41" dur="2750" fill="hold"/>
                                        <p:tgtEl>
                                          <p:spTgt spid="12"/>
                                        </p:tgtEl>
                                        <p:attrNameLst>
                                          <p:attrName>ppt_h</p:attrName>
                                        </p:attrNameLst>
                                      </p:cBhvr>
                                      <p:tavLst>
                                        <p:tav tm="0">
                                          <p:val>
                                            <p:fltVal val="0"/>
                                          </p:val>
                                        </p:tav>
                                        <p:tav tm="100000">
                                          <p:val>
                                            <p:strVal val="#ppt_h"/>
                                          </p:val>
                                        </p:tav>
                                      </p:tavLst>
                                    </p:anim>
                                    <p:anim calcmode="lin" valueType="num">
                                      <p:cBhvr>
                                        <p:cTn id="42" dur="2750" fill="hold"/>
                                        <p:tgtEl>
                                          <p:spTgt spid="12"/>
                                        </p:tgtEl>
                                        <p:attrNameLst>
                                          <p:attrName>ppt_x</p:attrName>
                                        </p:attrNameLst>
                                      </p:cBhvr>
                                      <p:tavLst>
                                        <p:tav tm="0">
                                          <p:val>
                                            <p:fltVal val="0.5"/>
                                          </p:val>
                                        </p:tav>
                                        <p:tav tm="100000">
                                          <p:val>
                                            <p:strVal val="#ppt_x"/>
                                          </p:val>
                                        </p:tav>
                                      </p:tavLst>
                                    </p:anim>
                                    <p:anim calcmode="lin" valueType="num">
                                      <p:cBhvr>
                                        <p:cTn id="43" dur="275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repeatCount="indefinite"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2000" fill="hold"/>
                                        <p:tgtEl>
                                          <p:spTgt spid="21"/>
                                        </p:tgtEl>
                                        <p:attrNameLst>
                                          <p:attrName>ppt_w</p:attrName>
                                        </p:attrNameLst>
                                      </p:cBhvr>
                                      <p:tavLst>
                                        <p:tav tm="0">
                                          <p:val>
                                            <p:fltVal val="0"/>
                                          </p:val>
                                        </p:tav>
                                        <p:tav tm="100000">
                                          <p:val>
                                            <p:strVal val="#ppt_w"/>
                                          </p:val>
                                        </p:tav>
                                      </p:tavLst>
                                    </p:anim>
                                    <p:anim calcmode="lin" valueType="num">
                                      <p:cBhvr>
                                        <p:cTn id="47" dur="2000" fill="hold"/>
                                        <p:tgtEl>
                                          <p:spTgt spid="21"/>
                                        </p:tgtEl>
                                        <p:attrNameLst>
                                          <p:attrName>ppt_h</p:attrName>
                                        </p:attrNameLst>
                                      </p:cBhvr>
                                      <p:tavLst>
                                        <p:tav tm="0">
                                          <p:val>
                                            <p:fltVal val="0"/>
                                          </p:val>
                                        </p:tav>
                                        <p:tav tm="100000">
                                          <p:val>
                                            <p:strVal val="#ppt_h"/>
                                          </p:val>
                                        </p:tav>
                                      </p:tavLst>
                                    </p:anim>
                                    <p:anim calcmode="lin" valueType="num">
                                      <p:cBhvr>
                                        <p:cTn id="48" dur="2000" fill="hold"/>
                                        <p:tgtEl>
                                          <p:spTgt spid="21"/>
                                        </p:tgtEl>
                                        <p:attrNameLst>
                                          <p:attrName>ppt_x</p:attrName>
                                        </p:attrNameLst>
                                      </p:cBhvr>
                                      <p:tavLst>
                                        <p:tav tm="0">
                                          <p:val>
                                            <p:fltVal val="0.5"/>
                                          </p:val>
                                        </p:tav>
                                        <p:tav tm="100000">
                                          <p:val>
                                            <p:strVal val="#ppt_x"/>
                                          </p:val>
                                        </p:tav>
                                      </p:tavLst>
                                    </p:anim>
                                    <p:anim calcmode="lin" valueType="num">
                                      <p:cBhvr>
                                        <p:cTn id="49" dur="2000" fill="hold"/>
                                        <p:tgtEl>
                                          <p:spTgt spid="21"/>
                                        </p:tgtEl>
                                        <p:attrNameLst>
                                          <p:attrName>ppt_y</p:attrName>
                                        </p:attrNameLst>
                                      </p:cBhvr>
                                      <p:tavLst>
                                        <p:tav tm="0">
                                          <p:val>
                                            <p:fltVal val="0.5"/>
                                          </p:val>
                                        </p:tav>
                                        <p:tav tm="100000">
                                          <p:val>
                                            <p:strVal val="#ppt_y"/>
                                          </p:val>
                                        </p:tav>
                                      </p:tavLst>
                                    </p:anim>
                                  </p:childTnLst>
                                </p:cTn>
                              </p:par>
                              <p:par>
                                <p:cTn id="50" presetID="23" presetClass="entr" presetSubtype="528" repeatCount="indefinite" fill="hold" nodeType="withEffect">
                                  <p:stCondLst>
                                    <p:cond delay="25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250" fill="hold"/>
                                        <p:tgtEl>
                                          <p:spTgt spid="13"/>
                                        </p:tgtEl>
                                        <p:attrNameLst>
                                          <p:attrName>ppt_w</p:attrName>
                                        </p:attrNameLst>
                                      </p:cBhvr>
                                      <p:tavLst>
                                        <p:tav tm="0">
                                          <p:val>
                                            <p:fltVal val="0"/>
                                          </p:val>
                                        </p:tav>
                                        <p:tav tm="100000">
                                          <p:val>
                                            <p:strVal val="#ppt_w"/>
                                          </p:val>
                                        </p:tav>
                                      </p:tavLst>
                                    </p:anim>
                                    <p:anim calcmode="lin" valueType="num">
                                      <p:cBhvr>
                                        <p:cTn id="53" dur="3250" fill="hold"/>
                                        <p:tgtEl>
                                          <p:spTgt spid="13"/>
                                        </p:tgtEl>
                                        <p:attrNameLst>
                                          <p:attrName>ppt_h</p:attrName>
                                        </p:attrNameLst>
                                      </p:cBhvr>
                                      <p:tavLst>
                                        <p:tav tm="0">
                                          <p:val>
                                            <p:fltVal val="0"/>
                                          </p:val>
                                        </p:tav>
                                        <p:tav tm="100000">
                                          <p:val>
                                            <p:strVal val="#ppt_h"/>
                                          </p:val>
                                        </p:tav>
                                      </p:tavLst>
                                    </p:anim>
                                    <p:anim calcmode="lin" valueType="num">
                                      <p:cBhvr>
                                        <p:cTn id="54" dur="3250" fill="hold"/>
                                        <p:tgtEl>
                                          <p:spTgt spid="13"/>
                                        </p:tgtEl>
                                        <p:attrNameLst>
                                          <p:attrName>ppt_x</p:attrName>
                                        </p:attrNameLst>
                                      </p:cBhvr>
                                      <p:tavLst>
                                        <p:tav tm="0">
                                          <p:val>
                                            <p:fltVal val="0.5"/>
                                          </p:val>
                                        </p:tav>
                                        <p:tav tm="100000">
                                          <p:val>
                                            <p:strVal val="#ppt_x"/>
                                          </p:val>
                                        </p:tav>
                                      </p:tavLst>
                                    </p:anim>
                                    <p:anim calcmode="lin" valueType="num">
                                      <p:cBhvr>
                                        <p:cTn id="55" dur="325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repeatCount="indefinite"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repeatCount="indefinite"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2000" fill="hold"/>
                                        <p:tgtEl>
                                          <p:spTgt spid="16"/>
                                        </p:tgtEl>
                                        <p:attrNameLst>
                                          <p:attrName>ppt_w</p:attrName>
                                        </p:attrNameLst>
                                      </p:cBhvr>
                                      <p:tavLst>
                                        <p:tav tm="0">
                                          <p:val>
                                            <p:fltVal val="0"/>
                                          </p:val>
                                        </p:tav>
                                        <p:tav tm="100000">
                                          <p:val>
                                            <p:strVal val="#ppt_w"/>
                                          </p:val>
                                        </p:tav>
                                      </p:tavLst>
                                    </p:anim>
                                    <p:anim calcmode="lin" valueType="num">
                                      <p:cBhvr>
                                        <p:cTn id="65" dur="2000" fill="hold"/>
                                        <p:tgtEl>
                                          <p:spTgt spid="16"/>
                                        </p:tgtEl>
                                        <p:attrNameLst>
                                          <p:attrName>ppt_h</p:attrName>
                                        </p:attrNameLst>
                                      </p:cBhvr>
                                      <p:tavLst>
                                        <p:tav tm="0">
                                          <p:val>
                                            <p:fltVal val="0"/>
                                          </p:val>
                                        </p:tav>
                                        <p:tav tm="100000">
                                          <p:val>
                                            <p:strVal val="#ppt_h"/>
                                          </p:val>
                                        </p:tav>
                                      </p:tavLst>
                                    </p:anim>
                                    <p:anim calcmode="lin" valueType="num">
                                      <p:cBhvr>
                                        <p:cTn id="66" dur="2000" fill="hold"/>
                                        <p:tgtEl>
                                          <p:spTgt spid="16"/>
                                        </p:tgtEl>
                                        <p:attrNameLst>
                                          <p:attrName>ppt_x</p:attrName>
                                        </p:attrNameLst>
                                      </p:cBhvr>
                                      <p:tavLst>
                                        <p:tav tm="0">
                                          <p:val>
                                            <p:fltVal val="0.5"/>
                                          </p:val>
                                        </p:tav>
                                        <p:tav tm="100000">
                                          <p:val>
                                            <p:strVal val="#ppt_x"/>
                                          </p:val>
                                        </p:tav>
                                      </p:tavLst>
                                    </p:anim>
                                    <p:anim calcmode="lin" valueType="num">
                                      <p:cBhvr>
                                        <p:cTn id="67" dur="2000" fill="hold"/>
                                        <p:tgtEl>
                                          <p:spTgt spid="16"/>
                                        </p:tgtEl>
                                        <p:attrNameLst>
                                          <p:attrName>ppt_y</p:attrName>
                                        </p:attrNameLst>
                                      </p:cBhvr>
                                      <p:tavLst>
                                        <p:tav tm="0">
                                          <p:val>
                                            <p:fltVal val="0.5"/>
                                          </p:val>
                                        </p:tav>
                                        <p:tav tm="100000">
                                          <p:val>
                                            <p:strVal val="#ppt_y"/>
                                          </p:val>
                                        </p:tav>
                                      </p:tavLst>
                                    </p:anim>
                                  </p:childTnLst>
                                </p:cTn>
                              </p:par>
                              <p:par>
                                <p:cTn id="68" presetID="23" presetClass="entr" presetSubtype="528" repeatCount="indefinite" fill="hold" nodeType="withEffect">
                                  <p:stCondLst>
                                    <p:cond delay="1250"/>
                                  </p:stCondLst>
                                  <p:childTnLst>
                                    <p:set>
                                      <p:cBhvr>
                                        <p:cTn id="69" dur="1" fill="hold">
                                          <p:stCondLst>
                                            <p:cond delay="0"/>
                                          </p:stCondLst>
                                        </p:cTn>
                                        <p:tgtEl>
                                          <p:spTgt spid="17"/>
                                        </p:tgtEl>
                                        <p:attrNameLst>
                                          <p:attrName>style.visibility</p:attrName>
                                        </p:attrNameLst>
                                      </p:cBhvr>
                                      <p:to>
                                        <p:strVal val="visible"/>
                                      </p:to>
                                    </p:set>
                                    <p:anim calcmode="lin" valueType="num">
                                      <p:cBhvr>
                                        <p:cTn id="70" dur="2250" fill="hold"/>
                                        <p:tgtEl>
                                          <p:spTgt spid="17"/>
                                        </p:tgtEl>
                                        <p:attrNameLst>
                                          <p:attrName>ppt_w</p:attrName>
                                        </p:attrNameLst>
                                      </p:cBhvr>
                                      <p:tavLst>
                                        <p:tav tm="0">
                                          <p:val>
                                            <p:fltVal val="0"/>
                                          </p:val>
                                        </p:tav>
                                        <p:tav tm="100000">
                                          <p:val>
                                            <p:strVal val="#ppt_w"/>
                                          </p:val>
                                        </p:tav>
                                      </p:tavLst>
                                    </p:anim>
                                    <p:anim calcmode="lin" valueType="num">
                                      <p:cBhvr>
                                        <p:cTn id="71" dur="2250" fill="hold"/>
                                        <p:tgtEl>
                                          <p:spTgt spid="17"/>
                                        </p:tgtEl>
                                        <p:attrNameLst>
                                          <p:attrName>ppt_h</p:attrName>
                                        </p:attrNameLst>
                                      </p:cBhvr>
                                      <p:tavLst>
                                        <p:tav tm="0">
                                          <p:val>
                                            <p:fltVal val="0"/>
                                          </p:val>
                                        </p:tav>
                                        <p:tav tm="100000">
                                          <p:val>
                                            <p:strVal val="#ppt_h"/>
                                          </p:val>
                                        </p:tav>
                                      </p:tavLst>
                                    </p:anim>
                                    <p:anim calcmode="lin" valueType="num">
                                      <p:cBhvr>
                                        <p:cTn id="72" dur="2250" fill="hold"/>
                                        <p:tgtEl>
                                          <p:spTgt spid="17"/>
                                        </p:tgtEl>
                                        <p:attrNameLst>
                                          <p:attrName>ppt_x</p:attrName>
                                        </p:attrNameLst>
                                      </p:cBhvr>
                                      <p:tavLst>
                                        <p:tav tm="0">
                                          <p:val>
                                            <p:fltVal val="0.5"/>
                                          </p:val>
                                        </p:tav>
                                        <p:tav tm="100000">
                                          <p:val>
                                            <p:strVal val="#ppt_x"/>
                                          </p:val>
                                        </p:tav>
                                      </p:tavLst>
                                    </p:anim>
                                    <p:anim calcmode="lin" valueType="num">
                                      <p:cBhvr>
                                        <p:cTn id="73" dur="2250" fill="hold"/>
                                        <p:tgtEl>
                                          <p:spTgt spid="17"/>
                                        </p:tgtEl>
                                        <p:attrNameLst>
                                          <p:attrName>ppt_y</p:attrName>
                                        </p:attrNameLst>
                                      </p:cBhvr>
                                      <p:tavLst>
                                        <p:tav tm="0">
                                          <p:val>
                                            <p:fltVal val="0.5"/>
                                          </p:val>
                                        </p:tav>
                                        <p:tav tm="100000">
                                          <p:val>
                                            <p:strVal val="#ppt_y"/>
                                          </p:val>
                                        </p:tav>
                                      </p:tavLst>
                                    </p:anim>
                                  </p:childTnLst>
                                </p:cTn>
                              </p:par>
                              <p:par>
                                <p:cTn id="74" presetID="23" presetClass="entr" presetSubtype="528" repeatCount="indefinite"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 calcmode="lin" valueType="num">
                                      <p:cBhvr>
                                        <p:cTn id="76" dur="2250" fill="hold"/>
                                        <p:tgtEl>
                                          <p:spTgt spid="11"/>
                                        </p:tgtEl>
                                        <p:attrNameLst>
                                          <p:attrName>ppt_w</p:attrName>
                                        </p:attrNameLst>
                                      </p:cBhvr>
                                      <p:tavLst>
                                        <p:tav tm="0">
                                          <p:val>
                                            <p:fltVal val="0"/>
                                          </p:val>
                                        </p:tav>
                                        <p:tav tm="100000">
                                          <p:val>
                                            <p:strVal val="#ppt_w"/>
                                          </p:val>
                                        </p:tav>
                                      </p:tavLst>
                                    </p:anim>
                                    <p:anim calcmode="lin" valueType="num">
                                      <p:cBhvr>
                                        <p:cTn id="77" dur="2250" fill="hold"/>
                                        <p:tgtEl>
                                          <p:spTgt spid="11"/>
                                        </p:tgtEl>
                                        <p:attrNameLst>
                                          <p:attrName>ppt_h</p:attrName>
                                        </p:attrNameLst>
                                      </p:cBhvr>
                                      <p:tavLst>
                                        <p:tav tm="0">
                                          <p:val>
                                            <p:fltVal val="0"/>
                                          </p:val>
                                        </p:tav>
                                        <p:tav tm="100000">
                                          <p:val>
                                            <p:strVal val="#ppt_h"/>
                                          </p:val>
                                        </p:tav>
                                      </p:tavLst>
                                    </p:anim>
                                    <p:anim calcmode="lin" valueType="num">
                                      <p:cBhvr>
                                        <p:cTn id="78" dur="2250" fill="hold"/>
                                        <p:tgtEl>
                                          <p:spTgt spid="11"/>
                                        </p:tgtEl>
                                        <p:attrNameLst>
                                          <p:attrName>ppt_x</p:attrName>
                                        </p:attrNameLst>
                                      </p:cBhvr>
                                      <p:tavLst>
                                        <p:tav tm="0">
                                          <p:val>
                                            <p:fltVal val="0.5"/>
                                          </p:val>
                                        </p:tav>
                                        <p:tav tm="100000">
                                          <p:val>
                                            <p:strVal val="#ppt_x"/>
                                          </p:val>
                                        </p:tav>
                                      </p:tavLst>
                                    </p:anim>
                                    <p:anim calcmode="lin" valueType="num">
                                      <p:cBhvr>
                                        <p:cTn id="79" dur="2250" fill="hold"/>
                                        <p:tgtEl>
                                          <p:spTgt spid="11"/>
                                        </p:tgtEl>
                                        <p:attrNameLst>
                                          <p:attrName>ppt_y</p:attrName>
                                        </p:attrNameLst>
                                      </p:cBhvr>
                                      <p:tavLst>
                                        <p:tav tm="0">
                                          <p:val>
                                            <p:fltVal val="0.5"/>
                                          </p:val>
                                        </p:tav>
                                        <p:tav tm="100000">
                                          <p:val>
                                            <p:strVal val="#ppt_y"/>
                                          </p:val>
                                        </p:tav>
                                      </p:tavLst>
                                    </p:anim>
                                  </p:childTnLst>
                                </p:cTn>
                              </p:par>
                              <p:par>
                                <p:cTn id="80" presetID="23" presetClass="entr" presetSubtype="528" repeatCount="indefinite" fill="hold" nodeType="withEffect">
                                  <p:stCondLst>
                                    <p:cond delay="500"/>
                                  </p:stCondLst>
                                  <p:childTnLst>
                                    <p:set>
                                      <p:cBhvr>
                                        <p:cTn id="81" dur="1" fill="hold">
                                          <p:stCondLst>
                                            <p:cond delay="0"/>
                                          </p:stCondLst>
                                        </p:cTn>
                                        <p:tgtEl>
                                          <p:spTgt spid="10"/>
                                        </p:tgtEl>
                                        <p:attrNameLst>
                                          <p:attrName>style.visibility</p:attrName>
                                        </p:attrNameLst>
                                      </p:cBhvr>
                                      <p:to>
                                        <p:strVal val="visible"/>
                                      </p:to>
                                    </p:set>
                                    <p:anim calcmode="lin" valueType="num">
                                      <p:cBhvr>
                                        <p:cTn id="82" dur="2500" fill="hold"/>
                                        <p:tgtEl>
                                          <p:spTgt spid="10"/>
                                        </p:tgtEl>
                                        <p:attrNameLst>
                                          <p:attrName>ppt_w</p:attrName>
                                        </p:attrNameLst>
                                      </p:cBhvr>
                                      <p:tavLst>
                                        <p:tav tm="0">
                                          <p:val>
                                            <p:fltVal val="0"/>
                                          </p:val>
                                        </p:tav>
                                        <p:tav tm="100000">
                                          <p:val>
                                            <p:strVal val="#ppt_w"/>
                                          </p:val>
                                        </p:tav>
                                      </p:tavLst>
                                    </p:anim>
                                    <p:anim calcmode="lin" valueType="num">
                                      <p:cBhvr>
                                        <p:cTn id="83" dur="2500" fill="hold"/>
                                        <p:tgtEl>
                                          <p:spTgt spid="10"/>
                                        </p:tgtEl>
                                        <p:attrNameLst>
                                          <p:attrName>ppt_h</p:attrName>
                                        </p:attrNameLst>
                                      </p:cBhvr>
                                      <p:tavLst>
                                        <p:tav tm="0">
                                          <p:val>
                                            <p:fltVal val="0"/>
                                          </p:val>
                                        </p:tav>
                                        <p:tav tm="100000">
                                          <p:val>
                                            <p:strVal val="#ppt_h"/>
                                          </p:val>
                                        </p:tav>
                                      </p:tavLst>
                                    </p:anim>
                                    <p:anim calcmode="lin" valueType="num">
                                      <p:cBhvr>
                                        <p:cTn id="84" dur="2500" fill="hold"/>
                                        <p:tgtEl>
                                          <p:spTgt spid="10"/>
                                        </p:tgtEl>
                                        <p:attrNameLst>
                                          <p:attrName>ppt_x</p:attrName>
                                        </p:attrNameLst>
                                      </p:cBhvr>
                                      <p:tavLst>
                                        <p:tav tm="0">
                                          <p:val>
                                            <p:fltVal val="0.5"/>
                                          </p:val>
                                        </p:tav>
                                        <p:tav tm="100000">
                                          <p:val>
                                            <p:strVal val="#ppt_x"/>
                                          </p:val>
                                        </p:tav>
                                      </p:tavLst>
                                    </p:anim>
                                    <p:anim calcmode="lin" valueType="num">
                                      <p:cBhvr>
                                        <p:cTn id="85" dur="2500" fill="hold"/>
                                        <p:tgtEl>
                                          <p:spTgt spid="10"/>
                                        </p:tgtEl>
                                        <p:attrNameLst>
                                          <p:attrName>ppt_y</p:attrName>
                                        </p:attrNameLst>
                                      </p:cBhvr>
                                      <p:tavLst>
                                        <p:tav tm="0">
                                          <p:val>
                                            <p:fltVal val="0.5"/>
                                          </p:val>
                                        </p:tav>
                                        <p:tav tm="100000">
                                          <p:val>
                                            <p:strVal val="#ppt_y"/>
                                          </p:val>
                                        </p:tav>
                                      </p:tavLst>
                                    </p:anim>
                                  </p:childTnLst>
                                </p:cTn>
                              </p:par>
                              <p:par>
                                <p:cTn id="86" presetID="23" presetClass="entr" presetSubtype="528" repeatCount="indefinite" fill="hold" nodeType="withEffect">
                                  <p:stCondLst>
                                    <p:cond delay="250"/>
                                  </p:stCondLst>
                                  <p:childTnLst>
                                    <p:set>
                                      <p:cBhvr>
                                        <p:cTn id="87" dur="1" fill="hold">
                                          <p:stCondLst>
                                            <p:cond delay="0"/>
                                          </p:stCondLst>
                                        </p:cTn>
                                        <p:tgtEl>
                                          <p:spTgt spid="15"/>
                                        </p:tgtEl>
                                        <p:attrNameLst>
                                          <p:attrName>style.visibility</p:attrName>
                                        </p:attrNameLst>
                                      </p:cBhvr>
                                      <p:to>
                                        <p:strVal val="visible"/>
                                      </p:to>
                                    </p:set>
                                    <p:anim calcmode="lin" valueType="num">
                                      <p:cBhvr>
                                        <p:cTn id="88" dur="2000" fill="hold"/>
                                        <p:tgtEl>
                                          <p:spTgt spid="15"/>
                                        </p:tgtEl>
                                        <p:attrNameLst>
                                          <p:attrName>ppt_w</p:attrName>
                                        </p:attrNameLst>
                                      </p:cBhvr>
                                      <p:tavLst>
                                        <p:tav tm="0">
                                          <p:val>
                                            <p:fltVal val="0"/>
                                          </p:val>
                                        </p:tav>
                                        <p:tav tm="100000">
                                          <p:val>
                                            <p:strVal val="#ppt_w"/>
                                          </p:val>
                                        </p:tav>
                                      </p:tavLst>
                                    </p:anim>
                                    <p:anim calcmode="lin" valueType="num">
                                      <p:cBhvr>
                                        <p:cTn id="89" dur="2000" fill="hold"/>
                                        <p:tgtEl>
                                          <p:spTgt spid="15"/>
                                        </p:tgtEl>
                                        <p:attrNameLst>
                                          <p:attrName>ppt_h</p:attrName>
                                        </p:attrNameLst>
                                      </p:cBhvr>
                                      <p:tavLst>
                                        <p:tav tm="0">
                                          <p:val>
                                            <p:fltVal val="0"/>
                                          </p:val>
                                        </p:tav>
                                        <p:tav tm="100000">
                                          <p:val>
                                            <p:strVal val="#ppt_h"/>
                                          </p:val>
                                        </p:tav>
                                      </p:tavLst>
                                    </p:anim>
                                    <p:anim calcmode="lin" valueType="num">
                                      <p:cBhvr>
                                        <p:cTn id="90" dur="2000" fill="hold"/>
                                        <p:tgtEl>
                                          <p:spTgt spid="15"/>
                                        </p:tgtEl>
                                        <p:attrNameLst>
                                          <p:attrName>ppt_x</p:attrName>
                                        </p:attrNameLst>
                                      </p:cBhvr>
                                      <p:tavLst>
                                        <p:tav tm="0">
                                          <p:val>
                                            <p:fltVal val="0.5"/>
                                          </p:val>
                                        </p:tav>
                                        <p:tav tm="100000">
                                          <p:val>
                                            <p:strVal val="#ppt_x"/>
                                          </p:val>
                                        </p:tav>
                                      </p:tavLst>
                                    </p:anim>
                                    <p:anim calcmode="lin" valueType="num">
                                      <p:cBhvr>
                                        <p:cTn id="91" dur="2000" fill="hold"/>
                                        <p:tgtEl>
                                          <p:spTgt spid="15"/>
                                        </p:tgtEl>
                                        <p:attrNameLst>
                                          <p:attrName>ppt_y</p:attrName>
                                        </p:attrNameLst>
                                      </p:cBhvr>
                                      <p:tavLst>
                                        <p:tav tm="0">
                                          <p:val>
                                            <p:fltVal val="0.5"/>
                                          </p:val>
                                        </p:tav>
                                        <p:tav tm="100000">
                                          <p:val>
                                            <p:strVal val="#ppt_y"/>
                                          </p:val>
                                        </p:tav>
                                      </p:tavLst>
                                    </p:anim>
                                  </p:childTnLst>
                                </p:cTn>
                              </p:par>
                              <p:par>
                                <p:cTn id="92" presetID="23" presetClass="entr" presetSubtype="528" repeatCount="indefinite" fill="hold"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p:cTn id="94" dur="2250" fill="hold"/>
                                        <p:tgtEl>
                                          <p:spTgt spid="9"/>
                                        </p:tgtEl>
                                        <p:attrNameLst>
                                          <p:attrName>ppt_w</p:attrName>
                                        </p:attrNameLst>
                                      </p:cBhvr>
                                      <p:tavLst>
                                        <p:tav tm="0">
                                          <p:val>
                                            <p:fltVal val="0"/>
                                          </p:val>
                                        </p:tav>
                                        <p:tav tm="100000">
                                          <p:val>
                                            <p:strVal val="#ppt_w"/>
                                          </p:val>
                                        </p:tav>
                                      </p:tavLst>
                                    </p:anim>
                                    <p:anim calcmode="lin" valueType="num">
                                      <p:cBhvr>
                                        <p:cTn id="95" dur="2250" fill="hold"/>
                                        <p:tgtEl>
                                          <p:spTgt spid="9"/>
                                        </p:tgtEl>
                                        <p:attrNameLst>
                                          <p:attrName>ppt_h</p:attrName>
                                        </p:attrNameLst>
                                      </p:cBhvr>
                                      <p:tavLst>
                                        <p:tav tm="0">
                                          <p:val>
                                            <p:fltVal val="0"/>
                                          </p:val>
                                        </p:tav>
                                        <p:tav tm="100000">
                                          <p:val>
                                            <p:strVal val="#ppt_h"/>
                                          </p:val>
                                        </p:tav>
                                      </p:tavLst>
                                    </p:anim>
                                    <p:anim calcmode="lin" valueType="num">
                                      <p:cBhvr>
                                        <p:cTn id="96" dur="2250" fill="hold"/>
                                        <p:tgtEl>
                                          <p:spTgt spid="9"/>
                                        </p:tgtEl>
                                        <p:attrNameLst>
                                          <p:attrName>ppt_x</p:attrName>
                                        </p:attrNameLst>
                                      </p:cBhvr>
                                      <p:tavLst>
                                        <p:tav tm="0">
                                          <p:val>
                                            <p:fltVal val="0.5"/>
                                          </p:val>
                                        </p:tav>
                                        <p:tav tm="100000">
                                          <p:val>
                                            <p:strVal val="#ppt_x"/>
                                          </p:val>
                                        </p:tav>
                                      </p:tavLst>
                                    </p:anim>
                                    <p:anim calcmode="lin" valueType="num">
                                      <p:cBhvr>
                                        <p:cTn id="97" dur="2250" fill="hold"/>
                                        <p:tgtEl>
                                          <p:spTgt spid="9"/>
                                        </p:tgtEl>
                                        <p:attrNameLst>
                                          <p:attrName>ppt_y</p:attrName>
                                        </p:attrNameLst>
                                      </p:cBhvr>
                                      <p:tavLst>
                                        <p:tav tm="0">
                                          <p:val>
                                            <p:fltVal val="0.5"/>
                                          </p:val>
                                        </p:tav>
                                        <p:tav tm="100000">
                                          <p:val>
                                            <p:strVal val="#ppt_y"/>
                                          </p:val>
                                        </p:tav>
                                      </p:tavLst>
                                    </p:anim>
                                  </p:childTnLst>
                                </p:cTn>
                              </p:par>
                              <p:par>
                                <p:cTn id="98" presetID="23" presetClass="entr" presetSubtype="528" repeatCount="indefinite" fill="hold" nodeType="withEffect">
                                  <p:stCondLst>
                                    <p:cond delay="25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3000" fill="hold"/>
                                        <p:tgtEl>
                                          <p:spTgt spid="18"/>
                                        </p:tgtEl>
                                        <p:attrNameLst>
                                          <p:attrName>ppt_w</p:attrName>
                                        </p:attrNameLst>
                                      </p:cBhvr>
                                      <p:tavLst>
                                        <p:tav tm="0">
                                          <p:val>
                                            <p:fltVal val="0"/>
                                          </p:val>
                                        </p:tav>
                                        <p:tav tm="100000">
                                          <p:val>
                                            <p:strVal val="#ppt_w"/>
                                          </p:val>
                                        </p:tav>
                                      </p:tavLst>
                                    </p:anim>
                                    <p:anim calcmode="lin" valueType="num">
                                      <p:cBhvr>
                                        <p:cTn id="101" dur="3000" fill="hold"/>
                                        <p:tgtEl>
                                          <p:spTgt spid="18"/>
                                        </p:tgtEl>
                                        <p:attrNameLst>
                                          <p:attrName>ppt_h</p:attrName>
                                        </p:attrNameLst>
                                      </p:cBhvr>
                                      <p:tavLst>
                                        <p:tav tm="0">
                                          <p:val>
                                            <p:fltVal val="0"/>
                                          </p:val>
                                        </p:tav>
                                        <p:tav tm="100000">
                                          <p:val>
                                            <p:strVal val="#ppt_h"/>
                                          </p:val>
                                        </p:tav>
                                      </p:tavLst>
                                    </p:anim>
                                    <p:anim calcmode="lin" valueType="num">
                                      <p:cBhvr>
                                        <p:cTn id="102" dur="3000" fill="hold"/>
                                        <p:tgtEl>
                                          <p:spTgt spid="18"/>
                                        </p:tgtEl>
                                        <p:attrNameLst>
                                          <p:attrName>ppt_x</p:attrName>
                                        </p:attrNameLst>
                                      </p:cBhvr>
                                      <p:tavLst>
                                        <p:tav tm="0">
                                          <p:val>
                                            <p:fltVal val="0.5"/>
                                          </p:val>
                                        </p:tav>
                                        <p:tav tm="100000">
                                          <p:val>
                                            <p:strVal val="#ppt_x"/>
                                          </p:val>
                                        </p:tav>
                                      </p:tavLst>
                                    </p:anim>
                                    <p:anim calcmode="lin" valueType="num">
                                      <p:cBhvr>
                                        <p:cTn id="103" dur="3000" fill="hold"/>
                                        <p:tgtEl>
                                          <p:spTgt spid="18"/>
                                        </p:tgtEl>
                                        <p:attrNameLst>
                                          <p:attrName>ppt_y</p:attrName>
                                        </p:attrNameLst>
                                      </p:cBhvr>
                                      <p:tavLst>
                                        <p:tav tm="0">
                                          <p:val>
                                            <p:fltVal val="0.5"/>
                                          </p:val>
                                        </p:tav>
                                        <p:tav tm="100000">
                                          <p:val>
                                            <p:strVal val="#ppt_y"/>
                                          </p:val>
                                        </p:tav>
                                      </p:tavLst>
                                    </p:anim>
                                  </p:childTnLst>
                                </p:cTn>
                              </p:par>
                              <p:par>
                                <p:cTn id="104" presetID="23" presetClass="entr" presetSubtype="528" repeatCount="indefinite" fill="hold" nodeType="withEffect">
                                  <p:stCondLst>
                                    <p:cond delay="0"/>
                                  </p:stCondLst>
                                  <p:childTnLst>
                                    <p:set>
                                      <p:cBhvr>
                                        <p:cTn id="105" dur="1" fill="hold">
                                          <p:stCondLst>
                                            <p:cond delay="0"/>
                                          </p:stCondLst>
                                        </p:cTn>
                                        <p:tgtEl>
                                          <p:spTgt spid="2053"/>
                                        </p:tgtEl>
                                        <p:attrNameLst>
                                          <p:attrName>style.visibility</p:attrName>
                                        </p:attrNameLst>
                                      </p:cBhvr>
                                      <p:to>
                                        <p:strVal val="visible"/>
                                      </p:to>
                                    </p:set>
                                    <p:anim calcmode="lin" valueType="num">
                                      <p:cBhvr>
                                        <p:cTn id="106" dur="2250" fill="hold"/>
                                        <p:tgtEl>
                                          <p:spTgt spid="2053"/>
                                        </p:tgtEl>
                                        <p:attrNameLst>
                                          <p:attrName>ppt_w</p:attrName>
                                        </p:attrNameLst>
                                      </p:cBhvr>
                                      <p:tavLst>
                                        <p:tav tm="0">
                                          <p:val>
                                            <p:fltVal val="0"/>
                                          </p:val>
                                        </p:tav>
                                        <p:tav tm="100000">
                                          <p:val>
                                            <p:strVal val="#ppt_w"/>
                                          </p:val>
                                        </p:tav>
                                      </p:tavLst>
                                    </p:anim>
                                    <p:anim calcmode="lin" valueType="num">
                                      <p:cBhvr>
                                        <p:cTn id="107" dur="2250" fill="hold"/>
                                        <p:tgtEl>
                                          <p:spTgt spid="2053"/>
                                        </p:tgtEl>
                                        <p:attrNameLst>
                                          <p:attrName>ppt_h</p:attrName>
                                        </p:attrNameLst>
                                      </p:cBhvr>
                                      <p:tavLst>
                                        <p:tav tm="0">
                                          <p:val>
                                            <p:fltVal val="0"/>
                                          </p:val>
                                        </p:tav>
                                        <p:tav tm="100000">
                                          <p:val>
                                            <p:strVal val="#ppt_h"/>
                                          </p:val>
                                        </p:tav>
                                      </p:tavLst>
                                    </p:anim>
                                    <p:anim calcmode="lin" valueType="num">
                                      <p:cBhvr>
                                        <p:cTn id="108" dur="2250" fill="hold"/>
                                        <p:tgtEl>
                                          <p:spTgt spid="2053"/>
                                        </p:tgtEl>
                                        <p:attrNameLst>
                                          <p:attrName>ppt_x</p:attrName>
                                        </p:attrNameLst>
                                      </p:cBhvr>
                                      <p:tavLst>
                                        <p:tav tm="0">
                                          <p:val>
                                            <p:fltVal val="0.5"/>
                                          </p:val>
                                        </p:tav>
                                        <p:tav tm="100000">
                                          <p:val>
                                            <p:strVal val="#ppt_x"/>
                                          </p:val>
                                        </p:tav>
                                      </p:tavLst>
                                    </p:anim>
                                    <p:anim calcmode="lin" valueType="num">
                                      <p:cBhvr>
                                        <p:cTn id="109" dur="2250" fill="hold"/>
                                        <p:tgtEl>
                                          <p:spTgt spid="205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5.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3896" y="327982"/>
            <a:ext cx="9147895"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92D050"/>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a:off x="-28490" y="0"/>
            <a:ext cx="9177169" cy="88088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92D050"/>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28490" y="5733256"/>
            <a:ext cx="917249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92D050"/>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28492" y="6021288"/>
            <a:ext cx="9168595" cy="83671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92D050"/>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259632" y="880886"/>
            <a:ext cx="2474913" cy="210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796136" y="1142618"/>
            <a:ext cx="2474913" cy="210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372200" y="3425676"/>
            <a:ext cx="2474913" cy="210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899593" y="3724702"/>
            <a:ext cx="2232248" cy="1902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0" y="2852936"/>
            <a:ext cx="1630214" cy="1389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13 Imagen" descr="REGLAS PARA SER PADRES DIEZ DEFINITIVO.jpg"/>
          <p:cNvPicPr>
            <a:picLocks noGrp="1" noChangeAspect="1"/>
          </p:cNvPicPr>
          <p:nvPr isPhoto="1"/>
        </p:nvPicPr>
        <p:blipFill>
          <a:blip r:embed="rId6" cstate="email">
            <a:lum/>
          </a:blip>
          <a:stretch>
            <a:fillRect/>
          </a:stretch>
        </p:blipFill>
        <p:spPr>
          <a:xfrm>
            <a:off x="-228533" y="-171400"/>
            <a:ext cx="9481053" cy="7200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250"/>
                                  </p:stCondLst>
                                  <p:childTnLst>
                                    <p:set>
                                      <p:cBhvr>
                                        <p:cTn id="9" dur="1" fill="hold">
                                          <p:stCondLst>
                                            <p:cond delay="0"/>
                                          </p:stCondLst>
                                        </p:cTn>
                                        <p:tgtEl>
                                          <p:spTgt spid="8"/>
                                        </p:tgtEl>
                                        <p:attrNameLst>
                                          <p:attrName>style.visibility</p:attrName>
                                        </p:attrNameLst>
                                      </p:cBhvr>
                                      <p:to>
                                        <p:strVal val="visible"/>
                                      </p:to>
                                    </p:set>
                                    <p:anim calcmode="lin" valueType="num">
                                      <p:cBhvr>
                                        <p:cTn id="10" dur="2000" fill="hold"/>
                                        <p:tgtEl>
                                          <p:spTgt spid="8"/>
                                        </p:tgtEl>
                                        <p:attrNameLst>
                                          <p:attrName>ppt_w</p:attrName>
                                        </p:attrNameLst>
                                      </p:cBhvr>
                                      <p:tavLst>
                                        <p:tav tm="0">
                                          <p:val>
                                            <p:fltVal val="0"/>
                                          </p:val>
                                        </p:tav>
                                        <p:tav tm="100000">
                                          <p:val>
                                            <p:strVal val="#ppt_w"/>
                                          </p:val>
                                        </p:tav>
                                      </p:tavLst>
                                    </p:anim>
                                    <p:anim calcmode="lin" valueType="num">
                                      <p:cBhvr>
                                        <p:cTn id="11" dur="2000" fill="hold"/>
                                        <p:tgtEl>
                                          <p:spTgt spid="8"/>
                                        </p:tgtEl>
                                        <p:attrNameLst>
                                          <p:attrName>ppt_h</p:attrName>
                                        </p:attrNameLst>
                                      </p:cBhvr>
                                      <p:tavLst>
                                        <p:tav tm="0">
                                          <p:val>
                                            <p:fltVal val="0"/>
                                          </p:val>
                                        </p:tav>
                                        <p:tav tm="100000">
                                          <p:val>
                                            <p:strVal val="#ppt_h"/>
                                          </p:val>
                                        </p:tav>
                                      </p:tavLst>
                                    </p:anim>
                                    <p:anim calcmode="lin" valueType="num">
                                      <p:cBhvr>
                                        <p:cTn id="12" dur="2000" fill="hold"/>
                                        <p:tgtEl>
                                          <p:spTgt spid="8"/>
                                        </p:tgtEl>
                                        <p:attrNameLst>
                                          <p:attrName>ppt_x</p:attrName>
                                        </p:attrNameLst>
                                      </p:cBhvr>
                                      <p:tavLst>
                                        <p:tav tm="0">
                                          <p:val>
                                            <p:fltVal val="0.5"/>
                                          </p:val>
                                        </p:tav>
                                        <p:tav tm="100000">
                                          <p:val>
                                            <p:strVal val="#ppt_x"/>
                                          </p:val>
                                        </p:tav>
                                      </p:tavLst>
                                    </p:anim>
                                    <p:anim calcmode="lin" valueType="num">
                                      <p:cBhvr>
                                        <p:cTn id="13" dur="2000" fill="hold"/>
                                        <p:tgtEl>
                                          <p:spTgt spid="8"/>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250"/>
                                  </p:stCondLst>
                                  <p:childTnLst>
                                    <p:set>
                                      <p:cBhvr>
                                        <p:cTn id="15" dur="1" fill="hold">
                                          <p:stCondLst>
                                            <p:cond delay="0"/>
                                          </p:stCondLst>
                                        </p:cTn>
                                        <p:tgtEl>
                                          <p:spTgt spid="9"/>
                                        </p:tgtEl>
                                        <p:attrNameLst>
                                          <p:attrName>style.visibility</p:attrName>
                                        </p:attrNameLst>
                                      </p:cBhvr>
                                      <p:to>
                                        <p:strVal val="visible"/>
                                      </p:to>
                                    </p:set>
                                    <p:anim calcmode="lin" valueType="num">
                                      <p:cBhvr>
                                        <p:cTn id="16" dur="2000" fill="hold"/>
                                        <p:tgtEl>
                                          <p:spTgt spid="9"/>
                                        </p:tgtEl>
                                        <p:attrNameLst>
                                          <p:attrName>ppt_w</p:attrName>
                                        </p:attrNameLst>
                                      </p:cBhvr>
                                      <p:tavLst>
                                        <p:tav tm="0">
                                          <p:val>
                                            <p:fltVal val="0"/>
                                          </p:val>
                                        </p:tav>
                                        <p:tav tm="100000">
                                          <p:val>
                                            <p:strVal val="#ppt_w"/>
                                          </p:val>
                                        </p:tav>
                                      </p:tavLst>
                                    </p:anim>
                                    <p:anim calcmode="lin" valueType="num">
                                      <p:cBhvr>
                                        <p:cTn id="17" dur="2000" fill="hold"/>
                                        <p:tgtEl>
                                          <p:spTgt spid="9"/>
                                        </p:tgtEl>
                                        <p:attrNameLst>
                                          <p:attrName>ppt_h</p:attrName>
                                        </p:attrNameLst>
                                      </p:cBhvr>
                                      <p:tavLst>
                                        <p:tav tm="0">
                                          <p:val>
                                            <p:fltVal val="0"/>
                                          </p:val>
                                        </p:tav>
                                        <p:tav tm="100000">
                                          <p:val>
                                            <p:strVal val="#ppt_h"/>
                                          </p:val>
                                        </p:tav>
                                      </p:tavLst>
                                    </p:anim>
                                    <p:anim calcmode="lin" valueType="num">
                                      <p:cBhvr>
                                        <p:cTn id="18" dur="2000" fill="hold"/>
                                        <p:tgtEl>
                                          <p:spTgt spid="9"/>
                                        </p:tgtEl>
                                        <p:attrNameLst>
                                          <p:attrName>ppt_x</p:attrName>
                                        </p:attrNameLst>
                                      </p:cBhvr>
                                      <p:tavLst>
                                        <p:tav tm="0">
                                          <p:val>
                                            <p:fltVal val="0.5"/>
                                          </p:val>
                                        </p:tav>
                                        <p:tav tm="100000">
                                          <p:val>
                                            <p:strVal val="#ppt_x"/>
                                          </p:val>
                                        </p:tav>
                                      </p:tavLst>
                                    </p:anim>
                                    <p:anim calcmode="lin" valueType="num">
                                      <p:cBhvr>
                                        <p:cTn id="19" dur="2000" fill="hold"/>
                                        <p:tgtEl>
                                          <p:spTgt spid="9"/>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250"/>
                                  </p:stCondLst>
                                  <p:childTnLst>
                                    <p:set>
                                      <p:cBhvr>
                                        <p:cTn id="21" dur="1" fill="hold">
                                          <p:stCondLst>
                                            <p:cond delay="0"/>
                                          </p:stCondLst>
                                        </p:cTn>
                                        <p:tgtEl>
                                          <p:spTgt spid="11"/>
                                        </p:tgtEl>
                                        <p:attrNameLst>
                                          <p:attrName>style.visibility</p:attrName>
                                        </p:attrNameLst>
                                      </p:cBhvr>
                                      <p:to>
                                        <p:strVal val="visible"/>
                                      </p:to>
                                    </p:set>
                                    <p:anim calcmode="lin" valueType="num">
                                      <p:cBhvr>
                                        <p:cTn id="22" dur="2000" fill="hold"/>
                                        <p:tgtEl>
                                          <p:spTgt spid="11"/>
                                        </p:tgtEl>
                                        <p:attrNameLst>
                                          <p:attrName>ppt_w</p:attrName>
                                        </p:attrNameLst>
                                      </p:cBhvr>
                                      <p:tavLst>
                                        <p:tav tm="0">
                                          <p:val>
                                            <p:fltVal val="0"/>
                                          </p:val>
                                        </p:tav>
                                        <p:tav tm="100000">
                                          <p:val>
                                            <p:strVal val="#ppt_w"/>
                                          </p:val>
                                        </p:tav>
                                      </p:tavLst>
                                    </p:anim>
                                    <p:anim calcmode="lin" valueType="num">
                                      <p:cBhvr>
                                        <p:cTn id="23" dur="2000" fill="hold"/>
                                        <p:tgtEl>
                                          <p:spTgt spid="11"/>
                                        </p:tgtEl>
                                        <p:attrNameLst>
                                          <p:attrName>ppt_h</p:attrName>
                                        </p:attrNameLst>
                                      </p:cBhvr>
                                      <p:tavLst>
                                        <p:tav tm="0">
                                          <p:val>
                                            <p:fltVal val="0"/>
                                          </p:val>
                                        </p:tav>
                                        <p:tav tm="100000">
                                          <p:val>
                                            <p:strVal val="#ppt_h"/>
                                          </p:val>
                                        </p:tav>
                                      </p:tavLst>
                                    </p:anim>
                                    <p:anim calcmode="lin" valueType="num">
                                      <p:cBhvr>
                                        <p:cTn id="24" dur="2000" fill="hold"/>
                                        <p:tgtEl>
                                          <p:spTgt spid="11"/>
                                        </p:tgtEl>
                                        <p:attrNameLst>
                                          <p:attrName>ppt_x</p:attrName>
                                        </p:attrNameLst>
                                      </p:cBhvr>
                                      <p:tavLst>
                                        <p:tav tm="0">
                                          <p:val>
                                            <p:fltVal val="0.5"/>
                                          </p:val>
                                        </p:tav>
                                        <p:tav tm="100000">
                                          <p:val>
                                            <p:strVal val="#ppt_x"/>
                                          </p:val>
                                        </p:tav>
                                      </p:tavLst>
                                    </p:anim>
                                    <p:anim calcmode="lin" valueType="num">
                                      <p:cBhvr>
                                        <p:cTn id="25" dur="2000" fill="hold"/>
                                        <p:tgtEl>
                                          <p:spTgt spid="11"/>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25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fltVal val="0"/>
                                          </p:val>
                                        </p:tav>
                                        <p:tav tm="100000">
                                          <p:val>
                                            <p:strVal val="#ppt_h"/>
                                          </p:val>
                                        </p:tav>
                                      </p:tavLst>
                                    </p:anim>
                                    <p:anim calcmode="lin" valueType="num">
                                      <p:cBhvr>
                                        <p:cTn id="30" dur="2000" fill="hold"/>
                                        <p:tgtEl>
                                          <p:spTgt spid="12"/>
                                        </p:tgtEl>
                                        <p:attrNameLst>
                                          <p:attrName>ppt_x</p:attrName>
                                        </p:attrNameLst>
                                      </p:cBhvr>
                                      <p:tavLst>
                                        <p:tav tm="0">
                                          <p:val>
                                            <p:fltVal val="0.5"/>
                                          </p:val>
                                        </p:tav>
                                        <p:tav tm="100000">
                                          <p:val>
                                            <p:strVal val="#ppt_x"/>
                                          </p:val>
                                        </p:tav>
                                      </p:tavLst>
                                    </p:anim>
                                    <p:anim calcmode="lin" valueType="num">
                                      <p:cBhvr>
                                        <p:cTn id="31" dur="2000" fill="hold"/>
                                        <p:tgtEl>
                                          <p:spTgt spid="12"/>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250"/>
                                  </p:stCondLst>
                                  <p:childTnLst>
                                    <p:set>
                                      <p:cBhvr>
                                        <p:cTn id="33" dur="1" fill="hold">
                                          <p:stCondLst>
                                            <p:cond delay="0"/>
                                          </p:stCondLst>
                                        </p:cTn>
                                        <p:tgtEl>
                                          <p:spTgt spid="13"/>
                                        </p:tgtEl>
                                        <p:attrNameLst>
                                          <p:attrName>style.visibility</p:attrName>
                                        </p:attrNameLst>
                                      </p:cBhvr>
                                      <p:to>
                                        <p:strVal val="visible"/>
                                      </p:to>
                                    </p:set>
                                    <p:anim calcmode="lin" valueType="num">
                                      <p:cBhvr>
                                        <p:cTn id="34" dur="2000" fill="hold"/>
                                        <p:tgtEl>
                                          <p:spTgt spid="13"/>
                                        </p:tgtEl>
                                        <p:attrNameLst>
                                          <p:attrName>ppt_w</p:attrName>
                                        </p:attrNameLst>
                                      </p:cBhvr>
                                      <p:tavLst>
                                        <p:tav tm="0">
                                          <p:val>
                                            <p:fltVal val="0"/>
                                          </p:val>
                                        </p:tav>
                                        <p:tav tm="100000">
                                          <p:val>
                                            <p:strVal val="#ppt_w"/>
                                          </p:val>
                                        </p:tav>
                                      </p:tavLst>
                                    </p:anim>
                                    <p:anim calcmode="lin" valueType="num">
                                      <p:cBhvr>
                                        <p:cTn id="35" dur="2000" fill="hold"/>
                                        <p:tgtEl>
                                          <p:spTgt spid="13"/>
                                        </p:tgtEl>
                                        <p:attrNameLst>
                                          <p:attrName>ppt_h</p:attrName>
                                        </p:attrNameLst>
                                      </p:cBhvr>
                                      <p:tavLst>
                                        <p:tav tm="0">
                                          <p:val>
                                            <p:fltVal val="0"/>
                                          </p:val>
                                        </p:tav>
                                        <p:tav tm="100000">
                                          <p:val>
                                            <p:strVal val="#ppt_h"/>
                                          </p:val>
                                        </p:tav>
                                      </p:tavLst>
                                    </p:anim>
                                    <p:anim calcmode="lin" valueType="num">
                                      <p:cBhvr>
                                        <p:cTn id="36" dur="2000" fill="hold"/>
                                        <p:tgtEl>
                                          <p:spTgt spid="13"/>
                                        </p:tgtEl>
                                        <p:attrNameLst>
                                          <p:attrName>ppt_x</p:attrName>
                                        </p:attrNameLst>
                                      </p:cBhvr>
                                      <p:tavLst>
                                        <p:tav tm="0">
                                          <p:val>
                                            <p:fltVal val="0.5"/>
                                          </p:val>
                                        </p:tav>
                                        <p:tav tm="100000">
                                          <p:val>
                                            <p:strVal val="#ppt_x"/>
                                          </p:val>
                                        </p:tav>
                                      </p:tavLst>
                                    </p:anim>
                                    <p:anim calcmode="lin" valueType="num">
                                      <p:cBhvr>
                                        <p:cTn id="37" dur="2000" fill="hold"/>
                                        <p:tgtEl>
                                          <p:spTgt spid="13"/>
                                        </p:tgtEl>
                                        <p:attrNameLst>
                                          <p:attrName>ppt_y</p:attrName>
                                        </p:attrNameLst>
                                      </p:cBhvr>
                                      <p:tavLst>
                                        <p:tav tm="0">
                                          <p:val>
                                            <p:fltVal val="0.5"/>
                                          </p:val>
                                        </p:tav>
                                        <p:tav tm="100000">
                                          <p:val>
                                            <p:strVal val="#ppt_y"/>
                                          </p:val>
                                        </p:tav>
                                      </p:tavLst>
                                    </p:anim>
                                  </p:childTnLst>
                                </p:cTn>
                              </p:par>
                              <p:par>
                                <p:cTn id="38" presetID="23" presetClass="entr" presetSubtype="288" fill="hold" nodeType="withEffect">
                                  <p:stCondLst>
                                    <p:cond delay="25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0" fill="hold"/>
                                        <p:tgtEl>
                                          <p:spTgt spid="7"/>
                                        </p:tgtEl>
                                        <p:attrNameLst>
                                          <p:attrName>ppt_w</p:attrName>
                                        </p:attrNameLst>
                                      </p:cBhvr>
                                      <p:tavLst>
                                        <p:tav tm="0">
                                          <p:val>
                                            <p:strVal val="4/3*#ppt_w"/>
                                          </p:val>
                                        </p:tav>
                                        <p:tav tm="100000">
                                          <p:val>
                                            <p:strVal val="#ppt_w"/>
                                          </p:val>
                                        </p:tav>
                                      </p:tavLst>
                                    </p:anim>
                                    <p:anim calcmode="lin" valueType="num">
                                      <p:cBhvr>
                                        <p:cTn id="41" dur="3000" fill="hold"/>
                                        <p:tgtEl>
                                          <p:spTgt spid="7"/>
                                        </p:tgtEl>
                                        <p:attrNameLst>
                                          <p:attrName>ppt_h</p:attrName>
                                        </p:attrNameLst>
                                      </p:cBhvr>
                                      <p:tavLst>
                                        <p:tav tm="0">
                                          <p:val>
                                            <p:strVal val="4/3*#ppt_h"/>
                                          </p:val>
                                        </p:tav>
                                        <p:tav tm="100000">
                                          <p:val>
                                            <p:strVal val="#ppt_h"/>
                                          </p:val>
                                        </p:tav>
                                      </p:tavLst>
                                    </p:anim>
                                  </p:childTnLst>
                                </p:cTn>
                              </p:par>
                            </p:childTnLst>
                          </p:cTn>
                        </p:par>
                        <p:par>
                          <p:cTn id="42" fill="hold">
                            <p:stCondLst>
                              <p:cond delay="3250"/>
                            </p:stCondLst>
                            <p:childTnLst>
                              <p:par>
                                <p:cTn id="43" presetID="23" presetClass="exit" presetSubtype="272" fill="hold" nodeType="afterEffect">
                                  <p:stCondLst>
                                    <p:cond delay="0"/>
                                  </p:stCondLst>
                                  <p:childTnLst>
                                    <p:anim calcmode="lin" valueType="num">
                                      <p:cBhvr>
                                        <p:cTn id="44" dur="3000"/>
                                        <p:tgtEl>
                                          <p:spTgt spid="9"/>
                                        </p:tgtEl>
                                        <p:attrNameLst>
                                          <p:attrName>ppt_w</p:attrName>
                                        </p:attrNameLst>
                                      </p:cBhvr>
                                      <p:tavLst>
                                        <p:tav tm="0">
                                          <p:val>
                                            <p:strVal val="ppt_w"/>
                                          </p:val>
                                        </p:tav>
                                        <p:tav tm="100000">
                                          <p:val>
                                            <p:strVal val="4/3*ppt_w"/>
                                          </p:val>
                                        </p:tav>
                                      </p:tavLst>
                                    </p:anim>
                                    <p:anim calcmode="lin" valueType="num">
                                      <p:cBhvr>
                                        <p:cTn id="45" dur="3000"/>
                                        <p:tgtEl>
                                          <p:spTgt spid="9"/>
                                        </p:tgtEl>
                                        <p:attrNameLst>
                                          <p:attrName>ppt_h</p:attrName>
                                        </p:attrNameLst>
                                      </p:cBhvr>
                                      <p:tavLst>
                                        <p:tav tm="0">
                                          <p:val>
                                            <p:strVal val="ppt_h"/>
                                          </p:val>
                                        </p:tav>
                                        <p:tav tm="100000">
                                          <p:val>
                                            <p:strVal val="4/3*ppt_h"/>
                                          </p:val>
                                        </p:tav>
                                      </p:tavLst>
                                    </p:anim>
                                    <p:set>
                                      <p:cBhvr>
                                        <p:cTn id="46" dur="1" fill="hold">
                                          <p:stCondLst>
                                            <p:cond delay="2999"/>
                                          </p:stCondLst>
                                        </p:cTn>
                                        <p:tgtEl>
                                          <p:spTgt spid="9"/>
                                        </p:tgtEl>
                                        <p:attrNameLst>
                                          <p:attrName>style.visibility</p:attrName>
                                        </p:attrNameLst>
                                      </p:cBhvr>
                                      <p:to>
                                        <p:strVal val="hidden"/>
                                      </p:to>
                                    </p:set>
                                  </p:childTnLst>
                                </p:cTn>
                              </p:par>
                              <p:par>
                                <p:cTn id="47" presetID="23" presetClass="exit" presetSubtype="272" fill="hold" nodeType="withEffect">
                                  <p:stCondLst>
                                    <p:cond delay="0"/>
                                  </p:stCondLst>
                                  <p:childTnLst>
                                    <p:anim calcmode="lin" valueType="num">
                                      <p:cBhvr>
                                        <p:cTn id="48" dur="3000"/>
                                        <p:tgtEl>
                                          <p:spTgt spid="11"/>
                                        </p:tgtEl>
                                        <p:attrNameLst>
                                          <p:attrName>ppt_w</p:attrName>
                                        </p:attrNameLst>
                                      </p:cBhvr>
                                      <p:tavLst>
                                        <p:tav tm="0">
                                          <p:val>
                                            <p:strVal val="ppt_w"/>
                                          </p:val>
                                        </p:tav>
                                        <p:tav tm="100000">
                                          <p:val>
                                            <p:strVal val="4/3*ppt_w"/>
                                          </p:val>
                                        </p:tav>
                                      </p:tavLst>
                                    </p:anim>
                                    <p:anim calcmode="lin" valueType="num">
                                      <p:cBhvr>
                                        <p:cTn id="49" dur="3000"/>
                                        <p:tgtEl>
                                          <p:spTgt spid="11"/>
                                        </p:tgtEl>
                                        <p:attrNameLst>
                                          <p:attrName>ppt_h</p:attrName>
                                        </p:attrNameLst>
                                      </p:cBhvr>
                                      <p:tavLst>
                                        <p:tav tm="0">
                                          <p:val>
                                            <p:strVal val="ppt_h"/>
                                          </p:val>
                                        </p:tav>
                                        <p:tav tm="100000">
                                          <p:val>
                                            <p:strVal val="4/3*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23" presetClass="exit" presetSubtype="272" fill="hold" nodeType="withEffect">
                                  <p:stCondLst>
                                    <p:cond delay="0"/>
                                  </p:stCondLst>
                                  <p:childTnLst>
                                    <p:anim calcmode="lin" valueType="num">
                                      <p:cBhvr>
                                        <p:cTn id="52" dur="3000"/>
                                        <p:tgtEl>
                                          <p:spTgt spid="8"/>
                                        </p:tgtEl>
                                        <p:attrNameLst>
                                          <p:attrName>ppt_w</p:attrName>
                                        </p:attrNameLst>
                                      </p:cBhvr>
                                      <p:tavLst>
                                        <p:tav tm="0">
                                          <p:val>
                                            <p:strVal val="ppt_w"/>
                                          </p:val>
                                        </p:tav>
                                        <p:tav tm="100000">
                                          <p:val>
                                            <p:strVal val="4/3*ppt_w"/>
                                          </p:val>
                                        </p:tav>
                                      </p:tavLst>
                                    </p:anim>
                                    <p:anim calcmode="lin" valueType="num">
                                      <p:cBhvr>
                                        <p:cTn id="53" dur="3000"/>
                                        <p:tgtEl>
                                          <p:spTgt spid="8"/>
                                        </p:tgtEl>
                                        <p:attrNameLst>
                                          <p:attrName>ppt_h</p:attrName>
                                        </p:attrNameLst>
                                      </p:cBhvr>
                                      <p:tavLst>
                                        <p:tav tm="0">
                                          <p:val>
                                            <p:strVal val="ppt_h"/>
                                          </p:val>
                                        </p:tav>
                                        <p:tav tm="100000">
                                          <p:val>
                                            <p:strVal val="4/3*ppt_h"/>
                                          </p:val>
                                        </p:tav>
                                      </p:tavLst>
                                    </p:anim>
                                    <p:set>
                                      <p:cBhvr>
                                        <p:cTn id="54" dur="1" fill="hold">
                                          <p:stCondLst>
                                            <p:cond delay="2999"/>
                                          </p:stCondLst>
                                        </p:cTn>
                                        <p:tgtEl>
                                          <p:spTgt spid="8"/>
                                        </p:tgtEl>
                                        <p:attrNameLst>
                                          <p:attrName>style.visibility</p:attrName>
                                        </p:attrNameLst>
                                      </p:cBhvr>
                                      <p:to>
                                        <p:strVal val="hidden"/>
                                      </p:to>
                                    </p:set>
                                  </p:childTnLst>
                                </p:cTn>
                              </p:par>
                              <p:par>
                                <p:cTn id="55" presetID="23" presetClass="exit" presetSubtype="288" fill="hold" nodeType="withEffect">
                                  <p:stCondLst>
                                    <p:cond delay="0"/>
                                  </p:stCondLst>
                                  <p:childTnLst>
                                    <p:anim calcmode="lin" valueType="num">
                                      <p:cBhvr>
                                        <p:cTn id="56" dur="3000"/>
                                        <p:tgtEl>
                                          <p:spTgt spid="12"/>
                                        </p:tgtEl>
                                        <p:attrNameLst>
                                          <p:attrName>ppt_w</p:attrName>
                                        </p:attrNameLst>
                                      </p:cBhvr>
                                      <p:tavLst>
                                        <p:tav tm="0">
                                          <p:val>
                                            <p:strVal val="ppt_w"/>
                                          </p:val>
                                        </p:tav>
                                        <p:tav tm="100000">
                                          <p:val>
                                            <p:strVal val="2/3*ppt_w"/>
                                          </p:val>
                                        </p:tav>
                                      </p:tavLst>
                                    </p:anim>
                                    <p:anim calcmode="lin" valueType="num">
                                      <p:cBhvr>
                                        <p:cTn id="57" dur="3000"/>
                                        <p:tgtEl>
                                          <p:spTgt spid="12"/>
                                        </p:tgtEl>
                                        <p:attrNameLst>
                                          <p:attrName>ppt_h</p:attrName>
                                        </p:attrNameLst>
                                      </p:cBhvr>
                                      <p:tavLst>
                                        <p:tav tm="0">
                                          <p:val>
                                            <p:strVal val="ppt_h"/>
                                          </p:val>
                                        </p:tav>
                                        <p:tav tm="100000">
                                          <p:val>
                                            <p:strVal val="2/3*ppt_h"/>
                                          </p:val>
                                        </p:tav>
                                      </p:tavLst>
                                    </p:anim>
                                    <p:set>
                                      <p:cBhvr>
                                        <p:cTn id="58" dur="1" fill="hold">
                                          <p:stCondLst>
                                            <p:cond delay="2999"/>
                                          </p:stCondLst>
                                        </p:cTn>
                                        <p:tgtEl>
                                          <p:spTgt spid="12"/>
                                        </p:tgtEl>
                                        <p:attrNameLst>
                                          <p:attrName>style.visibility</p:attrName>
                                        </p:attrNameLst>
                                      </p:cBhvr>
                                      <p:to>
                                        <p:strVal val="hidden"/>
                                      </p:to>
                                    </p:set>
                                  </p:childTnLst>
                                </p:cTn>
                              </p:par>
                              <p:par>
                                <p:cTn id="59" presetID="23" presetClass="exit" presetSubtype="272" fill="hold" nodeType="withEffect">
                                  <p:stCondLst>
                                    <p:cond delay="0"/>
                                  </p:stCondLst>
                                  <p:childTnLst>
                                    <p:anim calcmode="lin" valueType="num">
                                      <p:cBhvr>
                                        <p:cTn id="60" dur="3000"/>
                                        <p:tgtEl>
                                          <p:spTgt spid="13"/>
                                        </p:tgtEl>
                                        <p:attrNameLst>
                                          <p:attrName>ppt_w</p:attrName>
                                        </p:attrNameLst>
                                      </p:cBhvr>
                                      <p:tavLst>
                                        <p:tav tm="0">
                                          <p:val>
                                            <p:strVal val="ppt_w"/>
                                          </p:val>
                                        </p:tav>
                                        <p:tav tm="100000">
                                          <p:val>
                                            <p:strVal val="4/3*ppt_w"/>
                                          </p:val>
                                        </p:tav>
                                      </p:tavLst>
                                    </p:anim>
                                    <p:anim calcmode="lin" valueType="num">
                                      <p:cBhvr>
                                        <p:cTn id="61" dur="3000"/>
                                        <p:tgtEl>
                                          <p:spTgt spid="13"/>
                                        </p:tgtEl>
                                        <p:attrNameLst>
                                          <p:attrName>ppt_h</p:attrName>
                                        </p:attrNameLst>
                                      </p:cBhvr>
                                      <p:tavLst>
                                        <p:tav tm="0">
                                          <p:val>
                                            <p:strVal val="ppt_h"/>
                                          </p:val>
                                        </p:tav>
                                        <p:tav tm="100000">
                                          <p:val>
                                            <p:strVal val="4/3*ppt_h"/>
                                          </p:val>
                                        </p:tav>
                                      </p:tavLst>
                                    </p:anim>
                                    <p:set>
                                      <p:cBhvr>
                                        <p:cTn id="62"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672498" y="764704"/>
            <a:ext cx="7772300" cy="3970318"/>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2800" b="1" i="1" dirty="0" smtClean="0">
                <a:solidFill>
                  <a:srgbClr val="9900FF"/>
                </a:solidFill>
                <a:latin typeface="High Tower Text" panose="02040502050506030303" pitchFamily="18" charset="0"/>
              </a:rPr>
              <a:t>7</a:t>
            </a:r>
            <a:r>
              <a:rPr lang="es-ES" sz="2800" b="1" i="1" dirty="0">
                <a:solidFill>
                  <a:srgbClr val="9900FF"/>
                </a:solidFill>
                <a:latin typeface="High Tower Text" panose="02040502050506030303" pitchFamily="18" charset="0"/>
              </a:rPr>
              <a:t>. Cuando hay hermanos, intentar educarlos igual: una cosa es que al haber hermanos intentemos transmitirles los mismos valores, que es lo correcto, y otra cuestión es que intentemos que sean iguales en todo, que no es correcto. Cada niño es distinto, y se debe educar en la individualidad. Un hermano tendrá unos puntos fuertes y otros débiles que habrá que corregir, y en otro hermano habrá otras cuestiones a limar.</a:t>
            </a:r>
          </a:p>
          <a:p>
            <a:pPr algn="ctr"/>
            <a:endParaRPr lang="es-ES" sz="28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16.JPG"/>
          <p:cNvPicPr>
            <a:picLocks noGrp="1" noChangeAspect="1"/>
          </p:cNvPicPr>
          <p:nvPr isPhoto="1"/>
        </p:nvPicPr>
        <p:blipFill>
          <a:blip r:embed="rId2" cstate="email">
            <a:lum/>
          </a:blip>
          <a:stretch>
            <a:fillRect/>
          </a:stretch>
        </p:blipFill>
        <p:spPr>
          <a:xfrm>
            <a:off x="-31217" y="-71177"/>
            <a:ext cx="9144000" cy="6858000"/>
          </a:xfrm>
          <a:prstGeom prst="rect">
            <a:avLst/>
          </a:prstGeom>
          <a:noFill/>
          <a:ln>
            <a:noFill/>
          </a:ln>
        </p:spPr>
      </p:pic>
      <p:pic>
        <p:nvPicPr>
          <p:cNvPr id="6146" name="Picture 2"/>
          <p:cNvPicPr>
            <a:picLocks noChangeAspect="1" noChangeArrowheads="1"/>
          </p:cNvPicPr>
          <p:nvPr/>
        </p:nvPicPr>
        <p:blipFill>
          <a:blip r:embed="rId3" cstate="email">
            <a:duotone>
              <a:prstClr val="black"/>
              <a:srgbClr val="FF99FF">
                <a:tint val="45000"/>
                <a:satMod val="400000"/>
              </a:srgbClr>
            </a:duotone>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51720" y="908720"/>
            <a:ext cx="4978127" cy="489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duotone>
              <a:prstClr val="black"/>
              <a:srgbClr val="FF99FF">
                <a:tint val="45000"/>
                <a:satMod val="400000"/>
              </a:srgbClr>
            </a:duotone>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35308" y="860654"/>
            <a:ext cx="4978127" cy="489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7630" y="-71177"/>
            <a:ext cx="9191629"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libre"/>
          <p:cNvSpPr/>
          <p:nvPr/>
        </p:nvSpPr>
        <p:spPr>
          <a:xfrm>
            <a:off x="-47629" y="212304"/>
            <a:ext cx="9191630"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8000">
                <a:srgbClr val="C82335">
                  <a:lumMod val="65000"/>
                </a:srgbClr>
              </a:gs>
              <a:gs pos="51667">
                <a:srgbClr val="FFA7FF">
                  <a:lumMod val="53000"/>
                  <a:lumOff val="47000"/>
                </a:srgbClr>
              </a:gs>
              <a:gs pos="65000">
                <a:srgbClr val="FFA7FF"/>
              </a:gs>
              <a:gs pos="87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60436" y="6310151"/>
            <a:ext cx="9204438"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libre"/>
          <p:cNvSpPr/>
          <p:nvPr/>
        </p:nvSpPr>
        <p:spPr>
          <a:xfrm rot="10800000">
            <a:off x="-60438" y="5603347"/>
            <a:ext cx="9204438"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8000">
                <a:srgbClr val="C82335">
                  <a:lumMod val="65000"/>
                </a:srgbClr>
              </a:gs>
              <a:gs pos="51667">
                <a:srgbClr val="FFA7FF">
                  <a:lumMod val="53000"/>
                  <a:lumOff val="47000"/>
                </a:srgbClr>
              </a:gs>
              <a:gs pos="65000">
                <a:srgbClr val="FFA7FF"/>
              </a:gs>
              <a:gs pos="87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0" name="9 Imagen" descr="REGLAS PARA SER PADRES DIEZ DEFINITIVO.jpg"/>
          <p:cNvPicPr>
            <a:picLocks noGrp="1" noChangeAspect="1"/>
          </p:cNvPicPr>
          <p:nvPr isPhoto="1"/>
        </p:nvPicPr>
        <p:blipFill>
          <a:blip r:embed="rId5" cstate="email">
            <a:lum/>
          </a:blip>
          <a:stretch>
            <a:fillRect/>
          </a:stretch>
        </p:blipFill>
        <p:spPr>
          <a:xfrm>
            <a:off x="-228533" y="-171400"/>
            <a:ext cx="9481053" cy="7029400"/>
          </a:xfrm>
          <a:prstGeom prst="rect">
            <a:avLst/>
          </a:prstGeom>
          <a:noFill/>
          <a:ln>
            <a:noFill/>
          </a:ln>
        </p:spPr>
      </p:pic>
    </p:spTree>
    <p:extLst>
      <p:ext uri="{BB962C8B-B14F-4D97-AF65-F5344CB8AC3E}">
        <p14:creationId xmlns:p14="http://schemas.microsoft.com/office/powerpoint/2010/main" val="1278004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fltVal val="0"/>
                                          </p:val>
                                        </p:tav>
                                        <p:tav tm="100000">
                                          <p:val>
                                            <p:strVal val="#ppt_w"/>
                                          </p:val>
                                        </p:tav>
                                      </p:tavLst>
                                    </p:anim>
                                    <p:anim calcmode="lin" valueType="num">
                                      <p:cBhvr>
                                        <p:cTn id="11" dur="3000" fill="hold"/>
                                        <p:tgtEl>
                                          <p:spTgt spid="6146"/>
                                        </p:tgtEl>
                                        <p:attrNameLst>
                                          <p:attrName>ppt_h</p:attrName>
                                        </p:attrNameLst>
                                      </p:cBhvr>
                                      <p:tavLst>
                                        <p:tav tm="0">
                                          <p:val>
                                            <p:fltVal val="0"/>
                                          </p:val>
                                        </p:tav>
                                        <p:tav tm="100000">
                                          <p:val>
                                            <p:strVal val="#ppt_h"/>
                                          </p:val>
                                        </p:tav>
                                      </p:tavLst>
                                    </p:anim>
                                    <p:anim calcmode="lin" valueType="num">
                                      <p:cBhvr>
                                        <p:cTn id="12" dur="3000" fill="hold"/>
                                        <p:tgtEl>
                                          <p:spTgt spid="6146"/>
                                        </p:tgtEl>
                                        <p:attrNameLst>
                                          <p:attrName>ppt_x</p:attrName>
                                        </p:attrNameLst>
                                      </p:cBhvr>
                                      <p:tavLst>
                                        <p:tav tm="0">
                                          <p:val>
                                            <p:fltVal val="0.5"/>
                                          </p:val>
                                        </p:tav>
                                        <p:tav tm="100000">
                                          <p:val>
                                            <p:strVal val="#ppt_x"/>
                                          </p:val>
                                        </p:tav>
                                      </p:tavLst>
                                    </p:anim>
                                    <p:anim calcmode="lin" valueType="num">
                                      <p:cBhvr>
                                        <p:cTn id="13" dur="3000" fill="hold"/>
                                        <p:tgtEl>
                                          <p:spTgt spid="614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614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anim calcmode="lin" valueType="num">
                                      <p:cBhvr>
                                        <p:cTn id="20" dur="3000" fill="hold"/>
                                        <p:tgtEl>
                                          <p:spTgt spid="4"/>
                                        </p:tgtEl>
                                        <p:attrNameLst>
                                          <p:attrName>ppt_x</p:attrName>
                                        </p:attrNameLst>
                                      </p:cBhvr>
                                      <p:tavLst>
                                        <p:tav tm="0">
                                          <p:val>
                                            <p:fltVal val="0.5"/>
                                          </p:val>
                                        </p:tav>
                                        <p:tav tm="100000">
                                          <p:val>
                                            <p:strVal val="#ppt_x"/>
                                          </p:val>
                                        </p:tav>
                                      </p:tavLst>
                                    </p:anim>
                                    <p:anim calcmode="lin" valueType="num">
                                      <p:cBhvr>
                                        <p:cTn id="21" dur="3000" fill="hold"/>
                                        <p:tgtEl>
                                          <p:spTgt spid="4"/>
                                        </p:tgtEl>
                                        <p:attrNameLst>
                                          <p:attrName>ppt_y</p:attrName>
                                        </p:attrNameLst>
                                      </p:cBhvr>
                                      <p:tavLst>
                                        <p:tav tm="0">
                                          <p:val>
                                            <p:fltVal val="0.5"/>
                                          </p:val>
                                        </p:tav>
                                        <p:tav tm="100000">
                                          <p:val>
                                            <p:strVal val="#ppt_y"/>
                                          </p:val>
                                        </p:tav>
                                      </p:tavLst>
                                    </p:anim>
                                  </p:childTnLst>
                                </p:cTn>
                              </p:par>
                              <p:par>
                                <p:cTn id="22" presetID="23" presetClass="entr" presetSubtype="288"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3000" fill="hold"/>
                                        <p:tgtEl>
                                          <p:spTgt spid="8"/>
                                        </p:tgtEl>
                                        <p:attrNameLst>
                                          <p:attrName>ppt_w</p:attrName>
                                        </p:attrNameLst>
                                      </p:cBhvr>
                                      <p:tavLst>
                                        <p:tav tm="0">
                                          <p:val>
                                            <p:strVal val="4/3*#ppt_w"/>
                                          </p:val>
                                        </p:tav>
                                        <p:tav tm="100000">
                                          <p:val>
                                            <p:strVal val="#ppt_w"/>
                                          </p:val>
                                        </p:tav>
                                      </p:tavLst>
                                    </p:anim>
                                    <p:anim calcmode="lin" valueType="num">
                                      <p:cBhvr>
                                        <p:cTn id="25" dur="3000" fill="hold"/>
                                        <p:tgtEl>
                                          <p:spTgt spid="8"/>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23" presetClass="exit" presetSubtype="544" fill="hold" nodeType="afterEffect">
                                  <p:stCondLst>
                                    <p:cond delay="0"/>
                                  </p:stCondLst>
                                  <p:childTnLst>
                                    <p:anim calcmode="lin" valueType="num">
                                      <p:cBhvr>
                                        <p:cTn id="28" dur="3000"/>
                                        <p:tgtEl>
                                          <p:spTgt spid="6146"/>
                                        </p:tgtEl>
                                        <p:attrNameLst>
                                          <p:attrName>ppt_w</p:attrName>
                                        </p:attrNameLst>
                                      </p:cBhvr>
                                      <p:tavLst>
                                        <p:tav tm="0">
                                          <p:val>
                                            <p:strVal val="ppt_w"/>
                                          </p:val>
                                        </p:tav>
                                        <p:tav tm="100000">
                                          <p:val>
                                            <p:fltVal val="0"/>
                                          </p:val>
                                        </p:tav>
                                      </p:tavLst>
                                    </p:anim>
                                    <p:anim calcmode="lin" valueType="num">
                                      <p:cBhvr>
                                        <p:cTn id="29" dur="3000"/>
                                        <p:tgtEl>
                                          <p:spTgt spid="6146"/>
                                        </p:tgtEl>
                                        <p:attrNameLst>
                                          <p:attrName>ppt_h</p:attrName>
                                        </p:attrNameLst>
                                      </p:cBhvr>
                                      <p:tavLst>
                                        <p:tav tm="0">
                                          <p:val>
                                            <p:strVal val="ppt_h"/>
                                          </p:val>
                                        </p:tav>
                                        <p:tav tm="100000">
                                          <p:val>
                                            <p:fltVal val="0"/>
                                          </p:val>
                                        </p:tav>
                                      </p:tavLst>
                                    </p:anim>
                                    <p:anim calcmode="lin" valueType="num">
                                      <p:cBhvr>
                                        <p:cTn id="30" dur="3000"/>
                                        <p:tgtEl>
                                          <p:spTgt spid="6146"/>
                                        </p:tgtEl>
                                        <p:attrNameLst>
                                          <p:attrName>ppt_x</p:attrName>
                                        </p:attrNameLst>
                                      </p:cBhvr>
                                      <p:tavLst>
                                        <p:tav tm="0">
                                          <p:val>
                                            <p:strVal val="ppt_x"/>
                                          </p:val>
                                        </p:tav>
                                        <p:tav tm="100000">
                                          <p:val>
                                            <p:fltVal val="0.5"/>
                                          </p:val>
                                        </p:tav>
                                      </p:tavLst>
                                    </p:anim>
                                    <p:anim calcmode="lin" valueType="num">
                                      <p:cBhvr>
                                        <p:cTn id="31" dur="3000"/>
                                        <p:tgtEl>
                                          <p:spTgt spid="6146"/>
                                        </p:tgtEl>
                                        <p:attrNameLst>
                                          <p:attrName>ppt_y</p:attrName>
                                        </p:attrNameLst>
                                      </p:cBhvr>
                                      <p:tavLst>
                                        <p:tav tm="0">
                                          <p:val>
                                            <p:strVal val="ppt_y"/>
                                          </p:val>
                                        </p:tav>
                                        <p:tav tm="100000">
                                          <p:val>
                                            <p:fltVal val="0.5"/>
                                          </p:val>
                                        </p:tav>
                                      </p:tavLst>
                                    </p:anim>
                                    <p:set>
                                      <p:cBhvr>
                                        <p:cTn id="32" dur="1" fill="hold">
                                          <p:stCondLst>
                                            <p:cond delay="2999"/>
                                          </p:stCondLst>
                                        </p:cTn>
                                        <p:tgtEl>
                                          <p:spTgt spid="6146"/>
                                        </p:tgtEl>
                                        <p:attrNameLst>
                                          <p:attrName>style.visibility</p:attrName>
                                        </p:attrNameLst>
                                      </p:cBhvr>
                                      <p:to>
                                        <p:strVal val="hidden"/>
                                      </p:to>
                                    </p:set>
                                  </p:childTnLst>
                                </p:cTn>
                              </p:par>
                              <p:par>
                                <p:cTn id="33" presetID="23" presetClass="exit" presetSubtype="16" fill="hold" nodeType="withEffect">
                                  <p:stCondLst>
                                    <p:cond delay="0"/>
                                  </p:stCondLst>
                                  <p:childTnLst>
                                    <p:anim calcmode="lin" valueType="num">
                                      <p:cBhvr>
                                        <p:cTn id="34" dur="3000"/>
                                        <p:tgtEl>
                                          <p:spTgt spid="4"/>
                                        </p:tgtEl>
                                        <p:attrNameLst>
                                          <p:attrName>ppt_w</p:attrName>
                                        </p:attrNameLst>
                                      </p:cBhvr>
                                      <p:tavLst>
                                        <p:tav tm="0">
                                          <p:val>
                                            <p:strVal val="ppt_w"/>
                                          </p:val>
                                        </p:tav>
                                        <p:tav tm="100000">
                                          <p:val>
                                            <p:strVal val="4*ppt_w"/>
                                          </p:val>
                                        </p:tav>
                                      </p:tavLst>
                                    </p:anim>
                                    <p:anim calcmode="lin" valueType="num">
                                      <p:cBhvr>
                                        <p:cTn id="35" dur="3000"/>
                                        <p:tgtEl>
                                          <p:spTgt spid="4"/>
                                        </p:tgtEl>
                                        <p:attrNameLst>
                                          <p:attrName>ppt_h</p:attrName>
                                        </p:attrNameLst>
                                      </p:cBhvr>
                                      <p:tavLst>
                                        <p:tav tm="0">
                                          <p:val>
                                            <p:strVal val="ppt_h"/>
                                          </p:val>
                                        </p:tav>
                                        <p:tav tm="100000">
                                          <p:val>
                                            <p:strVal val="4*ppt_h"/>
                                          </p:val>
                                        </p:tav>
                                      </p:tavLst>
                                    </p:anim>
                                    <p:set>
                                      <p:cBhvr>
                                        <p:cTn id="36"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7.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614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6743764" y="825692"/>
            <a:ext cx="1871266" cy="1595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470908" y="4349652"/>
            <a:ext cx="1916073" cy="1633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rot="16200000">
            <a:off x="7240943" y="2846966"/>
            <a:ext cx="1679498" cy="143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207654" y="836712"/>
            <a:ext cx="1545744" cy="1317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7" cstate="email">
            <a:extLst>
              <a:ext uri="{28A0092B-C50C-407E-A947-70E740481C1C}">
                <a14:useLocalDpi xmlns:a14="http://schemas.microsoft.com/office/drawing/2010/main" val="0"/>
              </a:ext>
            </a:extLst>
          </a:blip>
          <a:srcRect/>
          <a:stretch>
            <a:fillRect/>
          </a:stretch>
        </p:blipFill>
        <p:spPr bwMode="auto">
          <a:xfrm rot="9106528">
            <a:off x="514519" y="2382633"/>
            <a:ext cx="1828852" cy="1559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7206302" y="4771925"/>
            <a:ext cx="1545744" cy="1317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orma libre"/>
          <p:cNvSpPr/>
          <p:nvPr/>
        </p:nvSpPr>
        <p:spPr>
          <a:xfrm rot="10800000">
            <a:off x="0" y="6093296"/>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4" name="Picture 2"/>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flipH="1">
            <a:off x="5087580" y="4994453"/>
            <a:ext cx="1656184" cy="1411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2"/>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flipH="1">
            <a:off x="2603304" y="3754503"/>
            <a:ext cx="1656184" cy="1411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2"/>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flipH="1">
            <a:off x="5400092" y="3292453"/>
            <a:ext cx="1656184" cy="1411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flipH="1">
            <a:off x="2915816" y="332656"/>
            <a:ext cx="1656184" cy="1411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flipH="1">
            <a:off x="3567708" y="2723077"/>
            <a:ext cx="1656184" cy="1411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a:blip r:embed="rId9" cstate="email">
            <a:extLst>
              <a:ext uri="{28A0092B-C50C-407E-A947-70E740481C1C}">
                <a14:useLocalDpi xmlns:a14="http://schemas.microsoft.com/office/drawing/2010/main" val="0"/>
              </a:ext>
            </a:extLst>
          </a:blip>
          <a:srcRect/>
          <a:stretch>
            <a:fillRect/>
          </a:stretch>
        </p:blipFill>
        <p:spPr bwMode="auto">
          <a:xfrm flipH="1">
            <a:off x="3499552" y="5110655"/>
            <a:ext cx="1519872" cy="1295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flipH="1">
            <a:off x="4722026" y="1336936"/>
            <a:ext cx="1656184" cy="1411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21 Imagen" descr="REGLAS PARA SER PADRES DIEZ DEFINITIVO.jpg"/>
          <p:cNvPicPr>
            <a:picLocks noGrp="1" noChangeAspect="1"/>
          </p:cNvPicPr>
          <p:nvPr isPhoto="1"/>
        </p:nvPicPr>
        <p:blipFill>
          <a:blip r:embed="rId10" cstate="email">
            <a:lum/>
          </a:blip>
          <a:stretch>
            <a:fillRect/>
          </a:stretch>
        </p:blipFill>
        <p:spPr>
          <a:xfrm>
            <a:off x="-228533" y="-171400"/>
            <a:ext cx="9481053" cy="72008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16"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3500" fill="hold"/>
                                        <p:tgtEl>
                                          <p:spTgt spid="13"/>
                                        </p:tgtEl>
                                        <p:attrNameLst>
                                          <p:attrName>ppt_w</p:attrName>
                                        </p:attrNameLst>
                                      </p:cBhvr>
                                      <p:tavLst>
                                        <p:tav tm="0">
                                          <p:val>
                                            <p:fltVal val="0"/>
                                          </p:val>
                                        </p:tav>
                                        <p:tav tm="100000">
                                          <p:val>
                                            <p:strVal val="#ppt_w"/>
                                          </p:val>
                                        </p:tav>
                                      </p:tavLst>
                                    </p:anim>
                                    <p:anim calcmode="lin" valueType="num">
                                      <p:cBhvr>
                                        <p:cTn id="11" dur="3500" fill="hold"/>
                                        <p:tgtEl>
                                          <p:spTgt spid="1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 calcmode="lin" valueType="num">
                                      <p:cBhvr>
                                        <p:cTn id="14" dur="3500" fill="hold"/>
                                        <p:tgtEl>
                                          <p:spTgt spid="6146"/>
                                        </p:tgtEl>
                                        <p:attrNameLst>
                                          <p:attrName>ppt_w</p:attrName>
                                        </p:attrNameLst>
                                      </p:cBhvr>
                                      <p:tavLst>
                                        <p:tav tm="0">
                                          <p:val>
                                            <p:fltVal val="0"/>
                                          </p:val>
                                        </p:tav>
                                        <p:tav tm="100000">
                                          <p:val>
                                            <p:strVal val="#ppt_w"/>
                                          </p:val>
                                        </p:tav>
                                      </p:tavLst>
                                    </p:anim>
                                    <p:anim calcmode="lin" valueType="num">
                                      <p:cBhvr>
                                        <p:cTn id="15" dur="3500" fill="hold"/>
                                        <p:tgtEl>
                                          <p:spTgt spid="614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3500" fill="hold"/>
                                        <p:tgtEl>
                                          <p:spTgt spid="11"/>
                                        </p:tgtEl>
                                        <p:attrNameLst>
                                          <p:attrName>ppt_w</p:attrName>
                                        </p:attrNameLst>
                                      </p:cBhvr>
                                      <p:tavLst>
                                        <p:tav tm="0">
                                          <p:val>
                                            <p:fltVal val="0"/>
                                          </p:val>
                                        </p:tav>
                                        <p:tav tm="100000">
                                          <p:val>
                                            <p:strVal val="#ppt_w"/>
                                          </p:val>
                                        </p:tav>
                                      </p:tavLst>
                                    </p:anim>
                                    <p:anim calcmode="lin" valueType="num">
                                      <p:cBhvr>
                                        <p:cTn id="19" dur="3500" fill="hold"/>
                                        <p:tgtEl>
                                          <p:spTgt spid="11"/>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3500" fill="hold"/>
                                        <p:tgtEl>
                                          <p:spTgt spid="12"/>
                                        </p:tgtEl>
                                        <p:attrNameLst>
                                          <p:attrName>ppt_w</p:attrName>
                                        </p:attrNameLst>
                                      </p:cBhvr>
                                      <p:tavLst>
                                        <p:tav tm="0">
                                          <p:val>
                                            <p:fltVal val="0"/>
                                          </p:val>
                                        </p:tav>
                                        <p:tav tm="100000">
                                          <p:val>
                                            <p:strVal val="#ppt_w"/>
                                          </p:val>
                                        </p:tav>
                                      </p:tavLst>
                                    </p:anim>
                                    <p:anim calcmode="lin" valueType="num">
                                      <p:cBhvr>
                                        <p:cTn id="23" dur="3500" fill="hold"/>
                                        <p:tgtEl>
                                          <p:spTgt spid="12"/>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500" fill="hold"/>
                                        <p:tgtEl>
                                          <p:spTgt spid="9"/>
                                        </p:tgtEl>
                                        <p:attrNameLst>
                                          <p:attrName>ppt_w</p:attrName>
                                        </p:attrNameLst>
                                      </p:cBhvr>
                                      <p:tavLst>
                                        <p:tav tm="0">
                                          <p:val>
                                            <p:fltVal val="0"/>
                                          </p:val>
                                        </p:tav>
                                        <p:tav tm="100000">
                                          <p:val>
                                            <p:strVal val="#ppt_w"/>
                                          </p:val>
                                        </p:tav>
                                      </p:tavLst>
                                    </p:anim>
                                    <p:anim calcmode="lin" valueType="num">
                                      <p:cBhvr>
                                        <p:cTn id="27" dur="35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500" fill="hold"/>
                                        <p:tgtEl>
                                          <p:spTgt spid="10"/>
                                        </p:tgtEl>
                                        <p:attrNameLst>
                                          <p:attrName>ppt_w</p:attrName>
                                        </p:attrNameLst>
                                      </p:cBhvr>
                                      <p:tavLst>
                                        <p:tav tm="0">
                                          <p:val>
                                            <p:fltVal val="0"/>
                                          </p:val>
                                        </p:tav>
                                        <p:tav tm="100000">
                                          <p:val>
                                            <p:strVal val="#ppt_w"/>
                                          </p:val>
                                        </p:tav>
                                      </p:tavLst>
                                    </p:anim>
                                    <p:anim calcmode="lin" valueType="num">
                                      <p:cBhvr>
                                        <p:cTn id="31" dur="35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3500" fill="hold"/>
                                        <p:tgtEl>
                                          <p:spTgt spid="14"/>
                                        </p:tgtEl>
                                        <p:attrNameLst>
                                          <p:attrName>ppt_w</p:attrName>
                                        </p:attrNameLst>
                                      </p:cBhvr>
                                      <p:tavLst>
                                        <p:tav tm="0">
                                          <p:val>
                                            <p:fltVal val="0"/>
                                          </p:val>
                                        </p:tav>
                                        <p:tav tm="100000">
                                          <p:val>
                                            <p:strVal val="#ppt_w"/>
                                          </p:val>
                                        </p:tav>
                                      </p:tavLst>
                                    </p:anim>
                                    <p:anim calcmode="lin" valueType="num">
                                      <p:cBhvr>
                                        <p:cTn id="35" dur="3500" fill="hold"/>
                                        <p:tgtEl>
                                          <p:spTgt spid="14"/>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3500" fill="hold"/>
                                        <p:tgtEl>
                                          <p:spTgt spid="16"/>
                                        </p:tgtEl>
                                        <p:attrNameLst>
                                          <p:attrName>ppt_w</p:attrName>
                                        </p:attrNameLst>
                                      </p:cBhvr>
                                      <p:tavLst>
                                        <p:tav tm="0">
                                          <p:val>
                                            <p:fltVal val="0"/>
                                          </p:val>
                                        </p:tav>
                                        <p:tav tm="100000">
                                          <p:val>
                                            <p:strVal val="#ppt_w"/>
                                          </p:val>
                                        </p:tav>
                                      </p:tavLst>
                                    </p:anim>
                                    <p:anim calcmode="lin" valueType="num">
                                      <p:cBhvr>
                                        <p:cTn id="39" dur="3500" fill="hold"/>
                                        <p:tgtEl>
                                          <p:spTgt spid="16"/>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3500" fill="hold"/>
                                        <p:tgtEl>
                                          <p:spTgt spid="17"/>
                                        </p:tgtEl>
                                        <p:attrNameLst>
                                          <p:attrName>ppt_w</p:attrName>
                                        </p:attrNameLst>
                                      </p:cBhvr>
                                      <p:tavLst>
                                        <p:tav tm="0">
                                          <p:val>
                                            <p:fltVal val="0"/>
                                          </p:val>
                                        </p:tav>
                                        <p:tav tm="100000">
                                          <p:val>
                                            <p:strVal val="#ppt_w"/>
                                          </p:val>
                                        </p:tav>
                                      </p:tavLst>
                                    </p:anim>
                                    <p:anim calcmode="lin" valueType="num">
                                      <p:cBhvr>
                                        <p:cTn id="43" dur="3500" fill="hold"/>
                                        <p:tgtEl>
                                          <p:spTgt spid="17"/>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3500" fill="hold"/>
                                        <p:tgtEl>
                                          <p:spTgt spid="18"/>
                                        </p:tgtEl>
                                        <p:attrNameLst>
                                          <p:attrName>ppt_w</p:attrName>
                                        </p:attrNameLst>
                                      </p:cBhvr>
                                      <p:tavLst>
                                        <p:tav tm="0">
                                          <p:val>
                                            <p:fltVal val="0"/>
                                          </p:val>
                                        </p:tav>
                                        <p:tav tm="100000">
                                          <p:val>
                                            <p:strVal val="#ppt_w"/>
                                          </p:val>
                                        </p:tav>
                                      </p:tavLst>
                                    </p:anim>
                                    <p:anim calcmode="lin" valueType="num">
                                      <p:cBhvr>
                                        <p:cTn id="47" dur="3500" fill="hold"/>
                                        <p:tgtEl>
                                          <p:spTgt spid="18"/>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p:cTn id="50" dur="3500" fill="hold"/>
                                        <p:tgtEl>
                                          <p:spTgt spid="19"/>
                                        </p:tgtEl>
                                        <p:attrNameLst>
                                          <p:attrName>ppt_w</p:attrName>
                                        </p:attrNameLst>
                                      </p:cBhvr>
                                      <p:tavLst>
                                        <p:tav tm="0">
                                          <p:val>
                                            <p:fltVal val="0"/>
                                          </p:val>
                                        </p:tav>
                                        <p:tav tm="100000">
                                          <p:val>
                                            <p:strVal val="#ppt_w"/>
                                          </p:val>
                                        </p:tav>
                                      </p:tavLst>
                                    </p:anim>
                                    <p:anim calcmode="lin" valueType="num">
                                      <p:cBhvr>
                                        <p:cTn id="51" dur="3500" fill="hold"/>
                                        <p:tgtEl>
                                          <p:spTgt spid="19"/>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3500" fill="hold"/>
                                        <p:tgtEl>
                                          <p:spTgt spid="20"/>
                                        </p:tgtEl>
                                        <p:attrNameLst>
                                          <p:attrName>ppt_w</p:attrName>
                                        </p:attrNameLst>
                                      </p:cBhvr>
                                      <p:tavLst>
                                        <p:tav tm="0">
                                          <p:val>
                                            <p:fltVal val="0"/>
                                          </p:val>
                                        </p:tav>
                                        <p:tav tm="100000">
                                          <p:val>
                                            <p:strVal val="#ppt_w"/>
                                          </p:val>
                                        </p:tav>
                                      </p:tavLst>
                                    </p:anim>
                                    <p:anim calcmode="lin" valueType="num">
                                      <p:cBhvr>
                                        <p:cTn id="55" dur="3500" fill="hold"/>
                                        <p:tgtEl>
                                          <p:spTgt spid="20"/>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3500" fill="hold"/>
                                        <p:tgtEl>
                                          <p:spTgt spid="21"/>
                                        </p:tgtEl>
                                        <p:attrNameLst>
                                          <p:attrName>ppt_w</p:attrName>
                                        </p:attrNameLst>
                                      </p:cBhvr>
                                      <p:tavLst>
                                        <p:tav tm="0">
                                          <p:val>
                                            <p:fltVal val="0"/>
                                          </p:val>
                                        </p:tav>
                                        <p:tav tm="100000">
                                          <p:val>
                                            <p:strVal val="#ppt_w"/>
                                          </p:val>
                                        </p:tav>
                                      </p:tavLst>
                                    </p:anim>
                                    <p:anim calcmode="lin" valueType="num">
                                      <p:cBhvr>
                                        <p:cTn id="59" dur="3500" fill="hold"/>
                                        <p:tgtEl>
                                          <p:spTgt spid="21"/>
                                        </p:tgtEl>
                                        <p:attrNameLst>
                                          <p:attrName>ppt_h</p:attrName>
                                        </p:attrNameLst>
                                      </p:cBhvr>
                                      <p:tavLst>
                                        <p:tav tm="0">
                                          <p:val>
                                            <p:fltVal val="0"/>
                                          </p:val>
                                        </p:tav>
                                        <p:tav tm="100000">
                                          <p:val>
                                            <p:strVal val="#ppt_h"/>
                                          </p:val>
                                        </p:tav>
                                      </p:tavLst>
                                    </p:anim>
                                  </p:childTnLst>
                                </p:cTn>
                              </p:par>
                              <p:par>
                                <p:cTn id="60" presetID="23" presetClass="entr" presetSubtype="288"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500" fill="hold"/>
                                        <p:tgtEl>
                                          <p:spTgt spid="5"/>
                                        </p:tgtEl>
                                        <p:attrNameLst>
                                          <p:attrName>ppt_w</p:attrName>
                                        </p:attrNameLst>
                                      </p:cBhvr>
                                      <p:tavLst>
                                        <p:tav tm="0">
                                          <p:val>
                                            <p:strVal val="4/3*#ppt_w"/>
                                          </p:val>
                                        </p:tav>
                                        <p:tav tm="100000">
                                          <p:val>
                                            <p:strVal val="#ppt_w"/>
                                          </p:val>
                                        </p:tav>
                                      </p:tavLst>
                                    </p:anim>
                                    <p:anim calcmode="lin" valueType="num">
                                      <p:cBhvr>
                                        <p:cTn id="63" dur="3500" fill="hold"/>
                                        <p:tgtEl>
                                          <p:spTgt spid="5"/>
                                        </p:tgtEl>
                                        <p:attrNameLst>
                                          <p:attrName>ppt_h</p:attrName>
                                        </p:attrNameLst>
                                      </p:cBhvr>
                                      <p:tavLst>
                                        <p:tav tm="0">
                                          <p:val>
                                            <p:strVal val="4/3*#ppt_h"/>
                                          </p:val>
                                        </p:tav>
                                        <p:tav tm="100000">
                                          <p:val>
                                            <p:strVal val="#ppt_h"/>
                                          </p:val>
                                        </p:tav>
                                      </p:tavLst>
                                    </p:anim>
                                  </p:childTnLst>
                                </p:cTn>
                              </p:par>
                              <p:par>
                                <p:cTn id="64" presetID="10" presetClass="entr" presetSubtype="0"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fade">
                                      <p:cBhvr>
                                        <p:cTn id="66" dur="3500"/>
                                        <p:tgtEl>
                                          <p:spTgt spid="5"/>
                                        </p:tgtEl>
                                      </p:cBhvr>
                                    </p:animEffect>
                                  </p:childTnLst>
                                </p:cTn>
                              </p:par>
                            </p:childTnLst>
                          </p:cTn>
                        </p:par>
                        <p:par>
                          <p:cTn id="67" fill="hold">
                            <p:stCondLst>
                              <p:cond delay="3500"/>
                            </p:stCondLst>
                            <p:childTnLst>
                              <p:par>
                                <p:cTn id="68" presetID="42" presetClass="exit" presetSubtype="0" fill="hold" nodeType="afterEffect">
                                  <p:stCondLst>
                                    <p:cond delay="0"/>
                                  </p:stCondLst>
                                  <p:childTnLst>
                                    <p:animEffect transition="out" filter="fade">
                                      <p:cBhvr>
                                        <p:cTn id="69" dur="3500"/>
                                        <p:tgtEl>
                                          <p:spTgt spid="13"/>
                                        </p:tgtEl>
                                      </p:cBhvr>
                                    </p:animEffect>
                                    <p:anim calcmode="lin" valueType="num">
                                      <p:cBhvr>
                                        <p:cTn id="70" dur="3500"/>
                                        <p:tgtEl>
                                          <p:spTgt spid="13"/>
                                        </p:tgtEl>
                                        <p:attrNameLst>
                                          <p:attrName>ppt_x</p:attrName>
                                        </p:attrNameLst>
                                      </p:cBhvr>
                                      <p:tavLst>
                                        <p:tav tm="0">
                                          <p:val>
                                            <p:strVal val="ppt_x"/>
                                          </p:val>
                                        </p:tav>
                                        <p:tav tm="100000">
                                          <p:val>
                                            <p:strVal val="ppt_x"/>
                                          </p:val>
                                        </p:tav>
                                      </p:tavLst>
                                    </p:anim>
                                    <p:anim calcmode="lin" valueType="num">
                                      <p:cBhvr>
                                        <p:cTn id="71" dur="3500"/>
                                        <p:tgtEl>
                                          <p:spTgt spid="13"/>
                                        </p:tgtEl>
                                        <p:attrNameLst>
                                          <p:attrName>ppt_y</p:attrName>
                                        </p:attrNameLst>
                                      </p:cBhvr>
                                      <p:tavLst>
                                        <p:tav tm="0">
                                          <p:val>
                                            <p:strVal val="ppt_y"/>
                                          </p:val>
                                        </p:tav>
                                        <p:tav tm="100000">
                                          <p:val>
                                            <p:strVal val="ppt_y+.1"/>
                                          </p:val>
                                        </p:tav>
                                      </p:tavLst>
                                    </p:anim>
                                    <p:set>
                                      <p:cBhvr>
                                        <p:cTn id="72" dur="1" fill="hold">
                                          <p:stCondLst>
                                            <p:cond delay="3499"/>
                                          </p:stCondLst>
                                        </p:cTn>
                                        <p:tgtEl>
                                          <p:spTgt spid="13"/>
                                        </p:tgtEl>
                                        <p:attrNameLst>
                                          <p:attrName>style.visibility</p:attrName>
                                        </p:attrNameLst>
                                      </p:cBhvr>
                                      <p:to>
                                        <p:strVal val="hidden"/>
                                      </p:to>
                                    </p:set>
                                  </p:childTnLst>
                                </p:cTn>
                              </p:par>
                              <p:par>
                                <p:cTn id="73" presetID="42" presetClass="exit" presetSubtype="0" fill="hold" nodeType="withEffect">
                                  <p:stCondLst>
                                    <p:cond delay="0"/>
                                  </p:stCondLst>
                                  <p:childTnLst>
                                    <p:animEffect transition="out" filter="fade">
                                      <p:cBhvr>
                                        <p:cTn id="74" dur="3500"/>
                                        <p:tgtEl>
                                          <p:spTgt spid="6146"/>
                                        </p:tgtEl>
                                      </p:cBhvr>
                                    </p:animEffect>
                                    <p:anim calcmode="lin" valueType="num">
                                      <p:cBhvr>
                                        <p:cTn id="75" dur="3500"/>
                                        <p:tgtEl>
                                          <p:spTgt spid="6146"/>
                                        </p:tgtEl>
                                        <p:attrNameLst>
                                          <p:attrName>ppt_x</p:attrName>
                                        </p:attrNameLst>
                                      </p:cBhvr>
                                      <p:tavLst>
                                        <p:tav tm="0">
                                          <p:val>
                                            <p:strVal val="ppt_x"/>
                                          </p:val>
                                        </p:tav>
                                        <p:tav tm="100000">
                                          <p:val>
                                            <p:strVal val="ppt_x"/>
                                          </p:val>
                                        </p:tav>
                                      </p:tavLst>
                                    </p:anim>
                                    <p:anim calcmode="lin" valueType="num">
                                      <p:cBhvr>
                                        <p:cTn id="76" dur="3500"/>
                                        <p:tgtEl>
                                          <p:spTgt spid="6146"/>
                                        </p:tgtEl>
                                        <p:attrNameLst>
                                          <p:attrName>ppt_y</p:attrName>
                                        </p:attrNameLst>
                                      </p:cBhvr>
                                      <p:tavLst>
                                        <p:tav tm="0">
                                          <p:val>
                                            <p:strVal val="ppt_y"/>
                                          </p:val>
                                        </p:tav>
                                        <p:tav tm="100000">
                                          <p:val>
                                            <p:strVal val="ppt_y+.1"/>
                                          </p:val>
                                        </p:tav>
                                      </p:tavLst>
                                    </p:anim>
                                    <p:set>
                                      <p:cBhvr>
                                        <p:cTn id="77" dur="1" fill="hold">
                                          <p:stCondLst>
                                            <p:cond delay="3499"/>
                                          </p:stCondLst>
                                        </p:cTn>
                                        <p:tgtEl>
                                          <p:spTgt spid="6146"/>
                                        </p:tgtEl>
                                        <p:attrNameLst>
                                          <p:attrName>style.visibility</p:attrName>
                                        </p:attrNameLst>
                                      </p:cBhvr>
                                      <p:to>
                                        <p:strVal val="hidden"/>
                                      </p:to>
                                    </p:set>
                                  </p:childTnLst>
                                </p:cTn>
                              </p:par>
                              <p:par>
                                <p:cTn id="78" presetID="42" presetClass="exit" presetSubtype="0" fill="hold" nodeType="withEffect">
                                  <p:stCondLst>
                                    <p:cond delay="0"/>
                                  </p:stCondLst>
                                  <p:childTnLst>
                                    <p:animEffect transition="out" filter="fade">
                                      <p:cBhvr>
                                        <p:cTn id="79" dur="3500"/>
                                        <p:tgtEl>
                                          <p:spTgt spid="11"/>
                                        </p:tgtEl>
                                      </p:cBhvr>
                                    </p:animEffect>
                                    <p:anim calcmode="lin" valueType="num">
                                      <p:cBhvr>
                                        <p:cTn id="80" dur="3500"/>
                                        <p:tgtEl>
                                          <p:spTgt spid="11"/>
                                        </p:tgtEl>
                                        <p:attrNameLst>
                                          <p:attrName>ppt_x</p:attrName>
                                        </p:attrNameLst>
                                      </p:cBhvr>
                                      <p:tavLst>
                                        <p:tav tm="0">
                                          <p:val>
                                            <p:strVal val="ppt_x"/>
                                          </p:val>
                                        </p:tav>
                                        <p:tav tm="100000">
                                          <p:val>
                                            <p:strVal val="ppt_x"/>
                                          </p:val>
                                        </p:tav>
                                      </p:tavLst>
                                    </p:anim>
                                    <p:anim calcmode="lin" valueType="num">
                                      <p:cBhvr>
                                        <p:cTn id="81" dur="3500"/>
                                        <p:tgtEl>
                                          <p:spTgt spid="11"/>
                                        </p:tgtEl>
                                        <p:attrNameLst>
                                          <p:attrName>ppt_y</p:attrName>
                                        </p:attrNameLst>
                                      </p:cBhvr>
                                      <p:tavLst>
                                        <p:tav tm="0">
                                          <p:val>
                                            <p:strVal val="ppt_y"/>
                                          </p:val>
                                        </p:tav>
                                        <p:tav tm="100000">
                                          <p:val>
                                            <p:strVal val="ppt_y+.1"/>
                                          </p:val>
                                        </p:tav>
                                      </p:tavLst>
                                    </p:anim>
                                    <p:set>
                                      <p:cBhvr>
                                        <p:cTn id="82" dur="1" fill="hold">
                                          <p:stCondLst>
                                            <p:cond delay="3499"/>
                                          </p:stCondLst>
                                        </p:cTn>
                                        <p:tgtEl>
                                          <p:spTgt spid="11"/>
                                        </p:tgtEl>
                                        <p:attrNameLst>
                                          <p:attrName>style.visibility</p:attrName>
                                        </p:attrNameLst>
                                      </p:cBhvr>
                                      <p:to>
                                        <p:strVal val="hidden"/>
                                      </p:to>
                                    </p:set>
                                  </p:childTnLst>
                                </p:cTn>
                              </p:par>
                              <p:par>
                                <p:cTn id="83" presetID="42" presetClass="exit" presetSubtype="0" fill="hold" nodeType="withEffect">
                                  <p:stCondLst>
                                    <p:cond delay="0"/>
                                  </p:stCondLst>
                                  <p:childTnLst>
                                    <p:animEffect transition="out" filter="fade">
                                      <p:cBhvr>
                                        <p:cTn id="84" dur="3500"/>
                                        <p:tgtEl>
                                          <p:spTgt spid="12"/>
                                        </p:tgtEl>
                                      </p:cBhvr>
                                    </p:animEffect>
                                    <p:anim calcmode="lin" valueType="num">
                                      <p:cBhvr>
                                        <p:cTn id="85" dur="3500"/>
                                        <p:tgtEl>
                                          <p:spTgt spid="12"/>
                                        </p:tgtEl>
                                        <p:attrNameLst>
                                          <p:attrName>ppt_x</p:attrName>
                                        </p:attrNameLst>
                                      </p:cBhvr>
                                      <p:tavLst>
                                        <p:tav tm="0">
                                          <p:val>
                                            <p:strVal val="ppt_x"/>
                                          </p:val>
                                        </p:tav>
                                        <p:tav tm="100000">
                                          <p:val>
                                            <p:strVal val="ppt_x"/>
                                          </p:val>
                                        </p:tav>
                                      </p:tavLst>
                                    </p:anim>
                                    <p:anim calcmode="lin" valueType="num">
                                      <p:cBhvr>
                                        <p:cTn id="86" dur="3500"/>
                                        <p:tgtEl>
                                          <p:spTgt spid="12"/>
                                        </p:tgtEl>
                                        <p:attrNameLst>
                                          <p:attrName>ppt_y</p:attrName>
                                        </p:attrNameLst>
                                      </p:cBhvr>
                                      <p:tavLst>
                                        <p:tav tm="0">
                                          <p:val>
                                            <p:strVal val="ppt_y"/>
                                          </p:val>
                                        </p:tav>
                                        <p:tav tm="100000">
                                          <p:val>
                                            <p:strVal val="ppt_y+.1"/>
                                          </p:val>
                                        </p:tav>
                                      </p:tavLst>
                                    </p:anim>
                                    <p:set>
                                      <p:cBhvr>
                                        <p:cTn id="87" dur="1" fill="hold">
                                          <p:stCondLst>
                                            <p:cond delay="3499"/>
                                          </p:stCondLst>
                                        </p:cTn>
                                        <p:tgtEl>
                                          <p:spTgt spid="12"/>
                                        </p:tgtEl>
                                        <p:attrNameLst>
                                          <p:attrName>style.visibility</p:attrName>
                                        </p:attrNameLst>
                                      </p:cBhvr>
                                      <p:to>
                                        <p:strVal val="hidden"/>
                                      </p:to>
                                    </p:set>
                                  </p:childTnLst>
                                </p:cTn>
                              </p:par>
                              <p:par>
                                <p:cTn id="88" presetID="42" presetClass="exit" presetSubtype="0" fill="hold" nodeType="withEffect">
                                  <p:stCondLst>
                                    <p:cond delay="0"/>
                                  </p:stCondLst>
                                  <p:childTnLst>
                                    <p:animEffect transition="out" filter="fade">
                                      <p:cBhvr>
                                        <p:cTn id="89" dur="3500"/>
                                        <p:tgtEl>
                                          <p:spTgt spid="9"/>
                                        </p:tgtEl>
                                      </p:cBhvr>
                                    </p:animEffect>
                                    <p:anim calcmode="lin" valueType="num">
                                      <p:cBhvr>
                                        <p:cTn id="90" dur="3500"/>
                                        <p:tgtEl>
                                          <p:spTgt spid="9"/>
                                        </p:tgtEl>
                                        <p:attrNameLst>
                                          <p:attrName>ppt_x</p:attrName>
                                        </p:attrNameLst>
                                      </p:cBhvr>
                                      <p:tavLst>
                                        <p:tav tm="0">
                                          <p:val>
                                            <p:strVal val="ppt_x"/>
                                          </p:val>
                                        </p:tav>
                                        <p:tav tm="100000">
                                          <p:val>
                                            <p:strVal val="ppt_x"/>
                                          </p:val>
                                        </p:tav>
                                      </p:tavLst>
                                    </p:anim>
                                    <p:anim calcmode="lin" valueType="num">
                                      <p:cBhvr>
                                        <p:cTn id="91" dur="3500"/>
                                        <p:tgtEl>
                                          <p:spTgt spid="9"/>
                                        </p:tgtEl>
                                        <p:attrNameLst>
                                          <p:attrName>ppt_y</p:attrName>
                                        </p:attrNameLst>
                                      </p:cBhvr>
                                      <p:tavLst>
                                        <p:tav tm="0">
                                          <p:val>
                                            <p:strVal val="ppt_y"/>
                                          </p:val>
                                        </p:tav>
                                        <p:tav tm="100000">
                                          <p:val>
                                            <p:strVal val="ppt_y+.1"/>
                                          </p:val>
                                        </p:tav>
                                      </p:tavLst>
                                    </p:anim>
                                    <p:set>
                                      <p:cBhvr>
                                        <p:cTn id="92" dur="1" fill="hold">
                                          <p:stCondLst>
                                            <p:cond delay="3499"/>
                                          </p:stCondLst>
                                        </p:cTn>
                                        <p:tgtEl>
                                          <p:spTgt spid="9"/>
                                        </p:tgtEl>
                                        <p:attrNameLst>
                                          <p:attrName>style.visibility</p:attrName>
                                        </p:attrNameLst>
                                      </p:cBhvr>
                                      <p:to>
                                        <p:strVal val="hidden"/>
                                      </p:to>
                                    </p:set>
                                  </p:childTnLst>
                                </p:cTn>
                              </p:par>
                              <p:par>
                                <p:cTn id="93" presetID="42" presetClass="exit" presetSubtype="0" fill="hold" nodeType="withEffect">
                                  <p:stCondLst>
                                    <p:cond delay="0"/>
                                  </p:stCondLst>
                                  <p:childTnLst>
                                    <p:animEffect transition="out" filter="fade">
                                      <p:cBhvr>
                                        <p:cTn id="94" dur="3500"/>
                                        <p:tgtEl>
                                          <p:spTgt spid="10"/>
                                        </p:tgtEl>
                                      </p:cBhvr>
                                    </p:animEffect>
                                    <p:anim calcmode="lin" valueType="num">
                                      <p:cBhvr>
                                        <p:cTn id="95" dur="3500"/>
                                        <p:tgtEl>
                                          <p:spTgt spid="10"/>
                                        </p:tgtEl>
                                        <p:attrNameLst>
                                          <p:attrName>ppt_x</p:attrName>
                                        </p:attrNameLst>
                                      </p:cBhvr>
                                      <p:tavLst>
                                        <p:tav tm="0">
                                          <p:val>
                                            <p:strVal val="ppt_x"/>
                                          </p:val>
                                        </p:tav>
                                        <p:tav tm="100000">
                                          <p:val>
                                            <p:strVal val="ppt_x"/>
                                          </p:val>
                                        </p:tav>
                                      </p:tavLst>
                                    </p:anim>
                                    <p:anim calcmode="lin" valueType="num">
                                      <p:cBhvr>
                                        <p:cTn id="96" dur="3500"/>
                                        <p:tgtEl>
                                          <p:spTgt spid="10"/>
                                        </p:tgtEl>
                                        <p:attrNameLst>
                                          <p:attrName>ppt_y</p:attrName>
                                        </p:attrNameLst>
                                      </p:cBhvr>
                                      <p:tavLst>
                                        <p:tav tm="0">
                                          <p:val>
                                            <p:strVal val="ppt_y"/>
                                          </p:val>
                                        </p:tav>
                                        <p:tav tm="100000">
                                          <p:val>
                                            <p:strVal val="ppt_y+.1"/>
                                          </p:val>
                                        </p:tav>
                                      </p:tavLst>
                                    </p:anim>
                                    <p:set>
                                      <p:cBhvr>
                                        <p:cTn id="97" dur="1" fill="hold">
                                          <p:stCondLst>
                                            <p:cond delay="3499"/>
                                          </p:stCondLst>
                                        </p:cTn>
                                        <p:tgtEl>
                                          <p:spTgt spid="10"/>
                                        </p:tgtEl>
                                        <p:attrNameLst>
                                          <p:attrName>style.visibility</p:attrName>
                                        </p:attrNameLst>
                                      </p:cBhvr>
                                      <p:to>
                                        <p:strVal val="hidden"/>
                                      </p:to>
                                    </p:set>
                                  </p:childTnLst>
                                </p:cTn>
                              </p:par>
                              <p:par>
                                <p:cTn id="98" presetID="42" presetClass="exit" presetSubtype="0" fill="hold" nodeType="withEffect">
                                  <p:stCondLst>
                                    <p:cond delay="0"/>
                                  </p:stCondLst>
                                  <p:childTnLst>
                                    <p:animEffect transition="out" filter="fade">
                                      <p:cBhvr>
                                        <p:cTn id="99" dur="3500"/>
                                        <p:tgtEl>
                                          <p:spTgt spid="14"/>
                                        </p:tgtEl>
                                      </p:cBhvr>
                                    </p:animEffect>
                                    <p:anim calcmode="lin" valueType="num">
                                      <p:cBhvr>
                                        <p:cTn id="100" dur="3500"/>
                                        <p:tgtEl>
                                          <p:spTgt spid="14"/>
                                        </p:tgtEl>
                                        <p:attrNameLst>
                                          <p:attrName>ppt_x</p:attrName>
                                        </p:attrNameLst>
                                      </p:cBhvr>
                                      <p:tavLst>
                                        <p:tav tm="0">
                                          <p:val>
                                            <p:strVal val="ppt_x"/>
                                          </p:val>
                                        </p:tav>
                                        <p:tav tm="100000">
                                          <p:val>
                                            <p:strVal val="ppt_x"/>
                                          </p:val>
                                        </p:tav>
                                      </p:tavLst>
                                    </p:anim>
                                    <p:anim calcmode="lin" valueType="num">
                                      <p:cBhvr>
                                        <p:cTn id="101" dur="3500"/>
                                        <p:tgtEl>
                                          <p:spTgt spid="14"/>
                                        </p:tgtEl>
                                        <p:attrNameLst>
                                          <p:attrName>ppt_y</p:attrName>
                                        </p:attrNameLst>
                                      </p:cBhvr>
                                      <p:tavLst>
                                        <p:tav tm="0">
                                          <p:val>
                                            <p:strVal val="ppt_y"/>
                                          </p:val>
                                        </p:tav>
                                        <p:tav tm="100000">
                                          <p:val>
                                            <p:strVal val="ppt_y+.1"/>
                                          </p:val>
                                        </p:tav>
                                      </p:tavLst>
                                    </p:anim>
                                    <p:set>
                                      <p:cBhvr>
                                        <p:cTn id="102" dur="1" fill="hold">
                                          <p:stCondLst>
                                            <p:cond delay="3499"/>
                                          </p:stCondLst>
                                        </p:cTn>
                                        <p:tgtEl>
                                          <p:spTgt spid="14"/>
                                        </p:tgtEl>
                                        <p:attrNameLst>
                                          <p:attrName>style.visibility</p:attrName>
                                        </p:attrNameLst>
                                      </p:cBhvr>
                                      <p:to>
                                        <p:strVal val="hidden"/>
                                      </p:to>
                                    </p:set>
                                  </p:childTnLst>
                                </p:cTn>
                              </p:par>
                              <p:par>
                                <p:cTn id="103" presetID="42" presetClass="exit" presetSubtype="0" fill="hold" nodeType="withEffect">
                                  <p:stCondLst>
                                    <p:cond delay="0"/>
                                  </p:stCondLst>
                                  <p:childTnLst>
                                    <p:animEffect transition="out" filter="fade">
                                      <p:cBhvr>
                                        <p:cTn id="104" dur="3500"/>
                                        <p:tgtEl>
                                          <p:spTgt spid="16"/>
                                        </p:tgtEl>
                                      </p:cBhvr>
                                    </p:animEffect>
                                    <p:anim calcmode="lin" valueType="num">
                                      <p:cBhvr>
                                        <p:cTn id="105" dur="3500"/>
                                        <p:tgtEl>
                                          <p:spTgt spid="16"/>
                                        </p:tgtEl>
                                        <p:attrNameLst>
                                          <p:attrName>ppt_x</p:attrName>
                                        </p:attrNameLst>
                                      </p:cBhvr>
                                      <p:tavLst>
                                        <p:tav tm="0">
                                          <p:val>
                                            <p:strVal val="ppt_x"/>
                                          </p:val>
                                        </p:tav>
                                        <p:tav tm="100000">
                                          <p:val>
                                            <p:strVal val="ppt_x"/>
                                          </p:val>
                                        </p:tav>
                                      </p:tavLst>
                                    </p:anim>
                                    <p:anim calcmode="lin" valueType="num">
                                      <p:cBhvr>
                                        <p:cTn id="106" dur="3500"/>
                                        <p:tgtEl>
                                          <p:spTgt spid="16"/>
                                        </p:tgtEl>
                                        <p:attrNameLst>
                                          <p:attrName>ppt_y</p:attrName>
                                        </p:attrNameLst>
                                      </p:cBhvr>
                                      <p:tavLst>
                                        <p:tav tm="0">
                                          <p:val>
                                            <p:strVal val="ppt_y"/>
                                          </p:val>
                                        </p:tav>
                                        <p:tav tm="100000">
                                          <p:val>
                                            <p:strVal val="ppt_y+.1"/>
                                          </p:val>
                                        </p:tav>
                                      </p:tavLst>
                                    </p:anim>
                                    <p:set>
                                      <p:cBhvr>
                                        <p:cTn id="107" dur="1" fill="hold">
                                          <p:stCondLst>
                                            <p:cond delay="3499"/>
                                          </p:stCondLst>
                                        </p:cTn>
                                        <p:tgtEl>
                                          <p:spTgt spid="16"/>
                                        </p:tgtEl>
                                        <p:attrNameLst>
                                          <p:attrName>style.visibility</p:attrName>
                                        </p:attrNameLst>
                                      </p:cBhvr>
                                      <p:to>
                                        <p:strVal val="hidden"/>
                                      </p:to>
                                    </p:set>
                                  </p:childTnLst>
                                </p:cTn>
                              </p:par>
                              <p:par>
                                <p:cTn id="108" presetID="42" presetClass="exit" presetSubtype="0" fill="hold" nodeType="withEffect">
                                  <p:stCondLst>
                                    <p:cond delay="0"/>
                                  </p:stCondLst>
                                  <p:childTnLst>
                                    <p:animEffect transition="out" filter="fade">
                                      <p:cBhvr>
                                        <p:cTn id="109" dur="3500"/>
                                        <p:tgtEl>
                                          <p:spTgt spid="17"/>
                                        </p:tgtEl>
                                      </p:cBhvr>
                                    </p:animEffect>
                                    <p:anim calcmode="lin" valueType="num">
                                      <p:cBhvr>
                                        <p:cTn id="110" dur="3500"/>
                                        <p:tgtEl>
                                          <p:spTgt spid="17"/>
                                        </p:tgtEl>
                                        <p:attrNameLst>
                                          <p:attrName>ppt_x</p:attrName>
                                        </p:attrNameLst>
                                      </p:cBhvr>
                                      <p:tavLst>
                                        <p:tav tm="0">
                                          <p:val>
                                            <p:strVal val="ppt_x"/>
                                          </p:val>
                                        </p:tav>
                                        <p:tav tm="100000">
                                          <p:val>
                                            <p:strVal val="ppt_x"/>
                                          </p:val>
                                        </p:tav>
                                      </p:tavLst>
                                    </p:anim>
                                    <p:anim calcmode="lin" valueType="num">
                                      <p:cBhvr>
                                        <p:cTn id="111" dur="3500"/>
                                        <p:tgtEl>
                                          <p:spTgt spid="17"/>
                                        </p:tgtEl>
                                        <p:attrNameLst>
                                          <p:attrName>ppt_y</p:attrName>
                                        </p:attrNameLst>
                                      </p:cBhvr>
                                      <p:tavLst>
                                        <p:tav tm="0">
                                          <p:val>
                                            <p:strVal val="ppt_y"/>
                                          </p:val>
                                        </p:tav>
                                        <p:tav tm="100000">
                                          <p:val>
                                            <p:strVal val="ppt_y+.1"/>
                                          </p:val>
                                        </p:tav>
                                      </p:tavLst>
                                    </p:anim>
                                    <p:set>
                                      <p:cBhvr>
                                        <p:cTn id="112" dur="1" fill="hold">
                                          <p:stCondLst>
                                            <p:cond delay="3499"/>
                                          </p:stCondLst>
                                        </p:cTn>
                                        <p:tgtEl>
                                          <p:spTgt spid="17"/>
                                        </p:tgtEl>
                                        <p:attrNameLst>
                                          <p:attrName>style.visibility</p:attrName>
                                        </p:attrNameLst>
                                      </p:cBhvr>
                                      <p:to>
                                        <p:strVal val="hidden"/>
                                      </p:to>
                                    </p:set>
                                  </p:childTnLst>
                                </p:cTn>
                              </p:par>
                              <p:par>
                                <p:cTn id="113" presetID="42" presetClass="exit" presetSubtype="0" fill="hold" nodeType="withEffect">
                                  <p:stCondLst>
                                    <p:cond delay="0"/>
                                  </p:stCondLst>
                                  <p:childTnLst>
                                    <p:animEffect transition="out" filter="fade">
                                      <p:cBhvr>
                                        <p:cTn id="114" dur="3500"/>
                                        <p:tgtEl>
                                          <p:spTgt spid="18"/>
                                        </p:tgtEl>
                                      </p:cBhvr>
                                    </p:animEffect>
                                    <p:anim calcmode="lin" valueType="num">
                                      <p:cBhvr>
                                        <p:cTn id="115" dur="3500"/>
                                        <p:tgtEl>
                                          <p:spTgt spid="18"/>
                                        </p:tgtEl>
                                        <p:attrNameLst>
                                          <p:attrName>ppt_x</p:attrName>
                                        </p:attrNameLst>
                                      </p:cBhvr>
                                      <p:tavLst>
                                        <p:tav tm="0">
                                          <p:val>
                                            <p:strVal val="ppt_x"/>
                                          </p:val>
                                        </p:tav>
                                        <p:tav tm="100000">
                                          <p:val>
                                            <p:strVal val="ppt_x"/>
                                          </p:val>
                                        </p:tav>
                                      </p:tavLst>
                                    </p:anim>
                                    <p:anim calcmode="lin" valueType="num">
                                      <p:cBhvr>
                                        <p:cTn id="116" dur="3500"/>
                                        <p:tgtEl>
                                          <p:spTgt spid="18"/>
                                        </p:tgtEl>
                                        <p:attrNameLst>
                                          <p:attrName>ppt_y</p:attrName>
                                        </p:attrNameLst>
                                      </p:cBhvr>
                                      <p:tavLst>
                                        <p:tav tm="0">
                                          <p:val>
                                            <p:strVal val="ppt_y"/>
                                          </p:val>
                                        </p:tav>
                                        <p:tav tm="100000">
                                          <p:val>
                                            <p:strVal val="ppt_y+.1"/>
                                          </p:val>
                                        </p:tav>
                                      </p:tavLst>
                                    </p:anim>
                                    <p:set>
                                      <p:cBhvr>
                                        <p:cTn id="117" dur="1" fill="hold">
                                          <p:stCondLst>
                                            <p:cond delay="3499"/>
                                          </p:stCondLst>
                                        </p:cTn>
                                        <p:tgtEl>
                                          <p:spTgt spid="18"/>
                                        </p:tgtEl>
                                        <p:attrNameLst>
                                          <p:attrName>style.visibility</p:attrName>
                                        </p:attrNameLst>
                                      </p:cBhvr>
                                      <p:to>
                                        <p:strVal val="hidden"/>
                                      </p:to>
                                    </p:set>
                                  </p:childTnLst>
                                </p:cTn>
                              </p:par>
                              <p:par>
                                <p:cTn id="118" presetID="42" presetClass="exit" presetSubtype="0" fill="hold" nodeType="withEffect">
                                  <p:stCondLst>
                                    <p:cond delay="0"/>
                                  </p:stCondLst>
                                  <p:childTnLst>
                                    <p:animEffect transition="out" filter="fade">
                                      <p:cBhvr>
                                        <p:cTn id="119" dur="3500"/>
                                        <p:tgtEl>
                                          <p:spTgt spid="19"/>
                                        </p:tgtEl>
                                      </p:cBhvr>
                                    </p:animEffect>
                                    <p:anim calcmode="lin" valueType="num">
                                      <p:cBhvr>
                                        <p:cTn id="120" dur="3500"/>
                                        <p:tgtEl>
                                          <p:spTgt spid="19"/>
                                        </p:tgtEl>
                                        <p:attrNameLst>
                                          <p:attrName>ppt_x</p:attrName>
                                        </p:attrNameLst>
                                      </p:cBhvr>
                                      <p:tavLst>
                                        <p:tav tm="0">
                                          <p:val>
                                            <p:strVal val="ppt_x"/>
                                          </p:val>
                                        </p:tav>
                                        <p:tav tm="100000">
                                          <p:val>
                                            <p:strVal val="ppt_x"/>
                                          </p:val>
                                        </p:tav>
                                      </p:tavLst>
                                    </p:anim>
                                    <p:anim calcmode="lin" valueType="num">
                                      <p:cBhvr>
                                        <p:cTn id="121" dur="3500"/>
                                        <p:tgtEl>
                                          <p:spTgt spid="19"/>
                                        </p:tgtEl>
                                        <p:attrNameLst>
                                          <p:attrName>ppt_y</p:attrName>
                                        </p:attrNameLst>
                                      </p:cBhvr>
                                      <p:tavLst>
                                        <p:tav tm="0">
                                          <p:val>
                                            <p:strVal val="ppt_y"/>
                                          </p:val>
                                        </p:tav>
                                        <p:tav tm="100000">
                                          <p:val>
                                            <p:strVal val="ppt_y+.1"/>
                                          </p:val>
                                        </p:tav>
                                      </p:tavLst>
                                    </p:anim>
                                    <p:set>
                                      <p:cBhvr>
                                        <p:cTn id="122" dur="1" fill="hold">
                                          <p:stCondLst>
                                            <p:cond delay="3499"/>
                                          </p:stCondLst>
                                        </p:cTn>
                                        <p:tgtEl>
                                          <p:spTgt spid="19"/>
                                        </p:tgtEl>
                                        <p:attrNameLst>
                                          <p:attrName>style.visibility</p:attrName>
                                        </p:attrNameLst>
                                      </p:cBhvr>
                                      <p:to>
                                        <p:strVal val="hidden"/>
                                      </p:to>
                                    </p:set>
                                  </p:childTnLst>
                                </p:cTn>
                              </p:par>
                              <p:par>
                                <p:cTn id="123" presetID="42" presetClass="exit" presetSubtype="0" fill="hold" nodeType="withEffect">
                                  <p:stCondLst>
                                    <p:cond delay="0"/>
                                  </p:stCondLst>
                                  <p:childTnLst>
                                    <p:animEffect transition="out" filter="fade">
                                      <p:cBhvr>
                                        <p:cTn id="124" dur="3500"/>
                                        <p:tgtEl>
                                          <p:spTgt spid="20"/>
                                        </p:tgtEl>
                                      </p:cBhvr>
                                    </p:animEffect>
                                    <p:anim calcmode="lin" valueType="num">
                                      <p:cBhvr>
                                        <p:cTn id="125" dur="3500"/>
                                        <p:tgtEl>
                                          <p:spTgt spid="20"/>
                                        </p:tgtEl>
                                        <p:attrNameLst>
                                          <p:attrName>ppt_x</p:attrName>
                                        </p:attrNameLst>
                                      </p:cBhvr>
                                      <p:tavLst>
                                        <p:tav tm="0">
                                          <p:val>
                                            <p:strVal val="ppt_x"/>
                                          </p:val>
                                        </p:tav>
                                        <p:tav tm="100000">
                                          <p:val>
                                            <p:strVal val="ppt_x"/>
                                          </p:val>
                                        </p:tav>
                                      </p:tavLst>
                                    </p:anim>
                                    <p:anim calcmode="lin" valueType="num">
                                      <p:cBhvr>
                                        <p:cTn id="126" dur="3500"/>
                                        <p:tgtEl>
                                          <p:spTgt spid="20"/>
                                        </p:tgtEl>
                                        <p:attrNameLst>
                                          <p:attrName>ppt_y</p:attrName>
                                        </p:attrNameLst>
                                      </p:cBhvr>
                                      <p:tavLst>
                                        <p:tav tm="0">
                                          <p:val>
                                            <p:strVal val="ppt_y"/>
                                          </p:val>
                                        </p:tav>
                                        <p:tav tm="100000">
                                          <p:val>
                                            <p:strVal val="ppt_y+.1"/>
                                          </p:val>
                                        </p:tav>
                                      </p:tavLst>
                                    </p:anim>
                                    <p:set>
                                      <p:cBhvr>
                                        <p:cTn id="127" dur="1" fill="hold">
                                          <p:stCondLst>
                                            <p:cond delay="3499"/>
                                          </p:stCondLst>
                                        </p:cTn>
                                        <p:tgtEl>
                                          <p:spTgt spid="20"/>
                                        </p:tgtEl>
                                        <p:attrNameLst>
                                          <p:attrName>style.visibility</p:attrName>
                                        </p:attrNameLst>
                                      </p:cBhvr>
                                      <p:to>
                                        <p:strVal val="hidden"/>
                                      </p:to>
                                    </p:set>
                                  </p:childTnLst>
                                </p:cTn>
                              </p:par>
                              <p:par>
                                <p:cTn id="128" presetID="42" presetClass="exit" presetSubtype="0" fill="hold" nodeType="withEffect">
                                  <p:stCondLst>
                                    <p:cond delay="0"/>
                                  </p:stCondLst>
                                  <p:childTnLst>
                                    <p:animEffect transition="out" filter="fade">
                                      <p:cBhvr>
                                        <p:cTn id="129" dur="3500"/>
                                        <p:tgtEl>
                                          <p:spTgt spid="21"/>
                                        </p:tgtEl>
                                      </p:cBhvr>
                                    </p:animEffect>
                                    <p:anim calcmode="lin" valueType="num">
                                      <p:cBhvr>
                                        <p:cTn id="130" dur="3500"/>
                                        <p:tgtEl>
                                          <p:spTgt spid="21"/>
                                        </p:tgtEl>
                                        <p:attrNameLst>
                                          <p:attrName>ppt_x</p:attrName>
                                        </p:attrNameLst>
                                      </p:cBhvr>
                                      <p:tavLst>
                                        <p:tav tm="0">
                                          <p:val>
                                            <p:strVal val="ppt_x"/>
                                          </p:val>
                                        </p:tav>
                                        <p:tav tm="100000">
                                          <p:val>
                                            <p:strVal val="ppt_x"/>
                                          </p:val>
                                        </p:tav>
                                      </p:tavLst>
                                    </p:anim>
                                    <p:anim calcmode="lin" valueType="num">
                                      <p:cBhvr>
                                        <p:cTn id="131" dur="3500"/>
                                        <p:tgtEl>
                                          <p:spTgt spid="21"/>
                                        </p:tgtEl>
                                        <p:attrNameLst>
                                          <p:attrName>ppt_y</p:attrName>
                                        </p:attrNameLst>
                                      </p:cBhvr>
                                      <p:tavLst>
                                        <p:tav tm="0">
                                          <p:val>
                                            <p:strVal val="ppt_y"/>
                                          </p:val>
                                        </p:tav>
                                        <p:tav tm="100000">
                                          <p:val>
                                            <p:strVal val="ppt_y+.1"/>
                                          </p:val>
                                        </p:tav>
                                      </p:tavLst>
                                    </p:anim>
                                    <p:set>
                                      <p:cBhvr>
                                        <p:cTn id="132" dur="1" fill="hold">
                                          <p:stCondLst>
                                            <p:cond delay="3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672498" y="764704"/>
            <a:ext cx="7772300" cy="3970318"/>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2800" b="1" i="1" dirty="0" smtClean="0">
                <a:solidFill>
                  <a:srgbClr val="9900FF"/>
                </a:solidFill>
                <a:latin typeface="High Tower Text" panose="02040502050506030303" pitchFamily="18" charset="0"/>
              </a:rPr>
              <a:t>8</a:t>
            </a:r>
            <a:r>
              <a:rPr lang="es-ES" sz="2800" b="1" i="1" dirty="0">
                <a:solidFill>
                  <a:srgbClr val="9900FF"/>
                </a:solidFill>
                <a:latin typeface="High Tower Text" panose="02040502050506030303" pitchFamily="18" charset="0"/>
              </a:rPr>
              <a:t>. Compararles: algo a lo que recurrimos constantemente. Mira tu hermano como…, si fueras como tu primo que…, mira Luis tu amigo lo bien que… Debemos evitar las comparaciones, cada niño es de una manera, y a lo mejor otro es mejor en esto o aquello, pero tu hijo lo será en otra cosa. Ellos ya saben compararse y usar sus propios modelos, no debemos atormentarles con continuas comparaciones todos los días.</a:t>
            </a:r>
          </a:p>
          <a:p>
            <a:pPr algn="ctr"/>
            <a:endParaRPr lang="es-ES" sz="28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750" fill="hold"/>
                                        <p:tgtEl>
                                          <p:spTgt spid="6"/>
                                        </p:tgtEl>
                                        <p:attrNameLst>
                                          <p:attrName>ppt_w</p:attrName>
                                        </p:attrNameLst>
                                      </p:cBhvr>
                                      <p:tavLst>
                                        <p:tav tm="0">
                                          <p:val>
                                            <p:fltVal val="0"/>
                                          </p:val>
                                        </p:tav>
                                        <p:tav tm="100000">
                                          <p:val>
                                            <p:strVal val="#ppt_w"/>
                                          </p:val>
                                        </p:tav>
                                      </p:tavLst>
                                    </p:anim>
                                    <p:anim calcmode="lin" valueType="num">
                                      <p:cBhvr>
                                        <p:cTn id="8" dur="2750" fill="hold"/>
                                        <p:tgtEl>
                                          <p:spTgt spid="6"/>
                                        </p:tgtEl>
                                        <p:attrNameLst>
                                          <p:attrName>ppt_h</p:attrName>
                                        </p:attrNameLst>
                                      </p:cBhvr>
                                      <p:tavLst>
                                        <p:tav tm="0">
                                          <p:val>
                                            <p:fltVal val="0"/>
                                          </p:val>
                                        </p:tav>
                                        <p:tav tm="100000">
                                          <p:val>
                                            <p:strVal val="#ppt_h"/>
                                          </p:val>
                                        </p:tav>
                                      </p:tavLst>
                                    </p:anim>
                                    <p:anim calcmode="lin" valueType="num">
                                      <p:cBhvr>
                                        <p:cTn id="9" dur="2750" fill="hold"/>
                                        <p:tgtEl>
                                          <p:spTgt spid="6"/>
                                        </p:tgtEl>
                                        <p:attrNameLst>
                                          <p:attrName>ppt_x</p:attrName>
                                        </p:attrNameLst>
                                      </p:cBhvr>
                                      <p:tavLst>
                                        <p:tav tm="0">
                                          <p:val>
                                            <p:fltVal val="0.5"/>
                                          </p:val>
                                        </p:tav>
                                        <p:tav tm="100000">
                                          <p:val>
                                            <p:strVal val="#ppt_x"/>
                                          </p:val>
                                        </p:tav>
                                      </p:tavLst>
                                    </p:anim>
                                    <p:anim calcmode="lin" valueType="num">
                                      <p:cBhvr>
                                        <p:cTn id="10" dur="275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18.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16"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7881337">
            <a:off x="6046198" y="4159918"/>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7881337">
            <a:off x="5190975" y="3501557"/>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3918343" flipH="1">
            <a:off x="1179655" y="4182128"/>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3918343" flipH="1">
            <a:off x="2232067" y="3481260"/>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8388565">
            <a:off x="1179961" y="157690"/>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8388565">
            <a:off x="2082435" y="805762"/>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8388565">
            <a:off x="2880080" y="1457407"/>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2968561" flipH="1">
            <a:off x="6031456" y="283990"/>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2968561" flipH="1">
            <a:off x="5201899" y="864855"/>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2968561" flipH="1">
            <a:off x="4400652" y="1501082"/>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7881337">
            <a:off x="4315945" y="2820960"/>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3918343" flipH="1">
            <a:off x="2921434" y="2843986"/>
            <a:ext cx="1887532"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19 Forma libre"/>
          <p:cNvSpPr/>
          <p:nvPr/>
        </p:nvSpPr>
        <p:spPr>
          <a:xfrm>
            <a:off x="-24343" y="332656"/>
            <a:ext cx="9180886" cy="108012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667">
                <a:srgbClr val="FFC000"/>
              </a:gs>
              <a:gs pos="41000">
                <a:srgbClr val="FF9999">
                  <a:lumMod val="60000"/>
                  <a:lumOff val="40000"/>
                </a:srgbClr>
              </a:gs>
              <a:gs pos="89160">
                <a:srgbClr val="A80054"/>
              </a:gs>
              <a:gs pos="67500">
                <a:srgbClr val="BC485D"/>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Forma libre"/>
          <p:cNvSpPr/>
          <p:nvPr/>
        </p:nvSpPr>
        <p:spPr>
          <a:xfrm>
            <a:off x="-25087" y="0"/>
            <a:ext cx="9181630" cy="107823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667">
                <a:srgbClr val="FFC000"/>
              </a:gs>
              <a:gs pos="41000">
                <a:srgbClr val="FF9999">
                  <a:lumMod val="60000"/>
                  <a:lumOff val="40000"/>
                </a:srgbClr>
              </a:gs>
              <a:gs pos="89160">
                <a:srgbClr val="A80054"/>
              </a:gs>
              <a:gs pos="67500">
                <a:srgbClr val="BC485D"/>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Forma libre"/>
          <p:cNvSpPr/>
          <p:nvPr/>
        </p:nvSpPr>
        <p:spPr>
          <a:xfrm rot="10800000">
            <a:off x="-12544" y="5339753"/>
            <a:ext cx="9169087" cy="105596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667">
                <a:srgbClr val="FFC000"/>
              </a:gs>
              <a:gs pos="41000">
                <a:srgbClr val="FF9999">
                  <a:lumMod val="60000"/>
                  <a:lumOff val="40000"/>
                </a:srgbClr>
              </a:gs>
              <a:gs pos="89160">
                <a:srgbClr val="A80054"/>
              </a:gs>
              <a:gs pos="67500">
                <a:srgbClr val="BC485D"/>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Forma libre"/>
          <p:cNvSpPr/>
          <p:nvPr/>
        </p:nvSpPr>
        <p:spPr>
          <a:xfrm rot="10800000">
            <a:off x="-25090" y="5587185"/>
            <a:ext cx="9169087" cy="127081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667">
                <a:srgbClr val="FFC000"/>
              </a:gs>
              <a:gs pos="41000">
                <a:srgbClr val="FF9999">
                  <a:lumMod val="60000"/>
                  <a:lumOff val="40000"/>
                </a:srgbClr>
              </a:gs>
              <a:gs pos="89160">
                <a:srgbClr val="A80054"/>
              </a:gs>
              <a:gs pos="67500">
                <a:srgbClr val="BC485D"/>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4" name="23 Imagen" descr="REGLAS PARA SER PADRES DIEZ DEFINITIVO.jpg"/>
          <p:cNvPicPr>
            <a:picLocks noGrp="1" noChangeAspect="1"/>
          </p:cNvPicPr>
          <p:nvPr isPhoto="1"/>
        </p:nvPicPr>
        <p:blipFill>
          <a:blip r:embed="rId4" cstate="email">
            <a:lum/>
          </a:blip>
          <a:stretch>
            <a:fillRect/>
          </a:stretch>
        </p:blipFill>
        <p:spPr>
          <a:xfrm>
            <a:off x="-228533" y="-171400"/>
            <a:ext cx="9481053" cy="7200800"/>
          </a:xfrm>
          <a:prstGeom prst="rect">
            <a:avLst/>
          </a:prstGeom>
          <a:noFill/>
          <a:ln>
            <a:noFill/>
          </a:ln>
        </p:spPr>
      </p:pic>
    </p:spTree>
    <p:extLst>
      <p:ext uri="{BB962C8B-B14F-4D97-AF65-F5344CB8AC3E}">
        <p14:creationId xmlns:p14="http://schemas.microsoft.com/office/powerpoint/2010/main" val="1677424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1+#ppt_w/2"/>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fmla="#ppt_w*sin(2.5*pi*$)">
                                          <p:val>
                                            <p:fltVal val="0"/>
                                          </p:val>
                                        </p:tav>
                                        <p:tav tm="100000">
                                          <p:val>
                                            <p:fltVal val="1"/>
                                          </p:val>
                                        </p:tav>
                                      </p:tavLst>
                                    </p:anim>
                                    <p:anim calcmode="lin" valueType="num">
                                      <p:cBhvr>
                                        <p:cTn id="15" dur="3000" fill="hold"/>
                                        <p:tgtEl>
                                          <p:spTgt spid="2"/>
                                        </p:tgtEl>
                                        <p:attrNameLst>
                                          <p:attrName>ppt_h</p:attrName>
                                        </p:attrNameLst>
                                      </p:cBhvr>
                                      <p:tavLst>
                                        <p:tav tm="0">
                                          <p:val>
                                            <p:strVal val="#ppt_h"/>
                                          </p:val>
                                        </p:tav>
                                        <p:tav tm="100000">
                                          <p:val>
                                            <p:strVal val="#ppt_h"/>
                                          </p:val>
                                        </p:tav>
                                      </p:tavLst>
                                    </p:anim>
                                  </p:childTnLst>
                                </p:cTn>
                              </p:par>
                              <p:par>
                                <p:cTn id="16" presetID="2" presetClass="entr" presetSubtype="9"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0-#ppt_w/2"/>
                                          </p:val>
                                        </p:tav>
                                        <p:tav tm="100000">
                                          <p:val>
                                            <p:strVal val="#ppt_x"/>
                                          </p:val>
                                        </p:tav>
                                      </p:tavLst>
                                    </p:anim>
                                    <p:anim calcmode="lin" valueType="num">
                                      <p:cBhvr additive="base">
                                        <p:cTn id="19" dur="3000" fill="hold"/>
                                        <p:tgtEl>
                                          <p:spTgt spid="16"/>
                                        </p:tgtEl>
                                        <p:attrNameLst>
                                          <p:attrName>ppt_y</p:attrName>
                                        </p:attrNameLst>
                                      </p:cBhvr>
                                      <p:tavLst>
                                        <p:tav tm="0">
                                          <p:val>
                                            <p:strVal val="0-#ppt_h/2"/>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3000" fill="hold"/>
                                        <p:tgtEl>
                                          <p:spTgt spid="16"/>
                                        </p:tgtEl>
                                        <p:attrNameLst>
                                          <p:attrName>ppt_w</p:attrName>
                                        </p:attrNameLst>
                                      </p:cBhvr>
                                      <p:tavLst>
                                        <p:tav tm="0" fmla="#ppt_w*sin(2.5*pi*$)">
                                          <p:val>
                                            <p:fltVal val="0"/>
                                          </p:val>
                                        </p:tav>
                                        <p:tav tm="100000">
                                          <p:val>
                                            <p:fltVal val="1"/>
                                          </p:val>
                                        </p:tav>
                                      </p:tavLst>
                                    </p:anim>
                                    <p:anim calcmode="lin" valueType="num">
                                      <p:cBhvr>
                                        <p:cTn id="23" dur="3000" fill="hold"/>
                                        <p:tgtEl>
                                          <p:spTgt spid="16"/>
                                        </p:tgtEl>
                                        <p:attrNameLst>
                                          <p:attrName>ppt_h</p:attrName>
                                        </p:attrNameLst>
                                      </p:cBhvr>
                                      <p:tavLst>
                                        <p:tav tm="0">
                                          <p:val>
                                            <p:strVal val="#ppt_h"/>
                                          </p:val>
                                        </p:tav>
                                        <p:tav tm="100000">
                                          <p:val>
                                            <p:strVal val="#ppt_h"/>
                                          </p:val>
                                        </p:tav>
                                      </p:tavLst>
                                    </p:anim>
                                  </p:childTnLst>
                                </p:cTn>
                              </p:par>
                              <p:par>
                                <p:cTn id="24" presetID="2" presetClass="entr" presetSubtype="12"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19" presetClass="entr" presetSubtype="1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3000" fill="hold"/>
                                        <p:tgtEl>
                                          <p:spTgt spid="6"/>
                                        </p:tgtEl>
                                        <p:attrNameLst>
                                          <p:attrName>ppt_w</p:attrName>
                                        </p:attrNameLst>
                                      </p:cBhvr>
                                      <p:tavLst>
                                        <p:tav tm="0" fmla="#ppt_w*sin(2.5*pi*$)">
                                          <p:val>
                                            <p:fltVal val="0"/>
                                          </p:val>
                                        </p:tav>
                                        <p:tav tm="100000">
                                          <p:val>
                                            <p:fltVal val="1"/>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par>
                                <p:cTn id="32" presetID="2" presetClass="entr" presetSubtype="1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2" presetClass="entr" presetSubtype="9"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19" presetClass="entr" presetSubtype="10"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2" presetClass="entr" presetSubtype="9"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3000" fill="hold"/>
                                        <p:tgtEl>
                                          <p:spTgt spid="15"/>
                                        </p:tgtEl>
                                        <p:attrNameLst>
                                          <p:attrName>ppt_w</p:attrName>
                                        </p:attrNameLst>
                                      </p:cBhvr>
                                      <p:tavLst>
                                        <p:tav tm="0" fmla="#ppt_w*sin(2.5*pi*$)">
                                          <p:val>
                                            <p:fltVal val="0"/>
                                          </p:val>
                                        </p:tav>
                                        <p:tav tm="100000">
                                          <p:val>
                                            <p:fltVal val="1"/>
                                          </p:val>
                                        </p:tav>
                                      </p:tavLst>
                                    </p:anim>
                                    <p:anim calcmode="lin" valueType="num">
                                      <p:cBhvr>
                                        <p:cTn id="55" dur="3000" fill="hold"/>
                                        <p:tgtEl>
                                          <p:spTgt spid="15"/>
                                        </p:tgtEl>
                                        <p:attrNameLst>
                                          <p:attrName>ppt_h</p:attrName>
                                        </p:attrNameLst>
                                      </p:cBhvr>
                                      <p:tavLst>
                                        <p:tav tm="0">
                                          <p:val>
                                            <p:strVal val="#ppt_h"/>
                                          </p:val>
                                        </p:tav>
                                        <p:tav tm="100000">
                                          <p:val>
                                            <p:strVal val="#ppt_h"/>
                                          </p:val>
                                        </p:tav>
                                      </p:tavLst>
                                    </p:anim>
                                  </p:childTnLst>
                                </p:cTn>
                              </p:par>
                              <p:par>
                                <p:cTn id="56" presetID="2" presetClass="entr" presetSubtype="3"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3000" fill="hold"/>
                                        <p:tgtEl>
                                          <p:spTgt spid="14"/>
                                        </p:tgtEl>
                                        <p:attrNameLst>
                                          <p:attrName>ppt_w</p:attrName>
                                        </p:attrNameLst>
                                      </p:cBhvr>
                                      <p:tavLst>
                                        <p:tav tm="0" fmla="#ppt_w*sin(2.5*pi*$)">
                                          <p:val>
                                            <p:fltVal val="0"/>
                                          </p:val>
                                        </p:tav>
                                        <p:tav tm="100000">
                                          <p:val>
                                            <p:fltVal val="1"/>
                                          </p:val>
                                        </p:tav>
                                      </p:tavLst>
                                    </p:anim>
                                    <p:anim calcmode="lin" valueType="num">
                                      <p:cBhvr>
                                        <p:cTn id="63" dur="3000" fill="hold"/>
                                        <p:tgtEl>
                                          <p:spTgt spid="14"/>
                                        </p:tgtEl>
                                        <p:attrNameLst>
                                          <p:attrName>ppt_h</p:attrName>
                                        </p:attrNameLst>
                                      </p:cBhvr>
                                      <p:tavLst>
                                        <p:tav tm="0">
                                          <p:val>
                                            <p:strVal val="#ppt_h"/>
                                          </p:val>
                                        </p:tav>
                                        <p:tav tm="100000">
                                          <p:val>
                                            <p:strVal val="#ppt_h"/>
                                          </p:val>
                                        </p:tav>
                                      </p:tavLst>
                                    </p:anim>
                                  </p:childTnLst>
                                </p:cTn>
                              </p:par>
                              <p:par>
                                <p:cTn id="64" presetID="2" presetClass="entr" presetSubtype="3"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3000" fill="hold"/>
                                        <p:tgtEl>
                                          <p:spTgt spid="17"/>
                                        </p:tgtEl>
                                        <p:attrNameLst>
                                          <p:attrName>ppt_w</p:attrName>
                                        </p:attrNameLst>
                                      </p:cBhvr>
                                      <p:tavLst>
                                        <p:tav tm="0" fmla="#ppt_w*sin(2.5*pi*$)">
                                          <p:val>
                                            <p:fltVal val="0"/>
                                          </p:val>
                                        </p:tav>
                                        <p:tav tm="100000">
                                          <p:val>
                                            <p:fltVal val="1"/>
                                          </p:val>
                                        </p:tav>
                                      </p:tavLst>
                                    </p:anim>
                                    <p:anim calcmode="lin" valueType="num">
                                      <p:cBhvr>
                                        <p:cTn id="71" dur="3000" fill="hold"/>
                                        <p:tgtEl>
                                          <p:spTgt spid="17"/>
                                        </p:tgtEl>
                                        <p:attrNameLst>
                                          <p:attrName>ppt_h</p:attrName>
                                        </p:attrNameLst>
                                      </p:cBhvr>
                                      <p:tavLst>
                                        <p:tav tm="0">
                                          <p:val>
                                            <p:strVal val="#ppt_h"/>
                                          </p:val>
                                        </p:tav>
                                        <p:tav tm="100000">
                                          <p:val>
                                            <p:strVal val="#ppt_h"/>
                                          </p:val>
                                        </p:tav>
                                      </p:tavLst>
                                    </p:anim>
                                  </p:childTnLst>
                                </p:cTn>
                              </p:par>
                              <p:par>
                                <p:cTn id="72" presetID="2" presetClass="entr" presetSubtype="3"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1+#ppt_w/2"/>
                                          </p:val>
                                        </p:tav>
                                        <p:tav tm="100000">
                                          <p:val>
                                            <p:strVal val="#ppt_x"/>
                                          </p:val>
                                        </p:tav>
                                      </p:tavLst>
                                    </p:anim>
                                    <p:anim calcmode="lin" valueType="num">
                                      <p:cBhvr additive="base">
                                        <p:cTn id="75" dur="3000" fill="hold"/>
                                        <p:tgtEl>
                                          <p:spTgt spid="18"/>
                                        </p:tgtEl>
                                        <p:attrNameLst>
                                          <p:attrName>ppt_y</p:attrName>
                                        </p:attrNameLst>
                                      </p:cBhvr>
                                      <p:tavLst>
                                        <p:tav tm="0">
                                          <p:val>
                                            <p:strVal val="0-#ppt_h/2"/>
                                          </p:val>
                                        </p:tav>
                                        <p:tav tm="100000">
                                          <p:val>
                                            <p:strVal val="#ppt_y"/>
                                          </p:val>
                                        </p:tav>
                                      </p:tavLst>
                                    </p:anim>
                                  </p:childTnLst>
                                </p:cTn>
                              </p:par>
                              <p:par>
                                <p:cTn id="76" presetID="19" presetClass="entr" presetSubtype="10" fill="hold"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p:cTn id="78" dur="3000" fill="hold"/>
                                        <p:tgtEl>
                                          <p:spTgt spid="18"/>
                                        </p:tgtEl>
                                        <p:attrNameLst>
                                          <p:attrName>ppt_w</p:attrName>
                                        </p:attrNameLst>
                                      </p:cBhvr>
                                      <p:tavLst>
                                        <p:tav tm="0" fmla="#ppt_w*sin(2.5*pi*$)">
                                          <p:val>
                                            <p:fltVal val="0"/>
                                          </p:val>
                                        </p:tav>
                                        <p:tav tm="100000">
                                          <p:val>
                                            <p:fltVal val="1"/>
                                          </p:val>
                                        </p:tav>
                                      </p:tavLst>
                                    </p:anim>
                                    <p:anim calcmode="lin" valueType="num">
                                      <p:cBhvr>
                                        <p:cTn id="79" dur="3000" fill="hold"/>
                                        <p:tgtEl>
                                          <p:spTgt spid="18"/>
                                        </p:tgtEl>
                                        <p:attrNameLst>
                                          <p:attrName>ppt_h</p:attrName>
                                        </p:attrNameLst>
                                      </p:cBhvr>
                                      <p:tavLst>
                                        <p:tav tm="0">
                                          <p:val>
                                            <p:strVal val="#ppt_h"/>
                                          </p:val>
                                        </p:tav>
                                        <p:tav tm="100000">
                                          <p:val>
                                            <p:strVal val="#ppt_h"/>
                                          </p:val>
                                        </p:tav>
                                      </p:tavLst>
                                    </p:anim>
                                  </p:childTnLst>
                                </p:cTn>
                              </p:par>
                              <p:par>
                                <p:cTn id="80" presetID="2" presetClass="entr" presetSubtype="6"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3000" fill="hold"/>
                                        <p:tgtEl>
                                          <p:spTgt spid="4"/>
                                        </p:tgtEl>
                                        <p:attrNameLst>
                                          <p:attrName>ppt_x</p:attrName>
                                        </p:attrNameLst>
                                      </p:cBhvr>
                                      <p:tavLst>
                                        <p:tav tm="0">
                                          <p:val>
                                            <p:strVal val="1+#ppt_w/2"/>
                                          </p:val>
                                        </p:tav>
                                        <p:tav tm="100000">
                                          <p:val>
                                            <p:strVal val="#ppt_x"/>
                                          </p:val>
                                        </p:tav>
                                      </p:tavLst>
                                    </p:anim>
                                    <p:anim calcmode="lin" valueType="num">
                                      <p:cBhvr additive="base">
                                        <p:cTn id="83" dur="3000" fill="hold"/>
                                        <p:tgtEl>
                                          <p:spTgt spid="4"/>
                                        </p:tgtEl>
                                        <p:attrNameLst>
                                          <p:attrName>ppt_y</p:attrName>
                                        </p:attrNameLst>
                                      </p:cBhvr>
                                      <p:tavLst>
                                        <p:tav tm="0">
                                          <p:val>
                                            <p:strVal val="1+#ppt_h/2"/>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fmla="#ppt_w*sin(2.5*pi*$)">
                                          <p:val>
                                            <p:fltVal val="0"/>
                                          </p:val>
                                        </p:tav>
                                        <p:tav tm="100000">
                                          <p:val>
                                            <p:fltVal val="1"/>
                                          </p:val>
                                        </p:tav>
                                      </p:tavLst>
                                    </p:anim>
                                    <p:anim calcmode="lin" valueType="num">
                                      <p:cBhvr>
                                        <p:cTn id="87" dur="3000" fill="hold"/>
                                        <p:tgtEl>
                                          <p:spTgt spid="4"/>
                                        </p:tgtEl>
                                        <p:attrNameLst>
                                          <p:attrName>ppt_h</p:attrName>
                                        </p:attrNameLst>
                                      </p:cBhvr>
                                      <p:tavLst>
                                        <p:tav tm="0">
                                          <p:val>
                                            <p:strVal val="#ppt_h"/>
                                          </p:val>
                                        </p:tav>
                                        <p:tav tm="100000">
                                          <p:val>
                                            <p:strVal val="#ppt_h"/>
                                          </p:val>
                                        </p:tav>
                                      </p:tavLst>
                                    </p:anim>
                                  </p:childTnLst>
                                </p:cTn>
                              </p:par>
                              <p:par>
                                <p:cTn id="88" presetID="2" presetClass="entr" presetSubtype="12"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0-#ppt_w/2"/>
                                          </p:val>
                                        </p:tav>
                                        <p:tav tm="100000">
                                          <p:val>
                                            <p:strVal val="#ppt_x"/>
                                          </p:val>
                                        </p:tav>
                                      </p:tavLst>
                                    </p:anim>
                                    <p:anim calcmode="lin" valueType="num">
                                      <p:cBhvr additive="base">
                                        <p:cTn id="91" dur="3000" fill="hold"/>
                                        <p:tgtEl>
                                          <p:spTgt spid="7"/>
                                        </p:tgtEl>
                                        <p:attrNameLst>
                                          <p:attrName>ppt_y</p:attrName>
                                        </p:attrNameLst>
                                      </p:cBhvr>
                                      <p:tavLst>
                                        <p:tav tm="0">
                                          <p:val>
                                            <p:strVal val="1+#ppt_h/2"/>
                                          </p:val>
                                        </p:tav>
                                        <p:tav tm="100000">
                                          <p:val>
                                            <p:strVal val="#ppt_y"/>
                                          </p:val>
                                        </p:tav>
                                      </p:tavLst>
                                    </p:anim>
                                  </p:childTnLst>
                                </p:cTn>
                              </p:par>
                              <p:par>
                                <p:cTn id="92" presetID="19" presetClass="entr" presetSubtype="10" fill="hold"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p:cTn id="94" dur="3000" fill="hold"/>
                                        <p:tgtEl>
                                          <p:spTgt spid="7"/>
                                        </p:tgtEl>
                                        <p:attrNameLst>
                                          <p:attrName>ppt_w</p:attrName>
                                        </p:attrNameLst>
                                      </p:cBhvr>
                                      <p:tavLst>
                                        <p:tav tm="0" fmla="#ppt_w*sin(2.5*pi*$)">
                                          <p:val>
                                            <p:fltVal val="0"/>
                                          </p:val>
                                        </p:tav>
                                        <p:tav tm="100000">
                                          <p:val>
                                            <p:fltVal val="1"/>
                                          </p:val>
                                        </p:tav>
                                      </p:tavLst>
                                    </p:anim>
                                    <p:anim calcmode="lin" valueType="num">
                                      <p:cBhvr>
                                        <p:cTn id="95" dur="3000" fill="hold"/>
                                        <p:tgtEl>
                                          <p:spTgt spid="7"/>
                                        </p:tgtEl>
                                        <p:attrNameLst>
                                          <p:attrName>ppt_h</p:attrName>
                                        </p:attrNameLst>
                                      </p:cBhvr>
                                      <p:tavLst>
                                        <p:tav tm="0">
                                          <p:val>
                                            <p:strVal val="#ppt_h"/>
                                          </p:val>
                                        </p:tav>
                                        <p:tav tm="100000">
                                          <p:val>
                                            <p:strVal val="#ppt_h"/>
                                          </p:val>
                                        </p:tav>
                                      </p:tavLst>
                                    </p:anim>
                                  </p:childTnLst>
                                </p:cTn>
                              </p:par>
                              <p:par>
                                <p:cTn id="96" presetID="2" presetClass="entr" presetSubtype="6" fill="hold" nodeType="withEffect">
                                  <p:stCondLst>
                                    <p:cond delay="0"/>
                                  </p:stCondLst>
                                  <p:childTnLst>
                                    <p:set>
                                      <p:cBhvr>
                                        <p:cTn id="97" dur="1" fill="hold">
                                          <p:stCondLst>
                                            <p:cond delay="0"/>
                                          </p:stCondLst>
                                        </p:cTn>
                                        <p:tgtEl>
                                          <p:spTgt spid="3"/>
                                        </p:tgtEl>
                                        <p:attrNameLst>
                                          <p:attrName>style.visibility</p:attrName>
                                        </p:attrNameLst>
                                      </p:cBhvr>
                                      <p:to>
                                        <p:strVal val="visible"/>
                                      </p:to>
                                    </p:set>
                                    <p:anim calcmode="lin" valueType="num">
                                      <p:cBhvr additive="base">
                                        <p:cTn id="98" dur="3000" fill="hold"/>
                                        <p:tgtEl>
                                          <p:spTgt spid="3"/>
                                        </p:tgtEl>
                                        <p:attrNameLst>
                                          <p:attrName>ppt_x</p:attrName>
                                        </p:attrNameLst>
                                      </p:cBhvr>
                                      <p:tavLst>
                                        <p:tav tm="0">
                                          <p:val>
                                            <p:strVal val="1+#ppt_w/2"/>
                                          </p:val>
                                        </p:tav>
                                        <p:tav tm="100000">
                                          <p:val>
                                            <p:strVal val="#ppt_x"/>
                                          </p:val>
                                        </p:tav>
                                      </p:tavLst>
                                    </p:anim>
                                    <p:anim calcmode="lin" valueType="num">
                                      <p:cBhvr additive="base">
                                        <p:cTn id="99" dur="3000" fill="hold"/>
                                        <p:tgtEl>
                                          <p:spTgt spid="3"/>
                                        </p:tgtEl>
                                        <p:attrNameLst>
                                          <p:attrName>ppt_y</p:attrName>
                                        </p:attrNameLst>
                                      </p:cBhvr>
                                      <p:tavLst>
                                        <p:tav tm="0">
                                          <p:val>
                                            <p:strVal val="1+#ppt_h/2"/>
                                          </p:val>
                                        </p:tav>
                                        <p:tav tm="100000">
                                          <p:val>
                                            <p:strVal val="#ppt_y"/>
                                          </p:val>
                                        </p:tav>
                                      </p:tavLst>
                                    </p:anim>
                                  </p:childTnLst>
                                </p:cTn>
                              </p:par>
                              <p:par>
                                <p:cTn id="100" presetID="19" presetClass="entr" presetSubtype="10" fill="hold" nodeType="withEffect">
                                  <p:stCondLst>
                                    <p:cond delay="0"/>
                                  </p:stCondLst>
                                  <p:childTnLst>
                                    <p:set>
                                      <p:cBhvr>
                                        <p:cTn id="101" dur="1" fill="hold">
                                          <p:stCondLst>
                                            <p:cond delay="0"/>
                                          </p:stCondLst>
                                        </p:cTn>
                                        <p:tgtEl>
                                          <p:spTgt spid="3"/>
                                        </p:tgtEl>
                                        <p:attrNameLst>
                                          <p:attrName>style.visibility</p:attrName>
                                        </p:attrNameLst>
                                      </p:cBhvr>
                                      <p:to>
                                        <p:strVal val="visible"/>
                                      </p:to>
                                    </p:set>
                                    <p:anim calcmode="lin" valueType="num">
                                      <p:cBhvr>
                                        <p:cTn id="102" dur="3000" fill="hold"/>
                                        <p:tgtEl>
                                          <p:spTgt spid="3"/>
                                        </p:tgtEl>
                                        <p:attrNameLst>
                                          <p:attrName>ppt_w</p:attrName>
                                        </p:attrNameLst>
                                      </p:cBhvr>
                                      <p:tavLst>
                                        <p:tav tm="0" fmla="#ppt_w*sin(2.5*pi*$)">
                                          <p:val>
                                            <p:fltVal val="0"/>
                                          </p:val>
                                        </p:tav>
                                        <p:tav tm="100000">
                                          <p:val>
                                            <p:fltVal val="1"/>
                                          </p:val>
                                        </p:tav>
                                      </p:tavLst>
                                    </p:anim>
                                    <p:anim calcmode="lin" valueType="num">
                                      <p:cBhvr>
                                        <p:cTn id="103" dur="3000" fill="hold"/>
                                        <p:tgtEl>
                                          <p:spTgt spid="3"/>
                                        </p:tgtEl>
                                        <p:attrNameLst>
                                          <p:attrName>ppt_h</p:attrName>
                                        </p:attrNameLst>
                                      </p:cBhvr>
                                      <p:tavLst>
                                        <p:tav tm="0">
                                          <p:val>
                                            <p:strVal val="#ppt_h"/>
                                          </p:val>
                                        </p:tav>
                                        <p:tav tm="100000">
                                          <p:val>
                                            <p:strVal val="#ppt_h"/>
                                          </p:val>
                                        </p:tav>
                                      </p:tavLst>
                                    </p:anim>
                                  </p:childTnLst>
                                </p:cTn>
                              </p:par>
                              <p:par>
                                <p:cTn id="104" presetID="2" presetClass="exit" presetSubtype="6" fill="hold" nodeType="withEffect">
                                  <p:stCondLst>
                                    <p:cond delay="0"/>
                                  </p:stCondLst>
                                  <p:childTnLst>
                                    <p:anim calcmode="lin" valueType="num">
                                      <p:cBhvr additive="base">
                                        <p:cTn id="105" dur="3500"/>
                                        <p:tgtEl>
                                          <p:spTgt spid="3"/>
                                        </p:tgtEl>
                                        <p:attrNameLst>
                                          <p:attrName>ppt_x</p:attrName>
                                        </p:attrNameLst>
                                      </p:cBhvr>
                                      <p:tavLst>
                                        <p:tav tm="0">
                                          <p:val>
                                            <p:strVal val="ppt_x"/>
                                          </p:val>
                                        </p:tav>
                                        <p:tav tm="100000">
                                          <p:val>
                                            <p:strVal val="1+ppt_w/2"/>
                                          </p:val>
                                        </p:tav>
                                      </p:tavLst>
                                    </p:anim>
                                    <p:anim calcmode="lin" valueType="num">
                                      <p:cBhvr additive="base">
                                        <p:cTn id="106" dur="3500"/>
                                        <p:tgtEl>
                                          <p:spTgt spid="3"/>
                                        </p:tgtEl>
                                        <p:attrNameLst>
                                          <p:attrName>ppt_y</p:attrName>
                                        </p:attrNameLst>
                                      </p:cBhvr>
                                      <p:tavLst>
                                        <p:tav tm="0">
                                          <p:val>
                                            <p:strVal val="ppt_y"/>
                                          </p:val>
                                        </p:tav>
                                        <p:tav tm="100000">
                                          <p:val>
                                            <p:strVal val="1+ppt_h/2"/>
                                          </p:val>
                                        </p:tav>
                                      </p:tavLst>
                                    </p:anim>
                                    <p:set>
                                      <p:cBhvr>
                                        <p:cTn id="107" dur="1" fill="hold">
                                          <p:stCondLst>
                                            <p:cond delay="3499"/>
                                          </p:stCondLst>
                                        </p:cTn>
                                        <p:tgtEl>
                                          <p:spTgt spid="3"/>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3"/>
                                        </p:tgtEl>
                                        <p:attrNameLst>
                                          <p:attrName>ppt_h</p:attrName>
                                        </p:attrNameLst>
                                      </p:cBhvr>
                                      <p:tavLst>
                                        <p:tav tm="0">
                                          <p:val>
                                            <p:strVal val="ppt_h"/>
                                          </p:val>
                                        </p:tav>
                                        <p:tav tm="100000">
                                          <p:val>
                                            <p:strVal val="ppt_h"/>
                                          </p:val>
                                        </p:tav>
                                      </p:tavLst>
                                    </p:anim>
                                    <p:anim calcmode="lin" valueType="num">
                                      <p:cBhvr>
                                        <p:cTn id="1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3"/>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500"/>
                                        <p:tgtEl>
                                          <p:spTgt spid="7"/>
                                        </p:tgtEl>
                                        <p:attrNameLst>
                                          <p:attrName>ppt_x</p:attrName>
                                        </p:attrNameLst>
                                      </p:cBhvr>
                                      <p:tavLst>
                                        <p:tav tm="0">
                                          <p:val>
                                            <p:strVal val="ppt_x"/>
                                          </p:val>
                                        </p:tav>
                                        <p:tav tm="100000">
                                          <p:val>
                                            <p:strVal val="0-ppt_w/2"/>
                                          </p:val>
                                        </p:tav>
                                      </p:tavLst>
                                    </p:anim>
                                    <p:anim calcmode="lin" valueType="num">
                                      <p:cBhvr additive="base">
                                        <p:cTn id="114" dur="3500"/>
                                        <p:tgtEl>
                                          <p:spTgt spid="7"/>
                                        </p:tgtEl>
                                        <p:attrNameLst>
                                          <p:attrName>ppt_y</p:attrName>
                                        </p:attrNameLst>
                                      </p:cBhvr>
                                      <p:tavLst>
                                        <p:tav tm="0">
                                          <p:val>
                                            <p:strVal val="ppt_y"/>
                                          </p:val>
                                        </p:tav>
                                        <p:tav tm="100000">
                                          <p:val>
                                            <p:strVal val="1+ppt_h/2"/>
                                          </p:val>
                                        </p:tav>
                                      </p:tavLst>
                                    </p:anim>
                                    <p:set>
                                      <p:cBhvr>
                                        <p:cTn id="115" dur="1" fill="hold">
                                          <p:stCondLst>
                                            <p:cond delay="3499"/>
                                          </p:stCondLst>
                                        </p:cTn>
                                        <p:tgtEl>
                                          <p:spTgt spid="7"/>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7"/>
                                        </p:tgtEl>
                                        <p:attrNameLst>
                                          <p:attrName>ppt_h</p:attrName>
                                        </p:attrNameLst>
                                      </p:cBhvr>
                                      <p:tavLst>
                                        <p:tav tm="0">
                                          <p:val>
                                            <p:strVal val="ppt_h"/>
                                          </p:val>
                                        </p:tav>
                                        <p:tav tm="100000">
                                          <p:val>
                                            <p:strVal val="ppt_h"/>
                                          </p:val>
                                        </p:tav>
                                      </p:tavLst>
                                    </p:anim>
                                    <p:anim calcmode="lin" valueType="num">
                                      <p:cBhvr>
                                        <p:cTn id="11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3500"/>
                                        <p:tgtEl>
                                          <p:spTgt spid="4"/>
                                        </p:tgtEl>
                                        <p:attrNameLst>
                                          <p:attrName>ppt_x</p:attrName>
                                        </p:attrNameLst>
                                      </p:cBhvr>
                                      <p:tavLst>
                                        <p:tav tm="0">
                                          <p:val>
                                            <p:strVal val="ppt_x"/>
                                          </p:val>
                                        </p:tav>
                                        <p:tav tm="100000">
                                          <p:val>
                                            <p:strVal val="1+ppt_w/2"/>
                                          </p:val>
                                        </p:tav>
                                      </p:tavLst>
                                    </p:anim>
                                    <p:anim calcmode="lin" valueType="num">
                                      <p:cBhvr additive="base">
                                        <p:cTn id="122" dur="3500"/>
                                        <p:tgtEl>
                                          <p:spTgt spid="4"/>
                                        </p:tgtEl>
                                        <p:attrNameLst>
                                          <p:attrName>ppt_y</p:attrName>
                                        </p:attrNameLst>
                                      </p:cBhvr>
                                      <p:tavLst>
                                        <p:tav tm="0">
                                          <p:val>
                                            <p:strVal val="ppt_y"/>
                                          </p:val>
                                        </p:tav>
                                        <p:tav tm="100000">
                                          <p:val>
                                            <p:strVal val="1+ppt_h/2"/>
                                          </p:val>
                                        </p:tav>
                                      </p:tavLst>
                                    </p:anim>
                                    <p:set>
                                      <p:cBhvr>
                                        <p:cTn id="123" dur="1" fill="hold">
                                          <p:stCondLst>
                                            <p:cond delay="3499"/>
                                          </p:stCondLst>
                                        </p:cTn>
                                        <p:tgtEl>
                                          <p:spTgt spid="4"/>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4"/>
                                        </p:tgtEl>
                                        <p:attrNameLst>
                                          <p:attrName>ppt_h</p:attrName>
                                        </p:attrNameLst>
                                      </p:cBhvr>
                                      <p:tavLst>
                                        <p:tav tm="0">
                                          <p:val>
                                            <p:strVal val="ppt_h"/>
                                          </p:val>
                                        </p:tav>
                                        <p:tav tm="100000">
                                          <p:val>
                                            <p:strVal val="ppt_h"/>
                                          </p:val>
                                        </p:tav>
                                      </p:tavLst>
                                    </p:anim>
                                    <p:anim calcmode="lin" valueType="num">
                                      <p:cBhvr>
                                        <p:cTn id="126"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4"/>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3500"/>
                                        <p:tgtEl>
                                          <p:spTgt spid="18"/>
                                        </p:tgtEl>
                                        <p:attrNameLst>
                                          <p:attrName>ppt_x</p:attrName>
                                        </p:attrNameLst>
                                      </p:cBhvr>
                                      <p:tavLst>
                                        <p:tav tm="0">
                                          <p:val>
                                            <p:strVal val="ppt_x"/>
                                          </p:val>
                                        </p:tav>
                                        <p:tav tm="100000">
                                          <p:val>
                                            <p:strVal val="1+ppt_w/2"/>
                                          </p:val>
                                        </p:tav>
                                      </p:tavLst>
                                    </p:anim>
                                    <p:anim calcmode="lin" valueType="num">
                                      <p:cBhvr additive="base">
                                        <p:cTn id="130" dur="3500"/>
                                        <p:tgtEl>
                                          <p:spTgt spid="18"/>
                                        </p:tgtEl>
                                        <p:attrNameLst>
                                          <p:attrName>ppt_y</p:attrName>
                                        </p:attrNameLst>
                                      </p:cBhvr>
                                      <p:tavLst>
                                        <p:tav tm="0">
                                          <p:val>
                                            <p:strVal val="ppt_y"/>
                                          </p:val>
                                        </p:tav>
                                        <p:tav tm="100000">
                                          <p:val>
                                            <p:strVal val="0-ppt_h/2"/>
                                          </p:val>
                                        </p:tav>
                                      </p:tavLst>
                                    </p:anim>
                                    <p:set>
                                      <p:cBhvr>
                                        <p:cTn id="131" dur="1" fill="hold">
                                          <p:stCondLst>
                                            <p:cond delay="3499"/>
                                          </p:stCondLst>
                                        </p:cTn>
                                        <p:tgtEl>
                                          <p:spTgt spid="18"/>
                                        </p:tgtEl>
                                        <p:attrNameLst>
                                          <p:attrName>style.visibility</p:attrName>
                                        </p:attrNameLst>
                                      </p:cBhvr>
                                      <p:to>
                                        <p:strVal val="hidden"/>
                                      </p:to>
                                    </p:set>
                                  </p:childTnLst>
                                </p:cTn>
                              </p:par>
                              <p:par>
                                <p:cTn id="132" presetID="19" presetClass="exit" presetSubtype="10" fill="hold" nodeType="withEffect">
                                  <p:stCondLst>
                                    <p:cond delay="0"/>
                                  </p:stCondLst>
                                  <p:childTnLst>
                                    <p:anim calcmode="lin" valueType="num">
                                      <p:cBhvr>
                                        <p:cTn id="133" dur="3000"/>
                                        <p:tgtEl>
                                          <p:spTgt spid="18"/>
                                        </p:tgtEl>
                                        <p:attrNameLst>
                                          <p:attrName>ppt_h</p:attrName>
                                        </p:attrNameLst>
                                      </p:cBhvr>
                                      <p:tavLst>
                                        <p:tav tm="0">
                                          <p:val>
                                            <p:strVal val="ppt_h"/>
                                          </p:val>
                                        </p:tav>
                                        <p:tav tm="100000">
                                          <p:val>
                                            <p:strVal val="ppt_h"/>
                                          </p:val>
                                        </p:tav>
                                      </p:tavLst>
                                    </p:anim>
                                    <p:anim calcmode="lin" valueType="num">
                                      <p:cBhvr>
                                        <p:cTn id="134"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2999"/>
                                          </p:stCondLst>
                                        </p:cTn>
                                        <p:tgtEl>
                                          <p:spTgt spid="18"/>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3500"/>
                                        <p:tgtEl>
                                          <p:spTgt spid="17"/>
                                        </p:tgtEl>
                                        <p:attrNameLst>
                                          <p:attrName>ppt_x</p:attrName>
                                        </p:attrNameLst>
                                      </p:cBhvr>
                                      <p:tavLst>
                                        <p:tav tm="0">
                                          <p:val>
                                            <p:strVal val="ppt_x"/>
                                          </p:val>
                                        </p:tav>
                                        <p:tav tm="100000">
                                          <p:val>
                                            <p:strVal val="1+ppt_w/2"/>
                                          </p:val>
                                        </p:tav>
                                      </p:tavLst>
                                    </p:anim>
                                    <p:anim calcmode="lin" valueType="num">
                                      <p:cBhvr additive="base">
                                        <p:cTn id="138" dur="3500"/>
                                        <p:tgtEl>
                                          <p:spTgt spid="17"/>
                                        </p:tgtEl>
                                        <p:attrNameLst>
                                          <p:attrName>ppt_y</p:attrName>
                                        </p:attrNameLst>
                                      </p:cBhvr>
                                      <p:tavLst>
                                        <p:tav tm="0">
                                          <p:val>
                                            <p:strVal val="ppt_y"/>
                                          </p:val>
                                        </p:tav>
                                        <p:tav tm="100000">
                                          <p:val>
                                            <p:strVal val="0-ppt_h/2"/>
                                          </p:val>
                                        </p:tav>
                                      </p:tavLst>
                                    </p:anim>
                                    <p:set>
                                      <p:cBhvr>
                                        <p:cTn id="139" dur="1" fill="hold">
                                          <p:stCondLst>
                                            <p:cond delay="3499"/>
                                          </p:stCondLst>
                                        </p:cTn>
                                        <p:tgtEl>
                                          <p:spTgt spid="17"/>
                                        </p:tgtEl>
                                        <p:attrNameLst>
                                          <p:attrName>style.visibility</p:attrName>
                                        </p:attrNameLst>
                                      </p:cBhvr>
                                      <p:to>
                                        <p:strVal val="hidden"/>
                                      </p:to>
                                    </p:set>
                                  </p:childTnLst>
                                </p:cTn>
                              </p:par>
                              <p:par>
                                <p:cTn id="140" presetID="19" presetClass="exit" presetSubtype="10" fill="hold" nodeType="withEffect">
                                  <p:stCondLst>
                                    <p:cond delay="0"/>
                                  </p:stCondLst>
                                  <p:childTnLst>
                                    <p:anim calcmode="lin" valueType="num">
                                      <p:cBhvr>
                                        <p:cTn id="141" dur="3000"/>
                                        <p:tgtEl>
                                          <p:spTgt spid="17"/>
                                        </p:tgtEl>
                                        <p:attrNameLst>
                                          <p:attrName>ppt_h</p:attrName>
                                        </p:attrNameLst>
                                      </p:cBhvr>
                                      <p:tavLst>
                                        <p:tav tm="0">
                                          <p:val>
                                            <p:strVal val="ppt_h"/>
                                          </p:val>
                                        </p:tav>
                                        <p:tav tm="100000">
                                          <p:val>
                                            <p:strVal val="ppt_h"/>
                                          </p:val>
                                        </p:tav>
                                      </p:tavLst>
                                    </p:anim>
                                    <p:anim calcmode="lin" valueType="num">
                                      <p:cBhvr>
                                        <p:cTn id="142"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2999"/>
                                          </p:stCondLst>
                                        </p:cTn>
                                        <p:tgtEl>
                                          <p:spTgt spid="17"/>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3500"/>
                                        <p:tgtEl>
                                          <p:spTgt spid="14"/>
                                        </p:tgtEl>
                                        <p:attrNameLst>
                                          <p:attrName>ppt_x</p:attrName>
                                        </p:attrNameLst>
                                      </p:cBhvr>
                                      <p:tavLst>
                                        <p:tav tm="0">
                                          <p:val>
                                            <p:strVal val="ppt_x"/>
                                          </p:val>
                                        </p:tav>
                                        <p:tav tm="100000">
                                          <p:val>
                                            <p:strVal val="1+ppt_w/2"/>
                                          </p:val>
                                        </p:tav>
                                      </p:tavLst>
                                    </p:anim>
                                    <p:anim calcmode="lin" valueType="num">
                                      <p:cBhvr additive="base">
                                        <p:cTn id="146" dur="3500"/>
                                        <p:tgtEl>
                                          <p:spTgt spid="14"/>
                                        </p:tgtEl>
                                        <p:attrNameLst>
                                          <p:attrName>ppt_y</p:attrName>
                                        </p:attrNameLst>
                                      </p:cBhvr>
                                      <p:tavLst>
                                        <p:tav tm="0">
                                          <p:val>
                                            <p:strVal val="ppt_y"/>
                                          </p:val>
                                        </p:tav>
                                        <p:tav tm="100000">
                                          <p:val>
                                            <p:strVal val="0-ppt_h/2"/>
                                          </p:val>
                                        </p:tav>
                                      </p:tavLst>
                                    </p:anim>
                                    <p:set>
                                      <p:cBhvr>
                                        <p:cTn id="147" dur="1" fill="hold">
                                          <p:stCondLst>
                                            <p:cond delay="3499"/>
                                          </p:stCondLst>
                                        </p:cTn>
                                        <p:tgtEl>
                                          <p:spTgt spid="14"/>
                                        </p:tgtEl>
                                        <p:attrNameLst>
                                          <p:attrName>style.visibility</p:attrName>
                                        </p:attrNameLst>
                                      </p:cBhvr>
                                      <p:to>
                                        <p:strVal val="hidden"/>
                                      </p:to>
                                    </p:set>
                                  </p:childTnLst>
                                </p:cTn>
                              </p:par>
                              <p:par>
                                <p:cTn id="148" presetID="19" presetClass="exit" presetSubtype="10" fill="hold" nodeType="withEffect">
                                  <p:stCondLst>
                                    <p:cond delay="0"/>
                                  </p:stCondLst>
                                  <p:childTnLst>
                                    <p:anim calcmode="lin" valueType="num">
                                      <p:cBhvr>
                                        <p:cTn id="149" dur="3000"/>
                                        <p:tgtEl>
                                          <p:spTgt spid="14"/>
                                        </p:tgtEl>
                                        <p:attrNameLst>
                                          <p:attrName>ppt_h</p:attrName>
                                        </p:attrNameLst>
                                      </p:cBhvr>
                                      <p:tavLst>
                                        <p:tav tm="0">
                                          <p:val>
                                            <p:strVal val="ppt_h"/>
                                          </p:val>
                                        </p:tav>
                                        <p:tav tm="100000">
                                          <p:val>
                                            <p:strVal val="ppt_h"/>
                                          </p:val>
                                        </p:tav>
                                      </p:tavLst>
                                    </p:anim>
                                    <p:anim calcmode="lin" valueType="num">
                                      <p:cBhvr>
                                        <p:cTn id="15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500"/>
                                        <p:tgtEl>
                                          <p:spTgt spid="15"/>
                                        </p:tgtEl>
                                        <p:attrNameLst>
                                          <p:attrName>ppt_x</p:attrName>
                                        </p:attrNameLst>
                                      </p:cBhvr>
                                      <p:tavLst>
                                        <p:tav tm="0">
                                          <p:val>
                                            <p:strVal val="ppt_x"/>
                                          </p:val>
                                        </p:tav>
                                        <p:tav tm="100000">
                                          <p:val>
                                            <p:strVal val="0-ppt_w/2"/>
                                          </p:val>
                                        </p:tav>
                                      </p:tavLst>
                                    </p:anim>
                                    <p:anim calcmode="lin" valueType="num">
                                      <p:cBhvr additive="base">
                                        <p:cTn id="154" dur="3500"/>
                                        <p:tgtEl>
                                          <p:spTgt spid="15"/>
                                        </p:tgtEl>
                                        <p:attrNameLst>
                                          <p:attrName>ppt_y</p:attrName>
                                        </p:attrNameLst>
                                      </p:cBhvr>
                                      <p:tavLst>
                                        <p:tav tm="0">
                                          <p:val>
                                            <p:strVal val="ppt_y"/>
                                          </p:val>
                                        </p:tav>
                                        <p:tav tm="100000">
                                          <p:val>
                                            <p:strVal val="0-ppt_h/2"/>
                                          </p:val>
                                        </p:tav>
                                      </p:tavLst>
                                    </p:anim>
                                    <p:set>
                                      <p:cBhvr>
                                        <p:cTn id="155" dur="1" fill="hold">
                                          <p:stCondLst>
                                            <p:cond delay="3499"/>
                                          </p:stCondLst>
                                        </p:cTn>
                                        <p:tgtEl>
                                          <p:spTgt spid="15"/>
                                        </p:tgtEl>
                                        <p:attrNameLst>
                                          <p:attrName>style.visibility</p:attrName>
                                        </p:attrNameLst>
                                      </p:cBhvr>
                                      <p:to>
                                        <p:strVal val="hidden"/>
                                      </p:to>
                                    </p:set>
                                  </p:childTnLst>
                                </p:cTn>
                              </p:par>
                              <p:par>
                                <p:cTn id="156" presetID="19" presetClass="exit" presetSubtype="10" fill="hold" nodeType="withEffect">
                                  <p:stCondLst>
                                    <p:cond delay="0"/>
                                  </p:stCondLst>
                                  <p:childTnLst>
                                    <p:anim calcmode="lin" valueType="num">
                                      <p:cBhvr>
                                        <p:cTn id="157" dur="3000"/>
                                        <p:tgtEl>
                                          <p:spTgt spid="15"/>
                                        </p:tgtEl>
                                        <p:attrNameLst>
                                          <p:attrName>ppt_h</p:attrName>
                                        </p:attrNameLst>
                                      </p:cBhvr>
                                      <p:tavLst>
                                        <p:tav tm="0">
                                          <p:val>
                                            <p:strVal val="ppt_h"/>
                                          </p:val>
                                        </p:tav>
                                        <p:tav tm="100000">
                                          <p:val>
                                            <p:strVal val="ppt_h"/>
                                          </p:val>
                                        </p:tav>
                                      </p:tavLst>
                                    </p:anim>
                                    <p:anim calcmode="lin" valueType="num">
                                      <p:cBhvr>
                                        <p:cTn id="158"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2999"/>
                                          </p:stCondLst>
                                        </p:cTn>
                                        <p:tgtEl>
                                          <p:spTgt spid="15"/>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500"/>
                                        <p:tgtEl>
                                          <p:spTgt spid="8"/>
                                        </p:tgtEl>
                                        <p:attrNameLst>
                                          <p:attrName>ppt_x</p:attrName>
                                        </p:attrNameLst>
                                      </p:cBhvr>
                                      <p:tavLst>
                                        <p:tav tm="0">
                                          <p:val>
                                            <p:strVal val="ppt_x"/>
                                          </p:val>
                                        </p:tav>
                                        <p:tav tm="100000">
                                          <p:val>
                                            <p:strVal val="0-ppt_w/2"/>
                                          </p:val>
                                        </p:tav>
                                      </p:tavLst>
                                    </p:anim>
                                    <p:anim calcmode="lin" valueType="num">
                                      <p:cBhvr additive="base">
                                        <p:cTn id="162" dur="3500"/>
                                        <p:tgtEl>
                                          <p:spTgt spid="8"/>
                                        </p:tgtEl>
                                        <p:attrNameLst>
                                          <p:attrName>ppt_y</p:attrName>
                                        </p:attrNameLst>
                                      </p:cBhvr>
                                      <p:tavLst>
                                        <p:tav tm="0">
                                          <p:val>
                                            <p:strVal val="ppt_y"/>
                                          </p:val>
                                        </p:tav>
                                        <p:tav tm="100000">
                                          <p:val>
                                            <p:strVal val="0-ppt_h/2"/>
                                          </p:val>
                                        </p:tav>
                                      </p:tavLst>
                                    </p:anim>
                                    <p:set>
                                      <p:cBhvr>
                                        <p:cTn id="163" dur="1" fill="hold">
                                          <p:stCondLst>
                                            <p:cond delay="3499"/>
                                          </p:stCondLst>
                                        </p:cTn>
                                        <p:tgtEl>
                                          <p:spTgt spid="8"/>
                                        </p:tgtEl>
                                        <p:attrNameLst>
                                          <p:attrName>style.visibility</p:attrName>
                                        </p:attrNameLst>
                                      </p:cBhvr>
                                      <p:to>
                                        <p:strVal val="hidden"/>
                                      </p:to>
                                    </p:set>
                                  </p:childTnLst>
                                </p:cTn>
                              </p:par>
                              <p:par>
                                <p:cTn id="164" presetID="19" presetClass="exit" presetSubtype="10" fill="hold" nodeType="withEffect">
                                  <p:stCondLst>
                                    <p:cond delay="0"/>
                                  </p:stCondLst>
                                  <p:childTnLst>
                                    <p:anim calcmode="lin" valueType="num">
                                      <p:cBhvr>
                                        <p:cTn id="165" dur="3000"/>
                                        <p:tgtEl>
                                          <p:spTgt spid="8"/>
                                        </p:tgtEl>
                                        <p:attrNameLst>
                                          <p:attrName>ppt_h</p:attrName>
                                        </p:attrNameLst>
                                      </p:cBhvr>
                                      <p:tavLst>
                                        <p:tav tm="0">
                                          <p:val>
                                            <p:strVal val="ppt_h"/>
                                          </p:val>
                                        </p:tav>
                                        <p:tav tm="100000">
                                          <p:val>
                                            <p:strVal val="ppt_h"/>
                                          </p:val>
                                        </p:tav>
                                      </p:tavLst>
                                    </p:anim>
                                    <p:anim calcmode="lin" valueType="num">
                                      <p:cBhvr>
                                        <p:cTn id="16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3500"/>
                                        <p:tgtEl>
                                          <p:spTgt spid="5"/>
                                        </p:tgtEl>
                                        <p:attrNameLst>
                                          <p:attrName>ppt_x</p:attrName>
                                        </p:attrNameLst>
                                      </p:cBhvr>
                                      <p:tavLst>
                                        <p:tav tm="0">
                                          <p:val>
                                            <p:strVal val="ppt_x"/>
                                          </p:val>
                                        </p:tav>
                                        <p:tav tm="100000">
                                          <p:val>
                                            <p:strVal val="0-ppt_w/2"/>
                                          </p:val>
                                        </p:tav>
                                      </p:tavLst>
                                    </p:anim>
                                    <p:anim calcmode="lin" valueType="num">
                                      <p:cBhvr additive="base">
                                        <p:cTn id="170" dur="3500"/>
                                        <p:tgtEl>
                                          <p:spTgt spid="5"/>
                                        </p:tgtEl>
                                        <p:attrNameLst>
                                          <p:attrName>ppt_y</p:attrName>
                                        </p:attrNameLst>
                                      </p:cBhvr>
                                      <p:tavLst>
                                        <p:tav tm="0">
                                          <p:val>
                                            <p:strVal val="ppt_y"/>
                                          </p:val>
                                        </p:tav>
                                        <p:tav tm="100000">
                                          <p:val>
                                            <p:strVal val="1+ppt_h/2"/>
                                          </p:val>
                                        </p:tav>
                                      </p:tavLst>
                                    </p:anim>
                                    <p:set>
                                      <p:cBhvr>
                                        <p:cTn id="171" dur="1" fill="hold">
                                          <p:stCondLst>
                                            <p:cond delay="3499"/>
                                          </p:stCondLst>
                                        </p:cTn>
                                        <p:tgtEl>
                                          <p:spTgt spid="5"/>
                                        </p:tgtEl>
                                        <p:attrNameLst>
                                          <p:attrName>style.visibility</p:attrName>
                                        </p:attrNameLst>
                                      </p:cBhvr>
                                      <p:to>
                                        <p:strVal val="hidden"/>
                                      </p:to>
                                    </p:set>
                                  </p:childTnLst>
                                </p:cTn>
                              </p:par>
                              <p:par>
                                <p:cTn id="172" presetID="19" presetClass="exit" presetSubtype="10" fill="hold" nodeType="withEffect">
                                  <p:stCondLst>
                                    <p:cond delay="0"/>
                                  </p:stCondLst>
                                  <p:childTnLst>
                                    <p:anim calcmode="lin" valueType="num">
                                      <p:cBhvr>
                                        <p:cTn id="173" dur="3000"/>
                                        <p:tgtEl>
                                          <p:spTgt spid="5"/>
                                        </p:tgtEl>
                                        <p:attrNameLst>
                                          <p:attrName>ppt_h</p:attrName>
                                        </p:attrNameLst>
                                      </p:cBhvr>
                                      <p:tavLst>
                                        <p:tav tm="0">
                                          <p:val>
                                            <p:strVal val="ppt_h"/>
                                          </p:val>
                                        </p:tav>
                                        <p:tav tm="100000">
                                          <p:val>
                                            <p:strVal val="ppt_h"/>
                                          </p:val>
                                        </p:tav>
                                      </p:tavLst>
                                    </p:anim>
                                    <p:anim calcmode="lin" valueType="num">
                                      <p:cBhvr>
                                        <p:cTn id="17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5"/>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3500"/>
                                        <p:tgtEl>
                                          <p:spTgt spid="6"/>
                                        </p:tgtEl>
                                        <p:attrNameLst>
                                          <p:attrName>ppt_x</p:attrName>
                                        </p:attrNameLst>
                                      </p:cBhvr>
                                      <p:tavLst>
                                        <p:tav tm="0">
                                          <p:val>
                                            <p:strVal val="ppt_x"/>
                                          </p:val>
                                        </p:tav>
                                        <p:tav tm="100000">
                                          <p:val>
                                            <p:strVal val="0-ppt_w/2"/>
                                          </p:val>
                                        </p:tav>
                                      </p:tavLst>
                                    </p:anim>
                                    <p:anim calcmode="lin" valueType="num">
                                      <p:cBhvr additive="base">
                                        <p:cTn id="178" dur="3500"/>
                                        <p:tgtEl>
                                          <p:spTgt spid="6"/>
                                        </p:tgtEl>
                                        <p:attrNameLst>
                                          <p:attrName>ppt_y</p:attrName>
                                        </p:attrNameLst>
                                      </p:cBhvr>
                                      <p:tavLst>
                                        <p:tav tm="0">
                                          <p:val>
                                            <p:strVal val="ppt_y"/>
                                          </p:val>
                                        </p:tav>
                                        <p:tav tm="100000">
                                          <p:val>
                                            <p:strVal val="1+ppt_h/2"/>
                                          </p:val>
                                        </p:tav>
                                      </p:tavLst>
                                    </p:anim>
                                    <p:set>
                                      <p:cBhvr>
                                        <p:cTn id="179" dur="1" fill="hold">
                                          <p:stCondLst>
                                            <p:cond delay="3499"/>
                                          </p:stCondLst>
                                        </p:cTn>
                                        <p:tgtEl>
                                          <p:spTgt spid="6"/>
                                        </p:tgtEl>
                                        <p:attrNameLst>
                                          <p:attrName>style.visibility</p:attrName>
                                        </p:attrNameLst>
                                      </p:cBhvr>
                                      <p:to>
                                        <p:strVal val="hidden"/>
                                      </p:to>
                                    </p:set>
                                  </p:childTnLst>
                                </p:cTn>
                              </p:par>
                              <p:par>
                                <p:cTn id="180" presetID="19" presetClass="exit" presetSubtype="10" fill="hold" nodeType="withEffect">
                                  <p:stCondLst>
                                    <p:cond delay="0"/>
                                  </p:stCondLst>
                                  <p:childTnLst>
                                    <p:anim calcmode="lin" valueType="num">
                                      <p:cBhvr>
                                        <p:cTn id="181" dur="3000"/>
                                        <p:tgtEl>
                                          <p:spTgt spid="6"/>
                                        </p:tgtEl>
                                        <p:attrNameLst>
                                          <p:attrName>ppt_h</p:attrName>
                                        </p:attrNameLst>
                                      </p:cBhvr>
                                      <p:tavLst>
                                        <p:tav tm="0">
                                          <p:val>
                                            <p:strVal val="ppt_h"/>
                                          </p:val>
                                        </p:tav>
                                        <p:tav tm="100000">
                                          <p:val>
                                            <p:strVal val="ppt_h"/>
                                          </p:val>
                                        </p:tav>
                                      </p:tavLst>
                                    </p:anim>
                                    <p:anim calcmode="lin" valueType="num">
                                      <p:cBhvr>
                                        <p:cTn id="18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6"/>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3500"/>
                                        <p:tgtEl>
                                          <p:spTgt spid="16"/>
                                        </p:tgtEl>
                                        <p:attrNameLst>
                                          <p:attrName>ppt_x</p:attrName>
                                        </p:attrNameLst>
                                      </p:cBhvr>
                                      <p:tavLst>
                                        <p:tav tm="0">
                                          <p:val>
                                            <p:strVal val="ppt_x"/>
                                          </p:val>
                                        </p:tav>
                                        <p:tav tm="100000">
                                          <p:val>
                                            <p:strVal val="0-ppt_w/2"/>
                                          </p:val>
                                        </p:tav>
                                      </p:tavLst>
                                    </p:anim>
                                    <p:anim calcmode="lin" valueType="num">
                                      <p:cBhvr additive="base">
                                        <p:cTn id="186" dur="3500"/>
                                        <p:tgtEl>
                                          <p:spTgt spid="16"/>
                                        </p:tgtEl>
                                        <p:attrNameLst>
                                          <p:attrName>ppt_y</p:attrName>
                                        </p:attrNameLst>
                                      </p:cBhvr>
                                      <p:tavLst>
                                        <p:tav tm="0">
                                          <p:val>
                                            <p:strVal val="ppt_y"/>
                                          </p:val>
                                        </p:tav>
                                        <p:tav tm="100000">
                                          <p:val>
                                            <p:strVal val="0-ppt_h/2"/>
                                          </p:val>
                                        </p:tav>
                                      </p:tavLst>
                                    </p:anim>
                                    <p:set>
                                      <p:cBhvr>
                                        <p:cTn id="187" dur="1" fill="hold">
                                          <p:stCondLst>
                                            <p:cond delay="3499"/>
                                          </p:stCondLst>
                                        </p:cTn>
                                        <p:tgtEl>
                                          <p:spTgt spid="16"/>
                                        </p:tgtEl>
                                        <p:attrNameLst>
                                          <p:attrName>style.visibility</p:attrName>
                                        </p:attrNameLst>
                                      </p:cBhvr>
                                      <p:to>
                                        <p:strVal val="hidden"/>
                                      </p:to>
                                    </p:set>
                                  </p:childTnLst>
                                </p:cTn>
                              </p:par>
                              <p:par>
                                <p:cTn id="188" presetID="19" presetClass="exit" presetSubtype="10" fill="hold" nodeType="withEffect">
                                  <p:stCondLst>
                                    <p:cond delay="0"/>
                                  </p:stCondLst>
                                  <p:childTnLst>
                                    <p:anim calcmode="lin" valueType="num">
                                      <p:cBhvr>
                                        <p:cTn id="189" dur="3000"/>
                                        <p:tgtEl>
                                          <p:spTgt spid="16"/>
                                        </p:tgtEl>
                                        <p:attrNameLst>
                                          <p:attrName>ppt_h</p:attrName>
                                        </p:attrNameLst>
                                      </p:cBhvr>
                                      <p:tavLst>
                                        <p:tav tm="0">
                                          <p:val>
                                            <p:strVal val="ppt_h"/>
                                          </p:val>
                                        </p:tav>
                                        <p:tav tm="100000">
                                          <p:val>
                                            <p:strVal val="ppt_h"/>
                                          </p:val>
                                        </p:tav>
                                      </p:tavLst>
                                    </p:anim>
                                    <p:anim calcmode="lin" valueType="num">
                                      <p:cBhvr>
                                        <p:cTn id="190"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16"/>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3500"/>
                                        <p:tgtEl>
                                          <p:spTgt spid="2"/>
                                        </p:tgtEl>
                                        <p:attrNameLst>
                                          <p:attrName>ppt_x</p:attrName>
                                        </p:attrNameLst>
                                      </p:cBhvr>
                                      <p:tavLst>
                                        <p:tav tm="0">
                                          <p:val>
                                            <p:strVal val="ppt_x"/>
                                          </p:val>
                                        </p:tav>
                                        <p:tav tm="100000">
                                          <p:val>
                                            <p:strVal val="1+ppt_w/2"/>
                                          </p:val>
                                        </p:tav>
                                      </p:tavLst>
                                    </p:anim>
                                    <p:anim calcmode="lin" valueType="num">
                                      <p:cBhvr additive="base">
                                        <p:cTn id="194" dur="3500"/>
                                        <p:tgtEl>
                                          <p:spTgt spid="2"/>
                                        </p:tgtEl>
                                        <p:attrNameLst>
                                          <p:attrName>ppt_y</p:attrName>
                                        </p:attrNameLst>
                                      </p:cBhvr>
                                      <p:tavLst>
                                        <p:tav tm="0">
                                          <p:val>
                                            <p:strVal val="ppt_y"/>
                                          </p:val>
                                        </p:tav>
                                        <p:tav tm="100000">
                                          <p:val>
                                            <p:strVal val="1+ppt_h/2"/>
                                          </p:val>
                                        </p:tav>
                                      </p:tavLst>
                                    </p:anim>
                                    <p:set>
                                      <p:cBhvr>
                                        <p:cTn id="195" dur="1" fill="hold">
                                          <p:stCondLst>
                                            <p:cond delay="3499"/>
                                          </p:stCondLst>
                                        </p:cTn>
                                        <p:tgtEl>
                                          <p:spTgt spid="2"/>
                                        </p:tgtEl>
                                        <p:attrNameLst>
                                          <p:attrName>style.visibility</p:attrName>
                                        </p:attrNameLst>
                                      </p:cBhvr>
                                      <p:to>
                                        <p:strVal val="hidden"/>
                                      </p:to>
                                    </p:set>
                                  </p:childTnLst>
                                </p:cTn>
                              </p:par>
                              <p:par>
                                <p:cTn id="196" presetID="19" presetClass="exit" presetSubtype="10" fill="hold" nodeType="withEffect">
                                  <p:stCondLst>
                                    <p:cond delay="0"/>
                                  </p:stCondLst>
                                  <p:childTnLst>
                                    <p:anim calcmode="lin" valueType="num">
                                      <p:cBhvr>
                                        <p:cTn id="197" dur="3000"/>
                                        <p:tgtEl>
                                          <p:spTgt spid="2"/>
                                        </p:tgtEl>
                                        <p:attrNameLst>
                                          <p:attrName>ppt_h</p:attrName>
                                        </p:attrNameLst>
                                      </p:cBhvr>
                                      <p:tavLst>
                                        <p:tav tm="0">
                                          <p:val>
                                            <p:strVal val="ppt_h"/>
                                          </p:val>
                                        </p:tav>
                                        <p:tav tm="100000">
                                          <p:val>
                                            <p:strVal val="ppt_h"/>
                                          </p:val>
                                        </p:tav>
                                      </p:tavLst>
                                    </p:anim>
                                    <p:anim calcmode="lin" valueType="num">
                                      <p:cBhvr>
                                        <p:cTn id="198" dur="3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2"/>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19"/>
                                        </p:tgtEl>
                                        <p:attrNameLst>
                                          <p:attrName>style.visibility</p:attrName>
                                        </p:attrNameLst>
                                      </p:cBhvr>
                                      <p:to>
                                        <p:strVal val="visible"/>
                                      </p:to>
                                    </p:set>
                                    <p:anim calcmode="lin" valueType="num">
                                      <p:cBhvr>
                                        <p:cTn id="202" dur="3500" fill="hold"/>
                                        <p:tgtEl>
                                          <p:spTgt spid="19"/>
                                        </p:tgtEl>
                                        <p:attrNameLst>
                                          <p:attrName>ppt_w</p:attrName>
                                        </p:attrNameLst>
                                      </p:cBhvr>
                                      <p:tavLst>
                                        <p:tav tm="0">
                                          <p:val>
                                            <p:strVal val="2/3*#ppt_w"/>
                                          </p:val>
                                        </p:tav>
                                        <p:tav tm="100000">
                                          <p:val>
                                            <p:strVal val="#ppt_w"/>
                                          </p:val>
                                        </p:tav>
                                      </p:tavLst>
                                    </p:anim>
                                    <p:anim calcmode="lin" valueType="num">
                                      <p:cBhvr>
                                        <p:cTn id="203" dur="3500" fill="hold"/>
                                        <p:tgtEl>
                                          <p:spTgt spid="19"/>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19"/>
                                        </p:tgtEl>
                                        <p:attrNameLst>
                                          <p:attrName>style.visibility</p:attrName>
                                        </p:attrNameLst>
                                      </p:cBhvr>
                                      <p:to>
                                        <p:strVal val="visible"/>
                                      </p:to>
                                    </p:set>
                                    <p:animEffect transition="in" filter="box(out)">
                                      <p:cBhvr>
                                        <p:cTn id="206" dur="3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19.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6146" name="Picture 2"/>
          <p:cNvPicPr>
            <a:picLocks noChangeAspect="1" noChangeArrowheads="1"/>
          </p:cNvPicPr>
          <p:nvPr/>
        </p:nvPicPr>
        <p:blipFill>
          <a:blip r:embed="rId3" cstate="email">
            <a:duotone>
              <a:prstClr val="black"/>
              <a:srgbClr val="FF99FF">
                <a:tint val="45000"/>
                <a:satMod val="400000"/>
              </a:srgbClr>
            </a:duotone>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51720" y="908720"/>
            <a:ext cx="4978127" cy="489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duotone>
              <a:prstClr val="black"/>
              <a:srgbClr val="FF99FF">
                <a:tint val="45000"/>
                <a:satMod val="400000"/>
              </a:srgbClr>
            </a:duotone>
            <a:extLst>
              <a:ext uri="{BEBA8EAE-BF5A-486C-A8C5-ECC9F3942E4B}">
                <a14:imgProps xmlns:a14="http://schemas.microsoft.com/office/drawing/2010/main">
                  <a14:imgLayer r:embed="rId4">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35308" y="860654"/>
            <a:ext cx="4978127" cy="489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12 Forma libre"/>
          <p:cNvSpPr/>
          <p:nvPr/>
        </p:nvSpPr>
        <p:spPr>
          <a:xfrm>
            <a:off x="-29494" y="0"/>
            <a:ext cx="9173494"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8000">
                <a:srgbClr val="C82335">
                  <a:lumMod val="65000"/>
                </a:srgbClr>
              </a:gs>
              <a:gs pos="51667">
                <a:srgbClr val="FFA7FF">
                  <a:lumMod val="53000"/>
                  <a:lumOff val="47000"/>
                </a:srgbClr>
              </a:gs>
              <a:gs pos="65000">
                <a:srgbClr val="FFA7FF"/>
              </a:gs>
              <a:gs pos="87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41202" y="5877272"/>
            <a:ext cx="9185202"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8000">
                <a:srgbClr val="C82335">
                  <a:lumMod val="65000"/>
                </a:srgbClr>
              </a:gs>
              <a:gs pos="51667">
                <a:srgbClr val="FFA7FF">
                  <a:lumMod val="53000"/>
                  <a:lumOff val="47000"/>
                </a:srgbClr>
              </a:gs>
              <a:gs pos="65000">
                <a:srgbClr val="FFA7FF"/>
              </a:gs>
              <a:gs pos="87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REGLAS PARA SER PADRES DIEZ DEFINITIVO.jpg"/>
          <p:cNvPicPr>
            <a:picLocks noGrp="1" noChangeAspect="1"/>
          </p:cNvPicPr>
          <p:nvPr isPhoto="1"/>
        </p:nvPicPr>
        <p:blipFill>
          <a:blip r:embed="rId5" cstate="email">
            <a:lum/>
          </a:blip>
          <a:stretch>
            <a:fillRect/>
          </a:stretch>
        </p:blipFill>
        <p:spPr>
          <a:xfrm>
            <a:off x="-228533" y="-171400"/>
            <a:ext cx="9481053" cy="7344816"/>
          </a:xfrm>
          <a:prstGeom prst="rect">
            <a:avLst/>
          </a:prstGeom>
          <a:noFill/>
          <a:ln>
            <a:noFill/>
          </a:ln>
        </p:spPr>
      </p:pic>
    </p:spTree>
    <p:extLst>
      <p:ext uri="{BB962C8B-B14F-4D97-AF65-F5344CB8AC3E}">
        <p14:creationId xmlns:p14="http://schemas.microsoft.com/office/powerpoint/2010/main" val="302128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fltVal val="0"/>
                                          </p:val>
                                        </p:tav>
                                        <p:tav tm="100000">
                                          <p:val>
                                            <p:strVal val="#ppt_w"/>
                                          </p:val>
                                        </p:tav>
                                      </p:tavLst>
                                    </p:anim>
                                    <p:anim calcmode="lin" valueType="num">
                                      <p:cBhvr>
                                        <p:cTn id="11" dur="3000" fill="hold"/>
                                        <p:tgtEl>
                                          <p:spTgt spid="6146"/>
                                        </p:tgtEl>
                                        <p:attrNameLst>
                                          <p:attrName>ppt_h</p:attrName>
                                        </p:attrNameLst>
                                      </p:cBhvr>
                                      <p:tavLst>
                                        <p:tav tm="0">
                                          <p:val>
                                            <p:fltVal val="0"/>
                                          </p:val>
                                        </p:tav>
                                        <p:tav tm="100000">
                                          <p:val>
                                            <p:strVal val="#ppt_h"/>
                                          </p:val>
                                        </p:tav>
                                      </p:tavLst>
                                    </p:anim>
                                    <p:anim calcmode="lin" valueType="num">
                                      <p:cBhvr>
                                        <p:cTn id="12" dur="3000" fill="hold"/>
                                        <p:tgtEl>
                                          <p:spTgt spid="6146"/>
                                        </p:tgtEl>
                                        <p:attrNameLst>
                                          <p:attrName>ppt_x</p:attrName>
                                        </p:attrNameLst>
                                      </p:cBhvr>
                                      <p:tavLst>
                                        <p:tav tm="0">
                                          <p:val>
                                            <p:fltVal val="0.5"/>
                                          </p:val>
                                        </p:tav>
                                        <p:tav tm="100000">
                                          <p:val>
                                            <p:strVal val="#ppt_x"/>
                                          </p:val>
                                        </p:tav>
                                      </p:tavLst>
                                    </p:anim>
                                    <p:anim calcmode="lin" valueType="num">
                                      <p:cBhvr>
                                        <p:cTn id="13" dur="3000" fill="hold"/>
                                        <p:tgtEl>
                                          <p:spTgt spid="614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614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anim calcmode="lin" valueType="num">
                                      <p:cBhvr>
                                        <p:cTn id="20" dur="3000" fill="hold"/>
                                        <p:tgtEl>
                                          <p:spTgt spid="4"/>
                                        </p:tgtEl>
                                        <p:attrNameLst>
                                          <p:attrName>ppt_x</p:attrName>
                                        </p:attrNameLst>
                                      </p:cBhvr>
                                      <p:tavLst>
                                        <p:tav tm="0">
                                          <p:val>
                                            <p:fltVal val="0.5"/>
                                          </p:val>
                                        </p:tav>
                                        <p:tav tm="100000">
                                          <p:val>
                                            <p:strVal val="#ppt_x"/>
                                          </p:val>
                                        </p:tav>
                                      </p:tavLst>
                                    </p:anim>
                                    <p:anim calcmode="lin" valueType="num">
                                      <p:cBhvr>
                                        <p:cTn id="21" dur="3000" fill="hold"/>
                                        <p:tgtEl>
                                          <p:spTgt spid="4"/>
                                        </p:tgtEl>
                                        <p:attrNameLst>
                                          <p:attrName>ppt_y</p:attrName>
                                        </p:attrNameLst>
                                      </p:cBhvr>
                                      <p:tavLst>
                                        <p:tav tm="0">
                                          <p:val>
                                            <p:fltVal val="0.5"/>
                                          </p:val>
                                        </p:tav>
                                        <p:tav tm="100000">
                                          <p:val>
                                            <p:strVal val="#ppt_y"/>
                                          </p:val>
                                        </p:tav>
                                      </p:tavLst>
                                    </p:anim>
                                  </p:childTnLst>
                                </p:cTn>
                              </p:par>
                              <p:par>
                                <p:cTn id="22" presetID="23" presetClass="entr" presetSubtype="288"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3000" fill="hold"/>
                                        <p:tgtEl>
                                          <p:spTgt spid="10"/>
                                        </p:tgtEl>
                                        <p:attrNameLst>
                                          <p:attrName>ppt_w</p:attrName>
                                        </p:attrNameLst>
                                      </p:cBhvr>
                                      <p:tavLst>
                                        <p:tav tm="0">
                                          <p:val>
                                            <p:strVal val="4/3*#ppt_w"/>
                                          </p:val>
                                        </p:tav>
                                        <p:tav tm="100000">
                                          <p:val>
                                            <p:strVal val="#ppt_w"/>
                                          </p:val>
                                        </p:tav>
                                      </p:tavLst>
                                    </p:anim>
                                    <p:anim calcmode="lin" valueType="num">
                                      <p:cBhvr>
                                        <p:cTn id="25" dur="3000" fill="hold"/>
                                        <p:tgtEl>
                                          <p:spTgt spid="10"/>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23" presetClass="exit" presetSubtype="544" fill="hold" nodeType="afterEffect">
                                  <p:stCondLst>
                                    <p:cond delay="0"/>
                                  </p:stCondLst>
                                  <p:childTnLst>
                                    <p:anim calcmode="lin" valueType="num">
                                      <p:cBhvr>
                                        <p:cTn id="28" dur="3000"/>
                                        <p:tgtEl>
                                          <p:spTgt spid="6146"/>
                                        </p:tgtEl>
                                        <p:attrNameLst>
                                          <p:attrName>ppt_w</p:attrName>
                                        </p:attrNameLst>
                                      </p:cBhvr>
                                      <p:tavLst>
                                        <p:tav tm="0">
                                          <p:val>
                                            <p:strVal val="ppt_w"/>
                                          </p:val>
                                        </p:tav>
                                        <p:tav tm="100000">
                                          <p:val>
                                            <p:fltVal val="0"/>
                                          </p:val>
                                        </p:tav>
                                      </p:tavLst>
                                    </p:anim>
                                    <p:anim calcmode="lin" valueType="num">
                                      <p:cBhvr>
                                        <p:cTn id="29" dur="3000"/>
                                        <p:tgtEl>
                                          <p:spTgt spid="6146"/>
                                        </p:tgtEl>
                                        <p:attrNameLst>
                                          <p:attrName>ppt_h</p:attrName>
                                        </p:attrNameLst>
                                      </p:cBhvr>
                                      <p:tavLst>
                                        <p:tav tm="0">
                                          <p:val>
                                            <p:strVal val="ppt_h"/>
                                          </p:val>
                                        </p:tav>
                                        <p:tav tm="100000">
                                          <p:val>
                                            <p:fltVal val="0"/>
                                          </p:val>
                                        </p:tav>
                                      </p:tavLst>
                                    </p:anim>
                                    <p:anim calcmode="lin" valueType="num">
                                      <p:cBhvr>
                                        <p:cTn id="30" dur="3000"/>
                                        <p:tgtEl>
                                          <p:spTgt spid="6146"/>
                                        </p:tgtEl>
                                        <p:attrNameLst>
                                          <p:attrName>ppt_x</p:attrName>
                                        </p:attrNameLst>
                                      </p:cBhvr>
                                      <p:tavLst>
                                        <p:tav tm="0">
                                          <p:val>
                                            <p:strVal val="ppt_x"/>
                                          </p:val>
                                        </p:tav>
                                        <p:tav tm="100000">
                                          <p:val>
                                            <p:fltVal val="0.5"/>
                                          </p:val>
                                        </p:tav>
                                      </p:tavLst>
                                    </p:anim>
                                    <p:anim calcmode="lin" valueType="num">
                                      <p:cBhvr>
                                        <p:cTn id="31" dur="3000"/>
                                        <p:tgtEl>
                                          <p:spTgt spid="6146"/>
                                        </p:tgtEl>
                                        <p:attrNameLst>
                                          <p:attrName>ppt_y</p:attrName>
                                        </p:attrNameLst>
                                      </p:cBhvr>
                                      <p:tavLst>
                                        <p:tav tm="0">
                                          <p:val>
                                            <p:strVal val="ppt_y"/>
                                          </p:val>
                                        </p:tav>
                                        <p:tav tm="100000">
                                          <p:val>
                                            <p:fltVal val="0.5"/>
                                          </p:val>
                                        </p:tav>
                                      </p:tavLst>
                                    </p:anim>
                                    <p:set>
                                      <p:cBhvr>
                                        <p:cTn id="32" dur="1" fill="hold">
                                          <p:stCondLst>
                                            <p:cond delay="2999"/>
                                          </p:stCondLst>
                                        </p:cTn>
                                        <p:tgtEl>
                                          <p:spTgt spid="6146"/>
                                        </p:tgtEl>
                                        <p:attrNameLst>
                                          <p:attrName>style.visibility</p:attrName>
                                        </p:attrNameLst>
                                      </p:cBhvr>
                                      <p:to>
                                        <p:strVal val="hidden"/>
                                      </p:to>
                                    </p:set>
                                  </p:childTnLst>
                                </p:cTn>
                              </p:par>
                              <p:par>
                                <p:cTn id="33" presetID="23" presetClass="exit" presetSubtype="16" fill="hold" nodeType="withEffect">
                                  <p:stCondLst>
                                    <p:cond delay="0"/>
                                  </p:stCondLst>
                                  <p:childTnLst>
                                    <p:anim calcmode="lin" valueType="num">
                                      <p:cBhvr>
                                        <p:cTn id="34" dur="3000"/>
                                        <p:tgtEl>
                                          <p:spTgt spid="4"/>
                                        </p:tgtEl>
                                        <p:attrNameLst>
                                          <p:attrName>ppt_w</p:attrName>
                                        </p:attrNameLst>
                                      </p:cBhvr>
                                      <p:tavLst>
                                        <p:tav tm="0">
                                          <p:val>
                                            <p:strVal val="ppt_w"/>
                                          </p:val>
                                        </p:tav>
                                        <p:tav tm="100000">
                                          <p:val>
                                            <p:strVal val="4*ppt_w"/>
                                          </p:val>
                                        </p:tav>
                                      </p:tavLst>
                                    </p:anim>
                                    <p:anim calcmode="lin" valueType="num">
                                      <p:cBhvr>
                                        <p:cTn id="35" dur="3000"/>
                                        <p:tgtEl>
                                          <p:spTgt spid="4"/>
                                        </p:tgtEl>
                                        <p:attrNameLst>
                                          <p:attrName>ppt_h</p:attrName>
                                        </p:attrNameLst>
                                      </p:cBhvr>
                                      <p:tavLst>
                                        <p:tav tm="0">
                                          <p:val>
                                            <p:strVal val="ppt_h"/>
                                          </p:val>
                                        </p:tav>
                                        <p:tav tm="100000">
                                          <p:val>
                                            <p:strVal val="4*ppt_h"/>
                                          </p:val>
                                        </p:tav>
                                      </p:tavLst>
                                    </p:anim>
                                    <p:set>
                                      <p:cBhvr>
                                        <p:cTn id="36"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475361" y="620688"/>
            <a:ext cx="8193278" cy="4401205"/>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2800" b="1" i="1" dirty="0" smtClean="0">
                <a:solidFill>
                  <a:srgbClr val="9900FF"/>
                </a:solidFill>
                <a:latin typeface="High Tower Text" panose="02040502050506030303" pitchFamily="18" charset="0"/>
              </a:rPr>
              <a:t>9</a:t>
            </a:r>
            <a:r>
              <a:rPr lang="es-ES" sz="2800" b="1" i="1" dirty="0">
                <a:solidFill>
                  <a:srgbClr val="9900FF"/>
                </a:solidFill>
                <a:latin typeface="High Tower Text" panose="02040502050506030303" pitchFamily="18" charset="0"/>
              </a:rPr>
              <a:t>. No limitarlo en cosas sin verdadera importancia: está claro que si tu hijo te hace un buen dibujo en la pared de casa no está bien y te vas a enfadar, pero sopésalo, piensa si el dibujo es bueno, si es más importante la pared o la creatividad de tu hijo… No lo grites, corrígelo y dale los medios para que haga sus creaciones en el lugar adecuado. Darle cierto margen de actuación es muy importante para que tu hijo aprenda, explore y descubra poco a poco sus intereses, capacidades y limitaciones.</a:t>
            </a:r>
          </a:p>
          <a:p>
            <a:pPr algn="ctr"/>
            <a:endParaRPr lang="es-ES" sz="2800" b="1" i="1" dirty="0">
              <a:solidFill>
                <a:srgbClr val="9900FF"/>
              </a:solidFill>
              <a:latin typeface="High Tower Text" panose="02040502050506030303"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20.JPG"/>
          <p:cNvPicPr>
            <a:picLocks noGrp="1" noChangeAspect="1"/>
          </p:cNvPicPr>
          <p:nvPr isPhoto="1"/>
        </p:nvPicPr>
        <p:blipFill>
          <a:blip r:embed="rId2" cstate="email">
            <a:lum/>
          </a:blip>
          <a:stretch>
            <a:fillRect/>
          </a:stretch>
        </p:blipFill>
        <p:spPr>
          <a:xfrm>
            <a:off x="0" y="10989"/>
            <a:ext cx="9144000" cy="6858000"/>
          </a:xfrm>
          <a:prstGeom prst="rect">
            <a:avLst/>
          </a:prstGeom>
          <a:noFill/>
          <a:ln>
            <a:noFill/>
          </a:ln>
        </p:spPr>
      </p:pic>
      <p:sp>
        <p:nvSpPr>
          <p:cNvPr id="3" name="2 Forma libre"/>
          <p:cNvSpPr/>
          <p:nvPr/>
        </p:nvSpPr>
        <p:spPr>
          <a:xfrm>
            <a:off x="0" y="0"/>
            <a:ext cx="9144000"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chemeClr val="tx1"/>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877272"/>
            <a:ext cx="9144000"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chemeClr val="tx1"/>
              </a:gs>
              <a:gs pos="85000">
                <a:srgbClr val="FF0000">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099"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3507165" y="2837654"/>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4227246" y="2850479"/>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2425946" y="1973556"/>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1329773" y="1428045"/>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253709" y="893434"/>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2337905" y="3773755"/>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1329773" y="4343338"/>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241116" y="4925883"/>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5261814" y="1990201"/>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5381297" y="3798908"/>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6284011" y="1371350"/>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7395598" y="893434"/>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6541830" y="4449588"/>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3"/>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6200000" flipH="1">
            <a:off x="7549963" y="4896911"/>
            <a:ext cx="1409609" cy="1008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19 Imagen" descr="REGLAS PARA SER PADRES DIEZ DEFINITIVO.jpg"/>
          <p:cNvPicPr>
            <a:picLocks noGrp="1" noChangeAspect="1"/>
          </p:cNvPicPr>
          <p:nvPr isPhoto="1"/>
        </p:nvPicPr>
        <p:blipFill>
          <a:blip r:embed="rId4" cstate="email">
            <a:lum/>
          </a:blip>
          <a:stretch>
            <a:fillRect/>
          </a:stretch>
        </p:blipFill>
        <p:spPr>
          <a:xfrm>
            <a:off x="-228533" y="-171400"/>
            <a:ext cx="9481053" cy="734481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 calcmode="lin" valueType="num">
                                      <p:cBhvr additive="base">
                                        <p:cTn id="10" dur="3000" fill="hold"/>
                                        <p:tgtEl>
                                          <p:spTgt spid="4099"/>
                                        </p:tgtEl>
                                        <p:attrNameLst>
                                          <p:attrName>ppt_x</p:attrName>
                                        </p:attrNameLst>
                                      </p:cBhvr>
                                      <p:tavLst>
                                        <p:tav tm="0">
                                          <p:val>
                                            <p:strVal val="1+#ppt_w/2"/>
                                          </p:val>
                                        </p:tav>
                                        <p:tav tm="100000">
                                          <p:val>
                                            <p:strVal val="#ppt_x"/>
                                          </p:val>
                                        </p:tav>
                                      </p:tavLst>
                                    </p:anim>
                                    <p:anim calcmode="lin" valueType="num">
                                      <p:cBhvr additive="base">
                                        <p:cTn id="11" dur="3000" fill="hold"/>
                                        <p:tgtEl>
                                          <p:spTgt spid="4099"/>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099"/>
                                        </p:tgtEl>
                                        <p:attrNameLst>
                                          <p:attrName>style.visibility</p:attrName>
                                        </p:attrNameLst>
                                      </p:cBhvr>
                                      <p:to>
                                        <p:strVal val="visible"/>
                                      </p:to>
                                    </p:set>
                                    <p:anim calcmode="lin" valueType="num">
                                      <p:cBhvr>
                                        <p:cTn id="14" dur="3000" fill="hold"/>
                                        <p:tgtEl>
                                          <p:spTgt spid="4099"/>
                                        </p:tgtEl>
                                        <p:attrNameLst>
                                          <p:attrName>ppt_w</p:attrName>
                                        </p:attrNameLst>
                                      </p:cBhvr>
                                      <p:tavLst>
                                        <p:tav tm="0">
                                          <p:val>
                                            <p:strVal val="#ppt_w"/>
                                          </p:val>
                                        </p:tav>
                                        <p:tav tm="100000">
                                          <p:val>
                                            <p:strVal val="#ppt_w"/>
                                          </p:val>
                                        </p:tav>
                                      </p:tavLst>
                                    </p:anim>
                                    <p:anim calcmode="lin" valueType="num">
                                      <p:cBhvr>
                                        <p:cTn id="15" dur="3000" fill="hold"/>
                                        <p:tgtEl>
                                          <p:spTgt spid="4099"/>
                                        </p:tgtEl>
                                        <p:attrNameLst>
                                          <p:attrName>ppt_h</p:attrName>
                                        </p:attrNameLst>
                                      </p:cBhvr>
                                      <p:tavLst>
                                        <p:tav tm="0" fmla="#ppt_h*sin(2.5*pi*$)">
                                          <p:val>
                                            <p:fltVal val="0"/>
                                          </p:val>
                                        </p:tav>
                                        <p:tav tm="100000">
                                          <p:val>
                                            <p:fltVal val="1"/>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ppt_w"/>
                                          </p:val>
                                        </p:tav>
                                        <p:tav tm="100000">
                                          <p:val>
                                            <p:strVal val="#ppt_w"/>
                                          </p:val>
                                        </p:tav>
                                      </p:tavLst>
                                    </p:anim>
                                    <p:anim calcmode="lin" valueType="num">
                                      <p:cBhvr>
                                        <p:cTn id="23" dur="3000" fill="hold"/>
                                        <p:tgtEl>
                                          <p:spTgt spid="7"/>
                                        </p:tgtEl>
                                        <p:attrNameLst>
                                          <p:attrName>ppt_h</p:attrName>
                                        </p:attrNameLst>
                                      </p:cBhvr>
                                      <p:tavLst>
                                        <p:tav tm="0" fmla="#ppt_h*sin(2.5*pi*$)">
                                          <p:val>
                                            <p:fltVal val="0"/>
                                          </p:val>
                                        </p:tav>
                                        <p:tav tm="100000">
                                          <p:val>
                                            <p:fltVal val="1"/>
                                          </p:val>
                                        </p:tav>
                                      </p:tavLst>
                                    </p:anim>
                                  </p:childTnLst>
                                </p:cTn>
                              </p:par>
                              <p:par>
                                <p:cTn id="24" presetID="2" presetClass="entr" presetSubtype="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p:val>
                                            <p:strVal val="#ppt_w"/>
                                          </p:val>
                                        </p:tav>
                                        <p:tav tm="100000">
                                          <p:val>
                                            <p:strVal val="#ppt_w"/>
                                          </p:val>
                                        </p:tav>
                                      </p:tavLst>
                                    </p:anim>
                                    <p:anim calcmode="lin" valueType="num">
                                      <p:cBhvr>
                                        <p:cTn id="31" dur="3000" fill="hold"/>
                                        <p:tgtEl>
                                          <p:spTgt spid="8"/>
                                        </p:tgtEl>
                                        <p:attrNameLst>
                                          <p:attrName>ppt_h</p:attrName>
                                        </p:attrNameLst>
                                      </p:cBhvr>
                                      <p:tavLst>
                                        <p:tav tm="0" fmla="#ppt_h*sin(2.5*pi*$)">
                                          <p:val>
                                            <p:fltVal val="0"/>
                                          </p:val>
                                        </p:tav>
                                        <p:tav tm="100000">
                                          <p:val>
                                            <p:fltVal val="1"/>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p:val>
                                            <p:strVal val="#ppt_w"/>
                                          </p:val>
                                        </p:tav>
                                        <p:tav tm="100000">
                                          <p:val>
                                            <p:strVal val="#ppt_w"/>
                                          </p:val>
                                        </p:tav>
                                      </p:tavLst>
                                    </p:anim>
                                    <p:anim calcmode="lin" valueType="num">
                                      <p:cBhvr>
                                        <p:cTn id="39" dur="3000" fill="hold"/>
                                        <p:tgtEl>
                                          <p:spTgt spid="9"/>
                                        </p:tgtEl>
                                        <p:attrNameLst>
                                          <p:attrName>ppt_h</p:attrName>
                                        </p:attrNameLst>
                                      </p:cBhvr>
                                      <p:tavLst>
                                        <p:tav tm="0" fmla="#ppt_h*sin(2.5*pi*$)">
                                          <p:val>
                                            <p:fltVal val="0"/>
                                          </p:val>
                                        </p:tav>
                                        <p:tav tm="100000">
                                          <p:val>
                                            <p:fltVal val="1"/>
                                          </p:val>
                                        </p:tav>
                                      </p:tavLst>
                                    </p:anim>
                                  </p:childTnLst>
                                </p:cTn>
                              </p:par>
                              <p:par>
                                <p:cTn id="40" presetID="2" presetClass="entr" presetSubtype="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19" presetClass="entr" presetSubtype="5"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strVal val="#ppt_w"/>
                                          </p:val>
                                        </p:tav>
                                        <p:tav tm="100000">
                                          <p:val>
                                            <p:strVal val="#ppt_w"/>
                                          </p:val>
                                        </p:tav>
                                      </p:tavLst>
                                    </p:anim>
                                    <p:anim calcmode="lin" valueType="num">
                                      <p:cBhvr>
                                        <p:cTn id="47" dur="3000" fill="hold"/>
                                        <p:tgtEl>
                                          <p:spTgt spid="10"/>
                                        </p:tgtEl>
                                        <p:attrNameLst>
                                          <p:attrName>ppt_h</p:attrName>
                                        </p:attrNameLst>
                                      </p:cBhvr>
                                      <p:tavLst>
                                        <p:tav tm="0" fmla="#ppt_h*sin(2.5*pi*$)">
                                          <p:val>
                                            <p:fltVal val="0"/>
                                          </p:val>
                                        </p:tav>
                                        <p:tav tm="100000">
                                          <p:val>
                                            <p:fltVal val="1"/>
                                          </p:val>
                                        </p:tav>
                                      </p:tavLst>
                                    </p:anim>
                                  </p:childTnLst>
                                </p:cTn>
                              </p:par>
                              <p:par>
                                <p:cTn id="48" presetID="2" presetClass="entr" presetSubtype="2"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3000" fill="hold"/>
                                        <p:tgtEl>
                                          <p:spTgt spid="11"/>
                                        </p:tgtEl>
                                        <p:attrNameLst>
                                          <p:attrName>ppt_w</p:attrName>
                                        </p:attrNameLst>
                                      </p:cBhvr>
                                      <p:tavLst>
                                        <p:tav tm="0">
                                          <p:val>
                                            <p:strVal val="#ppt_w"/>
                                          </p:val>
                                        </p:tav>
                                        <p:tav tm="100000">
                                          <p:val>
                                            <p:strVal val="#ppt_w"/>
                                          </p:val>
                                        </p:tav>
                                      </p:tavLst>
                                    </p:anim>
                                    <p:anim calcmode="lin" valueType="num">
                                      <p:cBhvr>
                                        <p:cTn id="55" dur="3000" fill="hold"/>
                                        <p:tgtEl>
                                          <p:spTgt spid="11"/>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1+#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19" presetClass="entr" presetSubtype="5"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3000" fill="hold"/>
                                        <p:tgtEl>
                                          <p:spTgt spid="12"/>
                                        </p:tgtEl>
                                        <p:attrNameLst>
                                          <p:attrName>ppt_w</p:attrName>
                                        </p:attrNameLst>
                                      </p:cBhvr>
                                      <p:tavLst>
                                        <p:tav tm="0">
                                          <p:val>
                                            <p:strVal val="#ppt_w"/>
                                          </p:val>
                                        </p:tav>
                                        <p:tav tm="100000">
                                          <p:val>
                                            <p:strVal val="#ppt_w"/>
                                          </p:val>
                                        </p:tav>
                                      </p:tavLst>
                                    </p:anim>
                                    <p:anim calcmode="lin" valueType="num">
                                      <p:cBhvr>
                                        <p:cTn id="63" dur="3000" fill="hold"/>
                                        <p:tgtEl>
                                          <p:spTgt spid="12"/>
                                        </p:tgtEl>
                                        <p:attrNameLst>
                                          <p:attrName>ppt_h</p:attrName>
                                        </p:attrNameLst>
                                      </p:cBhvr>
                                      <p:tavLst>
                                        <p:tav tm="0" fmla="#ppt_h*sin(2.5*pi*$)">
                                          <p:val>
                                            <p:fltVal val="0"/>
                                          </p:val>
                                        </p:tav>
                                        <p:tav tm="100000">
                                          <p:val>
                                            <p:fltVal val="1"/>
                                          </p:val>
                                        </p:tav>
                                      </p:tavLst>
                                    </p:anim>
                                  </p:childTnLst>
                                </p:cTn>
                              </p:par>
                              <p:par>
                                <p:cTn id="64" presetID="2" presetClass="entr" presetSubtype="2"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1+#ppt_w/2"/>
                                          </p:val>
                                        </p:tav>
                                        <p:tav tm="100000">
                                          <p:val>
                                            <p:strVal val="#ppt_x"/>
                                          </p:val>
                                        </p:tav>
                                      </p:tavLst>
                                    </p:anim>
                                    <p:anim calcmode="lin" valueType="num">
                                      <p:cBhvr additive="base">
                                        <p:cTn id="67" dur="3000" fill="hold"/>
                                        <p:tgtEl>
                                          <p:spTgt spid="13"/>
                                        </p:tgtEl>
                                        <p:attrNameLst>
                                          <p:attrName>ppt_y</p:attrName>
                                        </p:attrNameLst>
                                      </p:cBhvr>
                                      <p:tavLst>
                                        <p:tav tm="0">
                                          <p:val>
                                            <p:strVal val="#ppt_y"/>
                                          </p:val>
                                        </p:tav>
                                        <p:tav tm="100000">
                                          <p:val>
                                            <p:strVal val="#ppt_y"/>
                                          </p:val>
                                        </p:tav>
                                      </p:tavLst>
                                    </p:anim>
                                  </p:childTnLst>
                                </p:cTn>
                              </p:par>
                              <p:par>
                                <p:cTn id="68" presetID="19" presetClass="entr" presetSubtype="5"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p:val>
                                            <p:strVal val="#ppt_w"/>
                                          </p:val>
                                        </p:tav>
                                        <p:tav tm="100000">
                                          <p:val>
                                            <p:strVal val="#ppt_w"/>
                                          </p:val>
                                        </p:tav>
                                      </p:tavLst>
                                    </p:anim>
                                    <p:anim calcmode="lin" valueType="num">
                                      <p:cBhvr>
                                        <p:cTn id="71" dur="3000" fill="hold"/>
                                        <p:tgtEl>
                                          <p:spTgt spid="13"/>
                                        </p:tgtEl>
                                        <p:attrNameLst>
                                          <p:attrName>ppt_h</p:attrName>
                                        </p:attrNameLst>
                                      </p:cBhvr>
                                      <p:tavLst>
                                        <p:tav tm="0" fmla="#ppt_h*sin(2.5*pi*$)">
                                          <p:val>
                                            <p:fltVal val="0"/>
                                          </p:val>
                                        </p:tav>
                                        <p:tav tm="100000">
                                          <p:val>
                                            <p:fltVal val="1"/>
                                          </p:val>
                                        </p:tav>
                                      </p:tavLst>
                                    </p:anim>
                                  </p:childTnLst>
                                </p:cTn>
                              </p:par>
                              <p:par>
                                <p:cTn id="72" presetID="2" presetClass="entr" presetSubtype="8"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3000" fill="hold"/>
                                        <p:tgtEl>
                                          <p:spTgt spid="14"/>
                                        </p:tgtEl>
                                        <p:attrNameLst>
                                          <p:attrName>ppt_x</p:attrName>
                                        </p:attrNameLst>
                                      </p:cBhvr>
                                      <p:tavLst>
                                        <p:tav tm="0">
                                          <p:val>
                                            <p:strVal val="0-#ppt_w/2"/>
                                          </p:val>
                                        </p:tav>
                                        <p:tav tm="100000">
                                          <p:val>
                                            <p:strVal val="#ppt_x"/>
                                          </p:val>
                                        </p:tav>
                                      </p:tavLst>
                                    </p:anim>
                                    <p:anim calcmode="lin" valueType="num">
                                      <p:cBhvr additive="base">
                                        <p:cTn id="75" dur="3000" fill="hold"/>
                                        <p:tgtEl>
                                          <p:spTgt spid="14"/>
                                        </p:tgtEl>
                                        <p:attrNameLst>
                                          <p:attrName>ppt_y</p:attrName>
                                        </p:attrNameLst>
                                      </p:cBhvr>
                                      <p:tavLst>
                                        <p:tav tm="0">
                                          <p:val>
                                            <p:strVal val="#ppt_y"/>
                                          </p:val>
                                        </p:tav>
                                        <p:tav tm="100000">
                                          <p:val>
                                            <p:strVal val="#ppt_y"/>
                                          </p:val>
                                        </p:tav>
                                      </p:tavLst>
                                    </p:anim>
                                  </p:childTnLst>
                                </p:cTn>
                              </p:par>
                              <p:par>
                                <p:cTn id="76" presetID="19" presetClass="entr" presetSubtype="5"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3000" fill="hold"/>
                                        <p:tgtEl>
                                          <p:spTgt spid="14"/>
                                        </p:tgtEl>
                                        <p:attrNameLst>
                                          <p:attrName>ppt_w</p:attrName>
                                        </p:attrNameLst>
                                      </p:cBhvr>
                                      <p:tavLst>
                                        <p:tav tm="0">
                                          <p:val>
                                            <p:strVal val="#ppt_w"/>
                                          </p:val>
                                        </p:tav>
                                        <p:tav tm="100000">
                                          <p:val>
                                            <p:strVal val="#ppt_w"/>
                                          </p:val>
                                        </p:tav>
                                      </p:tavLst>
                                    </p:anim>
                                    <p:anim calcmode="lin" valueType="num">
                                      <p:cBhvr>
                                        <p:cTn id="79" dur="3000" fill="hold"/>
                                        <p:tgtEl>
                                          <p:spTgt spid="14"/>
                                        </p:tgtEl>
                                        <p:attrNameLst>
                                          <p:attrName>ppt_h</p:attrName>
                                        </p:attrNameLst>
                                      </p:cBhvr>
                                      <p:tavLst>
                                        <p:tav tm="0" fmla="#ppt_h*sin(2.5*pi*$)">
                                          <p:val>
                                            <p:fltVal val="0"/>
                                          </p:val>
                                        </p:tav>
                                        <p:tav tm="100000">
                                          <p:val>
                                            <p:fltVal val="1"/>
                                          </p:val>
                                        </p:tav>
                                      </p:tavLst>
                                    </p:anim>
                                  </p:childTnLst>
                                </p:cTn>
                              </p:par>
                              <p:par>
                                <p:cTn id="80" presetID="2" presetClass="entr" presetSubtype="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3000" fill="hold"/>
                                        <p:tgtEl>
                                          <p:spTgt spid="15"/>
                                        </p:tgtEl>
                                        <p:attrNameLst>
                                          <p:attrName>ppt_x</p:attrName>
                                        </p:attrNameLst>
                                      </p:cBhvr>
                                      <p:tavLst>
                                        <p:tav tm="0">
                                          <p:val>
                                            <p:strVal val="0-#ppt_w/2"/>
                                          </p:val>
                                        </p:tav>
                                        <p:tav tm="100000">
                                          <p:val>
                                            <p:strVal val="#ppt_x"/>
                                          </p:val>
                                        </p:tav>
                                      </p:tavLst>
                                    </p:anim>
                                    <p:anim calcmode="lin" valueType="num">
                                      <p:cBhvr additive="base">
                                        <p:cTn id="83" dur="3000" fill="hold"/>
                                        <p:tgtEl>
                                          <p:spTgt spid="15"/>
                                        </p:tgtEl>
                                        <p:attrNameLst>
                                          <p:attrName>ppt_y</p:attrName>
                                        </p:attrNameLst>
                                      </p:cBhvr>
                                      <p:tavLst>
                                        <p:tav tm="0">
                                          <p:val>
                                            <p:strVal val="#ppt_y"/>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3000" fill="hold"/>
                                        <p:tgtEl>
                                          <p:spTgt spid="15"/>
                                        </p:tgtEl>
                                        <p:attrNameLst>
                                          <p:attrName>ppt_w</p:attrName>
                                        </p:attrNameLst>
                                      </p:cBhvr>
                                      <p:tavLst>
                                        <p:tav tm="0">
                                          <p:val>
                                            <p:strVal val="#ppt_w"/>
                                          </p:val>
                                        </p:tav>
                                        <p:tav tm="100000">
                                          <p:val>
                                            <p:strVal val="#ppt_w"/>
                                          </p:val>
                                        </p:tav>
                                      </p:tavLst>
                                    </p:anim>
                                    <p:anim calcmode="lin" valueType="num">
                                      <p:cBhvr>
                                        <p:cTn id="87" dur="3000" fill="hold"/>
                                        <p:tgtEl>
                                          <p:spTgt spid="15"/>
                                        </p:tgtEl>
                                        <p:attrNameLst>
                                          <p:attrName>ppt_h</p:attrName>
                                        </p:attrNameLst>
                                      </p:cBhvr>
                                      <p:tavLst>
                                        <p:tav tm="0" fmla="#ppt_h*sin(2.5*pi*$)">
                                          <p:val>
                                            <p:fltVal val="0"/>
                                          </p:val>
                                        </p:tav>
                                        <p:tav tm="100000">
                                          <p:val>
                                            <p:fltVal val="1"/>
                                          </p:val>
                                        </p:tav>
                                      </p:tavLst>
                                    </p:anim>
                                  </p:childTnLst>
                                </p:cTn>
                              </p:par>
                              <p:par>
                                <p:cTn id="88" presetID="2" presetClass="entr" presetSubtype="8"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0-#ppt_w/2"/>
                                          </p:val>
                                        </p:tav>
                                        <p:tav tm="100000">
                                          <p:val>
                                            <p:strVal val="#ppt_x"/>
                                          </p:val>
                                        </p:tav>
                                      </p:tavLst>
                                    </p:anim>
                                    <p:anim calcmode="lin" valueType="num">
                                      <p:cBhvr additive="base">
                                        <p:cTn id="91" dur="3000" fill="hold"/>
                                        <p:tgtEl>
                                          <p:spTgt spid="16"/>
                                        </p:tgtEl>
                                        <p:attrNameLst>
                                          <p:attrName>ppt_y</p:attrName>
                                        </p:attrNameLst>
                                      </p:cBhvr>
                                      <p:tavLst>
                                        <p:tav tm="0">
                                          <p:val>
                                            <p:strVal val="#ppt_y"/>
                                          </p:val>
                                        </p:tav>
                                        <p:tav tm="100000">
                                          <p:val>
                                            <p:strVal val="#ppt_y"/>
                                          </p:val>
                                        </p:tav>
                                      </p:tavLst>
                                    </p:anim>
                                  </p:childTnLst>
                                </p:cTn>
                              </p:par>
                              <p:par>
                                <p:cTn id="92" presetID="19" presetClass="entr" presetSubtype="5" fill="hold"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3000" fill="hold"/>
                                        <p:tgtEl>
                                          <p:spTgt spid="16"/>
                                        </p:tgtEl>
                                        <p:attrNameLst>
                                          <p:attrName>ppt_w</p:attrName>
                                        </p:attrNameLst>
                                      </p:cBhvr>
                                      <p:tavLst>
                                        <p:tav tm="0">
                                          <p:val>
                                            <p:strVal val="#ppt_w"/>
                                          </p:val>
                                        </p:tav>
                                        <p:tav tm="100000">
                                          <p:val>
                                            <p:strVal val="#ppt_w"/>
                                          </p:val>
                                        </p:tav>
                                      </p:tavLst>
                                    </p:anim>
                                    <p:anim calcmode="lin" valueType="num">
                                      <p:cBhvr>
                                        <p:cTn id="95" dur="3000" fill="hold"/>
                                        <p:tgtEl>
                                          <p:spTgt spid="16"/>
                                        </p:tgtEl>
                                        <p:attrNameLst>
                                          <p:attrName>ppt_h</p:attrName>
                                        </p:attrNameLst>
                                      </p:cBhvr>
                                      <p:tavLst>
                                        <p:tav tm="0" fmla="#ppt_h*sin(2.5*pi*$)">
                                          <p:val>
                                            <p:fltVal val="0"/>
                                          </p:val>
                                        </p:tav>
                                        <p:tav tm="100000">
                                          <p:val>
                                            <p:fltVal val="1"/>
                                          </p:val>
                                        </p:tav>
                                      </p:tavLst>
                                    </p:anim>
                                  </p:childTnLst>
                                </p:cTn>
                              </p:par>
                              <p:par>
                                <p:cTn id="96" presetID="2" presetClass="entr" presetSubtype="8" fill="hold"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additive="base">
                                        <p:cTn id="98" dur="3000" fill="hold"/>
                                        <p:tgtEl>
                                          <p:spTgt spid="17"/>
                                        </p:tgtEl>
                                        <p:attrNameLst>
                                          <p:attrName>ppt_x</p:attrName>
                                        </p:attrNameLst>
                                      </p:cBhvr>
                                      <p:tavLst>
                                        <p:tav tm="0">
                                          <p:val>
                                            <p:strVal val="0-#ppt_w/2"/>
                                          </p:val>
                                        </p:tav>
                                        <p:tav tm="100000">
                                          <p:val>
                                            <p:strVal val="#ppt_x"/>
                                          </p:val>
                                        </p:tav>
                                      </p:tavLst>
                                    </p:anim>
                                    <p:anim calcmode="lin" valueType="num">
                                      <p:cBhvr additive="base">
                                        <p:cTn id="99" dur="3000" fill="hold"/>
                                        <p:tgtEl>
                                          <p:spTgt spid="17"/>
                                        </p:tgtEl>
                                        <p:attrNameLst>
                                          <p:attrName>ppt_y</p:attrName>
                                        </p:attrNameLst>
                                      </p:cBhvr>
                                      <p:tavLst>
                                        <p:tav tm="0">
                                          <p:val>
                                            <p:strVal val="#ppt_y"/>
                                          </p:val>
                                        </p:tav>
                                        <p:tav tm="100000">
                                          <p:val>
                                            <p:strVal val="#ppt_y"/>
                                          </p:val>
                                        </p:tav>
                                      </p:tavLst>
                                    </p:anim>
                                  </p:childTnLst>
                                </p:cTn>
                              </p:par>
                              <p:par>
                                <p:cTn id="100" presetID="19" presetClass="entr" presetSubtype="5"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p:cTn id="102" dur="3000" fill="hold"/>
                                        <p:tgtEl>
                                          <p:spTgt spid="17"/>
                                        </p:tgtEl>
                                        <p:attrNameLst>
                                          <p:attrName>ppt_w</p:attrName>
                                        </p:attrNameLst>
                                      </p:cBhvr>
                                      <p:tavLst>
                                        <p:tav tm="0">
                                          <p:val>
                                            <p:strVal val="#ppt_w"/>
                                          </p:val>
                                        </p:tav>
                                        <p:tav tm="100000">
                                          <p:val>
                                            <p:strVal val="#ppt_w"/>
                                          </p:val>
                                        </p:tav>
                                      </p:tavLst>
                                    </p:anim>
                                    <p:anim calcmode="lin" valueType="num">
                                      <p:cBhvr>
                                        <p:cTn id="103" dur="3000" fill="hold"/>
                                        <p:tgtEl>
                                          <p:spTgt spid="17"/>
                                        </p:tgtEl>
                                        <p:attrNameLst>
                                          <p:attrName>ppt_h</p:attrName>
                                        </p:attrNameLst>
                                      </p:cBhvr>
                                      <p:tavLst>
                                        <p:tav tm="0" fmla="#ppt_h*sin(2.5*pi*$)">
                                          <p:val>
                                            <p:fltVal val="0"/>
                                          </p:val>
                                        </p:tav>
                                        <p:tav tm="100000">
                                          <p:val>
                                            <p:fltVal val="1"/>
                                          </p:val>
                                        </p:tav>
                                      </p:tavLst>
                                    </p:anim>
                                  </p:childTnLst>
                                </p:cTn>
                              </p:par>
                              <p:par>
                                <p:cTn id="104" presetID="2" presetClass="entr" presetSubtype="8"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0-#ppt_w/2"/>
                                          </p:val>
                                        </p:tav>
                                        <p:tav tm="100000">
                                          <p:val>
                                            <p:strVal val="#ppt_x"/>
                                          </p:val>
                                        </p:tav>
                                      </p:tavLst>
                                    </p:anim>
                                    <p:anim calcmode="lin" valueType="num">
                                      <p:cBhvr additive="base">
                                        <p:cTn id="107" dur="3000" fill="hold"/>
                                        <p:tgtEl>
                                          <p:spTgt spid="18"/>
                                        </p:tgtEl>
                                        <p:attrNameLst>
                                          <p:attrName>ppt_y</p:attrName>
                                        </p:attrNameLst>
                                      </p:cBhvr>
                                      <p:tavLst>
                                        <p:tav tm="0">
                                          <p:val>
                                            <p:strVal val="#ppt_y"/>
                                          </p:val>
                                        </p:tav>
                                        <p:tav tm="100000">
                                          <p:val>
                                            <p:strVal val="#ppt_y"/>
                                          </p:val>
                                        </p:tav>
                                      </p:tavLst>
                                    </p:anim>
                                  </p:childTnLst>
                                </p:cTn>
                              </p:par>
                              <p:par>
                                <p:cTn id="108" presetID="19" presetClass="entr" presetSubtype="5" fill="hold"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p:cTn id="110" dur="3000" fill="hold"/>
                                        <p:tgtEl>
                                          <p:spTgt spid="18"/>
                                        </p:tgtEl>
                                        <p:attrNameLst>
                                          <p:attrName>ppt_w</p:attrName>
                                        </p:attrNameLst>
                                      </p:cBhvr>
                                      <p:tavLst>
                                        <p:tav tm="0">
                                          <p:val>
                                            <p:strVal val="#ppt_w"/>
                                          </p:val>
                                        </p:tav>
                                        <p:tav tm="100000">
                                          <p:val>
                                            <p:strVal val="#ppt_w"/>
                                          </p:val>
                                        </p:tav>
                                      </p:tavLst>
                                    </p:anim>
                                    <p:anim calcmode="lin" valueType="num">
                                      <p:cBhvr>
                                        <p:cTn id="111" dur="3000" fill="hold"/>
                                        <p:tgtEl>
                                          <p:spTgt spid="18"/>
                                        </p:tgtEl>
                                        <p:attrNameLst>
                                          <p:attrName>ppt_h</p:attrName>
                                        </p:attrNameLst>
                                      </p:cBhvr>
                                      <p:tavLst>
                                        <p:tav tm="0" fmla="#ppt_h*sin(2.5*pi*$)">
                                          <p:val>
                                            <p:fltVal val="0"/>
                                          </p:val>
                                        </p:tav>
                                        <p:tav tm="100000">
                                          <p:val>
                                            <p:fltVal val="1"/>
                                          </p:val>
                                        </p:tav>
                                      </p:tavLst>
                                    </p:anim>
                                  </p:childTnLst>
                                </p:cTn>
                              </p:par>
                              <p:par>
                                <p:cTn id="112" presetID="2" presetClass="entr" presetSubtype="8" fill="hold"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3000" fill="hold"/>
                                        <p:tgtEl>
                                          <p:spTgt spid="19"/>
                                        </p:tgtEl>
                                        <p:attrNameLst>
                                          <p:attrName>ppt_x</p:attrName>
                                        </p:attrNameLst>
                                      </p:cBhvr>
                                      <p:tavLst>
                                        <p:tav tm="0">
                                          <p:val>
                                            <p:strVal val="0-#ppt_w/2"/>
                                          </p:val>
                                        </p:tav>
                                        <p:tav tm="100000">
                                          <p:val>
                                            <p:strVal val="#ppt_x"/>
                                          </p:val>
                                        </p:tav>
                                      </p:tavLst>
                                    </p:anim>
                                    <p:anim calcmode="lin" valueType="num">
                                      <p:cBhvr additive="base">
                                        <p:cTn id="115" dur="3000" fill="hold"/>
                                        <p:tgtEl>
                                          <p:spTgt spid="19"/>
                                        </p:tgtEl>
                                        <p:attrNameLst>
                                          <p:attrName>ppt_y</p:attrName>
                                        </p:attrNameLst>
                                      </p:cBhvr>
                                      <p:tavLst>
                                        <p:tav tm="0">
                                          <p:val>
                                            <p:strVal val="#ppt_y"/>
                                          </p:val>
                                        </p:tav>
                                        <p:tav tm="100000">
                                          <p:val>
                                            <p:strVal val="#ppt_y"/>
                                          </p:val>
                                        </p:tav>
                                      </p:tavLst>
                                    </p:anim>
                                  </p:childTnLst>
                                </p:cTn>
                              </p:par>
                              <p:par>
                                <p:cTn id="116" presetID="19" presetClass="entr" presetSubtype="5" fill="hold" nodeType="withEffect">
                                  <p:stCondLst>
                                    <p:cond delay="0"/>
                                  </p:stCondLst>
                                  <p:childTnLst>
                                    <p:set>
                                      <p:cBhvr>
                                        <p:cTn id="117" dur="1" fill="hold">
                                          <p:stCondLst>
                                            <p:cond delay="0"/>
                                          </p:stCondLst>
                                        </p:cTn>
                                        <p:tgtEl>
                                          <p:spTgt spid="19"/>
                                        </p:tgtEl>
                                        <p:attrNameLst>
                                          <p:attrName>style.visibility</p:attrName>
                                        </p:attrNameLst>
                                      </p:cBhvr>
                                      <p:to>
                                        <p:strVal val="visible"/>
                                      </p:to>
                                    </p:set>
                                    <p:anim calcmode="lin" valueType="num">
                                      <p:cBhvr>
                                        <p:cTn id="118" dur="3000" fill="hold"/>
                                        <p:tgtEl>
                                          <p:spTgt spid="19"/>
                                        </p:tgtEl>
                                        <p:attrNameLst>
                                          <p:attrName>ppt_w</p:attrName>
                                        </p:attrNameLst>
                                      </p:cBhvr>
                                      <p:tavLst>
                                        <p:tav tm="0">
                                          <p:val>
                                            <p:strVal val="#ppt_w"/>
                                          </p:val>
                                        </p:tav>
                                        <p:tav tm="100000">
                                          <p:val>
                                            <p:strVal val="#ppt_w"/>
                                          </p:val>
                                        </p:tav>
                                      </p:tavLst>
                                    </p:anim>
                                    <p:anim calcmode="lin" valueType="num">
                                      <p:cBhvr>
                                        <p:cTn id="119" dur="3000" fill="hold"/>
                                        <p:tgtEl>
                                          <p:spTgt spid="19"/>
                                        </p:tgtEl>
                                        <p:attrNameLst>
                                          <p:attrName>ppt_h</p:attrName>
                                        </p:attrNameLst>
                                      </p:cBhvr>
                                      <p:tavLst>
                                        <p:tav tm="0" fmla="#ppt_h*sin(2.5*pi*$)">
                                          <p:val>
                                            <p:fltVal val="0"/>
                                          </p:val>
                                        </p:tav>
                                        <p:tav tm="100000">
                                          <p:val>
                                            <p:fltVal val="1"/>
                                          </p:val>
                                        </p:tav>
                                      </p:tavLst>
                                    </p:anim>
                                  </p:childTnLst>
                                </p:cTn>
                              </p:par>
                              <p:par>
                                <p:cTn id="120" presetID="2" presetClass="exit" presetSubtype="2" fill="hold" nodeType="withEffect">
                                  <p:stCondLst>
                                    <p:cond delay="0"/>
                                  </p:stCondLst>
                                  <p:childTnLst>
                                    <p:anim calcmode="lin" valueType="num">
                                      <p:cBhvr additive="base">
                                        <p:cTn id="121" dur="3750"/>
                                        <p:tgtEl>
                                          <p:spTgt spid="4099"/>
                                        </p:tgtEl>
                                        <p:attrNameLst>
                                          <p:attrName>ppt_x</p:attrName>
                                        </p:attrNameLst>
                                      </p:cBhvr>
                                      <p:tavLst>
                                        <p:tav tm="0">
                                          <p:val>
                                            <p:strVal val="ppt_x"/>
                                          </p:val>
                                        </p:tav>
                                        <p:tav tm="100000">
                                          <p:val>
                                            <p:strVal val="1+ppt_w/2"/>
                                          </p:val>
                                        </p:tav>
                                      </p:tavLst>
                                    </p:anim>
                                    <p:anim calcmode="lin" valueType="num">
                                      <p:cBhvr additive="base">
                                        <p:cTn id="122" dur="3750"/>
                                        <p:tgtEl>
                                          <p:spTgt spid="4099"/>
                                        </p:tgtEl>
                                        <p:attrNameLst>
                                          <p:attrName>ppt_y</p:attrName>
                                        </p:attrNameLst>
                                      </p:cBhvr>
                                      <p:tavLst>
                                        <p:tav tm="0">
                                          <p:val>
                                            <p:strVal val="ppt_y"/>
                                          </p:val>
                                        </p:tav>
                                        <p:tav tm="100000">
                                          <p:val>
                                            <p:strVal val="ppt_y"/>
                                          </p:val>
                                        </p:tav>
                                      </p:tavLst>
                                    </p:anim>
                                    <p:set>
                                      <p:cBhvr>
                                        <p:cTn id="123" dur="1" fill="hold">
                                          <p:stCondLst>
                                            <p:cond delay="3749"/>
                                          </p:stCondLst>
                                        </p:cTn>
                                        <p:tgtEl>
                                          <p:spTgt spid="4099"/>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750"/>
                                        <p:tgtEl>
                                          <p:spTgt spid="7"/>
                                        </p:tgtEl>
                                        <p:attrNameLst>
                                          <p:attrName>ppt_x</p:attrName>
                                        </p:attrNameLst>
                                      </p:cBhvr>
                                      <p:tavLst>
                                        <p:tav tm="0">
                                          <p:val>
                                            <p:strVal val="ppt_x"/>
                                          </p:val>
                                        </p:tav>
                                        <p:tav tm="100000">
                                          <p:val>
                                            <p:strVal val="0-ppt_w/2"/>
                                          </p:val>
                                        </p:tav>
                                      </p:tavLst>
                                    </p:anim>
                                    <p:anim calcmode="lin" valueType="num">
                                      <p:cBhvr additive="base">
                                        <p:cTn id="126" dur="3750"/>
                                        <p:tgtEl>
                                          <p:spTgt spid="7"/>
                                        </p:tgtEl>
                                        <p:attrNameLst>
                                          <p:attrName>ppt_y</p:attrName>
                                        </p:attrNameLst>
                                      </p:cBhvr>
                                      <p:tavLst>
                                        <p:tav tm="0">
                                          <p:val>
                                            <p:strVal val="ppt_y"/>
                                          </p:val>
                                        </p:tav>
                                        <p:tav tm="100000">
                                          <p:val>
                                            <p:strVal val="ppt_y"/>
                                          </p:val>
                                        </p:tav>
                                      </p:tavLst>
                                    </p:anim>
                                    <p:set>
                                      <p:cBhvr>
                                        <p:cTn id="127" dur="1" fill="hold">
                                          <p:stCondLst>
                                            <p:cond delay="3749"/>
                                          </p:stCondLst>
                                        </p:cTn>
                                        <p:tgtEl>
                                          <p:spTgt spid="7"/>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750"/>
                                        <p:tgtEl>
                                          <p:spTgt spid="8"/>
                                        </p:tgtEl>
                                        <p:attrNameLst>
                                          <p:attrName>ppt_x</p:attrName>
                                        </p:attrNameLst>
                                      </p:cBhvr>
                                      <p:tavLst>
                                        <p:tav tm="0">
                                          <p:val>
                                            <p:strVal val="ppt_x"/>
                                          </p:val>
                                        </p:tav>
                                        <p:tav tm="100000">
                                          <p:val>
                                            <p:strVal val="1+ppt_w/2"/>
                                          </p:val>
                                        </p:tav>
                                      </p:tavLst>
                                    </p:anim>
                                    <p:anim calcmode="lin" valueType="num">
                                      <p:cBhvr additive="base">
                                        <p:cTn id="130" dur="3750"/>
                                        <p:tgtEl>
                                          <p:spTgt spid="8"/>
                                        </p:tgtEl>
                                        <p:attrNameLst>
                                          <p:attrName>ppt_y</p:attrName>
                                        </p:attrNameLst>
                                      </p:cBhvr>
                                      <p:tavLst>
                                        <p:tav tm="0">
                                          <p:val>
                                            <p:strVal val="ppt_y"/>
                                          </p:val>
                                        </p:tav>
                                        <p:tav tm="100000">
                                          <p:val>
                                            <p:strVal val="ppt_y"/>
                                          </p:val>
                                        </p:tav>
                                      </p:tavLst>
                                    </p:anim>
                                    <p:set>
                                      <p:cBhvr>
                                        <p:cTn id="131" dur="1" fill="hold">
                                          <p:stCondLst>
                                            <p:cond delay="3749"/>
                                          </p:stCondLst>
                                        </p:cTn>
                                        <p:tgtEl>
                                          <p:spTgt spid="8"/>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3750"/>
                                        <p:tgtEl>
                                          <p:spTgt spid="9"/>
                                        </p:tgtEl>
                                        <p:attrNameLst>
                                          <p:attrName>ppt_x</p:attrName>
                                        </p:attrNameLst>
                                      </p:cBhvr>
                                      <p:tavLst>
                                        <p:tav tm="0">
                                          <p:val>
                                            <p:strVal val="ppt_x"/>
                                          </p:val>
                                        </p:tav>
                                        <p:tav tm="100000">
                                          <p:val>
                                            <p:strVal val="1+ppt_w/2"/>
                                          </p:val>
                                        </p:tav>
                                      </p:tavLst>
                                    </p:anim>
                                    <p:anim calcmode="lin" valueType="num">
                                      <p:cBhvr additive="base">
                                        <p:cTn id="134" dur="3750"/>
                                        <p:tgtEl>
                                          <p:spTgt spid="9"/>
                                        </p:tgtEl>
                                        <p:attrNameLst>
                                          <p:attrName>ppt_y</p:attrName>
                                        </p:attrNameLst>
                                      </p:cBhvr>
                                      <p:tavLst>
                                        <p:tav tm="0">
                                          <p:val>
                                            <p:strVal val="ppt_y"/>
                                          </p:val>
                                        </p:tav>
                                        <p:tav tm="100000">
                                          <p:val>
                                            <p:strVal val="ppt_y"/>
                                          </p:val>
                                        </p:tav>
                                      </p:tavLst>
                                    </p:anim>
                                    <p:set>
                                      <p:cBhvr>
                                        <p:cTn id="135" dur="1" fill="hold">
                                          <p:stCondLst>
                                            <p:cond delay="3749"/>
                                          </p:stCondLst>
                                        </p:cTn>
                                        <p:tgtEl>
                                          <p:spTgt spid="9"/>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3750"/>
                                        <p:tgtEl>
                                          <p:spTgt spid="10"/>
                                        </p:tgtEl>
                                        <p:attrNameLst>
                                          <p:attrName>ppt_x</p:attrName>
                                        </p:attrNameLst>
                                      </p:cBhvr>
                                      <p:tavLst>
                                        <p:tav tm="0">
                                          <p:val>
                                            <p:strVal val="ppt_x"/>
                                          </p:val>
                                        </p:tav>
                                        <p:tav tm="100000">
                                          <p:val>
                                            <p:strVal val="1+ppt_w/2"/>
                                          </p:val>
                                        </p:tav>
                                      </p:tavLst>
                                    </p:anim>
                                    <p:anim calcmode="lin" valueType="num">
                                      <p:cBhvr additive="base">
                                        <p:cTn id="138" dur="3750"/>
                                        <p:tgtEl>
                                          <p:spTgt spid="10"/>
                                        </p:tgtEl>
                                        <p:attrNameLst>
                                          <p:attrName>ppt_y</p:attrName>
                                        </p:attrNameLst>
                                      </p:cBhvr>
                                      <p:tavLst>
                                        <p:tav tm="0">
                                          <p:val>
                                            <p:strVal val="ppt_y"/>
                                          </p:val>
                                        </p:tav>
                                        <p:tav tm="100000">
                                          <p:val>
                                            <p:strVal val="ppt_y"/>
                                          </p:val>
                                        </p:tav>
                                      </p:tavLst>
                                    </p:anim>
                                    <p:set>
                                      <p:cBhvr>
                                        <p:cTn id="139" dur="1" fill="hold">
                                          <p:stCondLst>
                                            <p:cond delay="3749"/>
                                          </p:stCondLst>
                                        </p:cTn>
                                        <p:tgtEl>
                                          <p:spTgt spid="10"/>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3750"/>
                                        <p:tgtEl>
                                          <p:spTgt spid="11"/>
                                        </p:tgtEl>
                                        <p:attrNameLst>
                                          <p:attrName>ppt_x</p:attrName>
                                        </p:attrNameLst>
                                      </p:cBhvr>
                                      <p:tavLst>
                                        <p:tav tm="0">
                                          <p:val>
                                            <p:strVal val="ppt_x"/>
                                          </p:val>
                                        </p:tav>
                                        <p:tav tm="100000">
                                          <p:val>
                                            <p:strVal val="1+ppt_w/2"/>
                                          </p:val>
                                        </p:tav>
                                      </p:tavLst>
                                    </p:anim>
                                    <p:anim calcmode="lin" valueType="num">
                                      <p:cBhvr additive="base">
                                        <p:cTn id="142" dur="3750"/>
                                        <p:tgtEl>
                                          <p:spTgt spid="11"/>
                                        </p:tgtEl>
                                        <p:attrNameLst>
                                          <p:attrName>ppt_y</p:attrName>
                                        </p:attrNameLst>
                                      </p:cBhvr>
                                      <p:tavLst>
                                        <p:tav tm="0">
                                          <p:val>
                                            <p:strVal val="ppt_y"/>
                                          </p:val>
                                        </p:tav>
                                        <p:tav tm="100000">
                                          <p:val>
                                            <p:strVal val="ppt_y"/>
                                          </p:val>
                                        </p:tav>
                                      </p:tavLst>
                                    </p:anim>
                                    <p:set>
                                      <p:cBhvr>
                                        <p:cTn id="143" dur="1" fill="hold">
                                          <p:stCondLst>
                                            <p:cond delay="3749"/>
                                          </p:stCondLst>
                                        </p:cTn>
                                        <p:tgtEl>
                                          <p:spTgt spid="11"/>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3750"/>
                                        <p:tgtEl>
                                          <p:spTgt spid="12"/>
                                        </p:tgtEl>
                                        <p:attrNameLst>
                                          <p:attrName>ppt_x</p:attrName>
                                        </p:attrNameLst>
                                      </p:cBhvr>
                                      <p:tavLst>
                                        <p:tav tm="0">
                                          <p:val>
                                            <p:strVal val="ppt_x"/>
                                          </p:val>
                                        </p:tav>
                                        <p:tav tm="100000">
                                          <p:val>
                                            <p:strVal val="1+ppt_w/2"/>
                                          </p:val>
                                        </p:tav>
                                      </p:tavLst>
                                    </p:anim>
                                    <p:anim calcmode="lin" valueType="num">
                                      <p:cBhvr additive="base">
                                        <p:cTn id="146" dur="3750"/>
                                        <p:tgtEl>
                                          <p:spTgt spid="12"/>
                                        </p:tgtEl>
                                        <p:attrNameLst>
                                          <p:attrName>ppt_y</p:attrName>
                                        </p:attrNameLst>
                                      </p:cBhvr>
                                      <p:tavLst>
                                        <p:tav tm="0">
                                          <p:val>
                                            <p:strVal val="ppt_y"/>
                                          </p:val>
                                        </p:tav>
                                        <p:tav tm="100000">
                                          <p:val>
                                            <p:strVal val="ppt_y"/>
                                          </p:val>
                                        </p:tav>
                                      </p:tavLst>
                                    </p:anim>
                                    <p:set>
                                      <p:cBhvr>
                                        <p:cTn id="147" dur="1" fill="hold">
                                          <p:stCondLst>
                                            <p:cond delay="3749"/>
                                          </p:stCondLst>
                                        </p:cTn>
                                        <p:tgtEl>
                                          <p:spTgt spid="12"/>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3750"/>
                                        <p:tgtEl>
                                          <p:spTgt spid="13"/>
                                        </p:tgtEl>
                                        <p:attrNameLst>
                                          <p:attrName>ppt_x</p:attrName>
                                        </p:attrNameLst>
                                      </p:cBhvr>
                                      <p:tavLst>
                                        <p:tav tm="0">
                                          <p:val>
                                            <p:strVal val="ppt_x"/>
                                          </p:val>
                                        </p:tav>
                                        <p:tav tm="100000">
                                          <p:val>
                                            <p:strVal val="1+ppt_w/2"/>
                                          </p:val>
                                        </p:tav>
                                      </p:tavLst>
                                    </p:anim>
                                    <p:anim calcmode="lin" valueType="num">
                                      <p:cBhvr additive="base">
                                        <p:cTn id="150" dur="3750"/>
                                        <p:tgtEl>
                                          <p:spTgt spid="13"/>
                                        </p:tgtEl>
                                        <p:attrNameLst>
                                          <p:attrName>ppt_y</p:attrName>
                                        </p:attrNameLst>
                                      </p:cBhvr>
                                      <p:tavLst>
                                        <p:tav tm="0">
                                          <p:val>
                                            <p:strVal val="ppt_y"/>
                                          </p:val>
                                        </p:tav>
                                        <p:tav tm="100000">
                                          <p:val>
                                            <p:strVal val="ppt_y"/>
                                          </p:val>
                                        </p:tav>
                                      </p:tavLst>
                                    </p:anim>
                                    <p:set>
                                      <p:cBhvr>
                                        <p:cTn id="151" dur="1" fill="hold">
                                          <p:stCondLst>
                                            <p:cond delay="3749"/>
                                          </p:stCondLst>
                                        </p:cTn>
                                        <p:tgtEl>
                                          <p:spTgt spid="13"/>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750"/>
                                        <p:tgtEl>
                                          <p:spTgt spid="14"/>
                                        </p:tgtEl>
                                        <p:attrNameLst>
                                          <p:attrName>ppt_x</p:attrName>
                                        </p:attrNameLst>
                                      </p:cBhvr>
                                      <p:tavLst>
                                        <p:tav tm="0">
                                          <p:val>
                                            <p:strVal val="ppt_x"/>
                                          </p:val>
                                        </p:tav>
                                        <p:tav tm="100000">
                                          <p:val>
                                            <p:strVal val="0-ppt_w/2"/>
                                          </p:val>
                                        </p:tav>
                                      </p:tavLst>
                                    </p:anim>
                                    <p:anim calcmode="lin" valueType="num">
                                      <p:cBhvr additive="base">
                                        <p:cTn id="154" dur="3750"/>
                                        <p:tgtEl>
                                          <p:spTgt spid="14"/>
                                        </p:tgtEl>
                                        <p:attrNameLst>
                                          <p:attrName>ppt_y</p:attrName>
                                        </p:attrNameLst>
                                      </p:cBhvr>
                                      <p:tavLst>
                                        <p:tav tm="0">
                                          <p:val>
                                            <p:strVal val="ppt_y"/>
                                          </p:val>
                                        </p:tav>
                                        <p:tav tm="100000">
                                          <p:val>
                                            <p:strVal val="ppt_y"/>
                                          </p:val>
                                        </p:tav>
                                      </p:tavLst>
                                    </p:anim>
                                    <p:set>
                                      <p:cBhvr>
                                        <p:cTn id="155" dur="1" fill="hold">
                                          <p:stCondLst>
                                            <p:cond delay="3749"/>
                                          </p:stCondLst>
                                        </p:cTn>
                                        <p:tgtEl>
                                          <p:spTgt spid="14"/>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750"/>
                                        <p:tgtEl>
                                          <p:spTgt spid="15"/>
                                        </p:tgtEl>
                                        <p:attrNameLst>
                                          <p:attrName>ppt_x</p:attrName>
                                        </p:attrNameLst>
                                      </p:cBhvr>
                                      <p:tavLst>
                                        <p:tav tm="0">
                                          <p:val>
                                            <p:strVal val="ppt_x"/>
                                          </p:val>
                                        </p:tav>
                                        <p:tav tm="100000">
                                          <p:val>
                                            <p:strVal val="0-ppt_w/2"/>
                                          </p:val>
                                        </p:tav>
                                      </p:tavLst>
                                    </p:anim>
                                    <p:anim calcmode="lin" valueType="num">
                                      <p:cBhvr additive="base">
                                        <p:cTn id="158" dur="3750"/>
                                        <p:tgtEl>
                                          <p:spTgt spid="15"/>
                                        </p:tgtEl>
                                        <p:attrNameLst>
                                          <p:attrName>ppt_y</p:attrName>
                                        </p:attrNameLst>
                                      </p:cBhvr>
                                      <p:tavLst>
                                        <p:tav tm="0">
                                          <p:val>
                                            <p:strVal val="ppt_y"/>
                                          </p:val>
                                        </p:tav>
                                        <p:tav tm="100000">
                                          <p:val>
                                            <p:strVal val="ppt_y"/>
                                          </p:val>
                                        </p:tav>
                                      </p:tavLst>
                                    </p:anim>
                                    <p:set>
                                      <p:cBhvr>
                                        <p:cTn id="159" dur="1" fill="hold">
                                          <p:stCondLst>
                                            <p:cond delay="3749"/>
                                          </p:stCondLst>
                                        </p:cTn>
                                        <p:tgtEl>
                                          <p:spTgt spid="15"/>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750"/>
                                        <p:tgtEl>
                                          <p:spTgt spid="16"/>
                                        </p:tgtEl>
                                        <p:attrNameLst>
                                          <p:attrName>ppt_x</p:attrName>
                                        </p:attrNameLst>
                                      </p:cBhvr>
                                      <p:tavLst>
                                        <p:tav tm="0">
                                          <p:val>
                                            <p:strVal val="ppt_x"/>
                                          </p:val>
                                        </p:tav>
                                        <p:tav tm="100000">
                                          <p:val>
                                            <p:strVal val="0-ppt_w/2"/>
                                          </p:val>
                                        </p:tav>
                                      </p:tavLst>
                                    </p:anim>
                                    <p:anim calcmode="lin" valueType="num">
                                      <p:cBhvr additive="base">
                                        <p:cTn id="162" dur="3750"/>
                                        <p:tgtEl>
                                          <p:spTgt spid="16"/>
                                        </p:tgtEl>
                                        <p:attrNameLst>
                                          <p:attrName>ppt_y</p:attrName>
                                        </p:attrNameLst>
                                      </p:cBhvr>
                                      <p:tavLst>
                                        <p:tav tm="0">
                                          <p:val>
                                            <p:strVal val="ppt_y"/>
                                          </p:val>
                                        </p:tav>
                                        <p:tav tm="100000">
                                          <p:val>
                                            <p:strVal val="ppt_y"/>
                                          </p:val>
                                        </p:tav>
                                      </p:tavLst>
                                    </p:anim>
                                    <p:set>
                                      <p:cBhvr>
                                        <p:cTn id="163" dur="1" fill="hold">
                                          <p:stCondLst>
                                            <p:cond delay="3749"/>
                                          </p:stCondLst>
                                        </p:cTn>
                                        <p:tgtEl>
                                          <p:spTgt spid="16"/>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750"/>
                                        <p:tgtEl>
                                          <p:spTgt spid="17"/>
                                        </p:tgtEl>
                                        <p:attrNameLst>
                                          <p:attrName>ppt_x</p:attrName>
                                        </p:attrNameLst>
                                      </p:cBhvr>
                                      <p:tavLst>
                                        <p:tav tm="0">
                                          <p:val>
                                            <p:strVal val="ppt_x"/>
                                          </p:val>
                                        </p:tav>
                                        <p:tav tm="100000">
                                          <p:val>
                                            <p:strVal val="0-ppt_w/2"/>
                                          </p:val>
                                        </p:tav>
                                      </p:tavLst>
                                    </p:anim>
                                    <p:anim calcmode="lin" valueType="num">
                                      <p:cBhvr additive="base">
                                        <p:cTn id="166" dur="3750"/>
                                        <p:tgtEl>
                                          <p:spTgt spid="17"/>
                                        </p:tgtEl>
                                        <p:attrNameLst>
                                          <p:attrName>ppt_y</p:attrName>
                                        </p:attrNameLst>
                                      </p:cBhvr>
                                      <p:tavLst>
                                        <p:tav tm="0">
                                          <p:val>
                                            <p:strVal val="ppt_y"/>
                                          </p:val>
                                        </p:tav>
                                        <p:tav tm="100000">
                                          <p:val>
                                            <p:strVal val="ppt_y"/>
                                          </p:val>
                                        </p:tav>
                                      </p:tavLst>
                                    </p:anim>
                                    <p:set>
                                      <p:cBhvr>
                                        <p:cTn id="167" dur="1" fill="hold">
                                          <p:stCondLst>
                                            <p:cond delay="3749"/>
                                          </p:stCondLst>
                                        </p:cTn>
                                        <p:tgtEl>
                                          <p:spTgt spid="17"/>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3750"/>
                                        <p:tgtEl>
                                          <p:spTgt spid="18"/>
                                        </p:tgtEl>
                                        <p:attrNameLst>
                                          <p:attrName>ppt_x</p:attrName>
                                        </p:attrNameLst>
                                      </p:cBhvr>
                                      <p:tavLst>
                                        <p:tav tm="0">
                                          <p:val>
                                            <p:strVal val="ppt_x"/>
                                          </p:val>
                                        </p:tav>
                                        <p:tav tm="100000">
                                          <p:val>
                                            <p:strVal val="0-ppt_w/2"/>
                                          </p:val>
                                        </p:tav>
                                      </p:tavLst>
                                    </p:anim>
                                    <p:anim calcmode="lin" valueType="num">
                                      <p:cBhvr additive="base">
                                        <p:cTn id="170" dur="3750"/>
                                        <p:tgtEl>
                                          <p:spTgt spid="18"/>
                                        </p:tgtEl>
                                        <p:attrNameLst>
                                          <p:attrName>ppt_y</p:attrName>
                                        </p:attrNameLst>
                                      </p:cBhvr>
                                      <p:tavLst>
                                        <p:tav tm="0">
                                          <p:val>
                                            <p:strVal val="ppt_y"/>
                                          </p:val>
                                        </p:tav>
                                        <p:tav tm="100000">
                                          <p:val>
                                            <p:strVal val="ppt_y"/>
                                          </p:val>
                                        </p:tav>
                                      </p:tavLst>
                                    </p:anim>
                                    <p:set>
                                      <p:cBhvr>
                                        <p:cTn id="171" dur="1" fill="hold">
                                          <p:stCondLst>
                                            <p:cond delay="3749"/>
                                          </p:stCondLst>
                                        </p:cTn>
                                        <p:tgtEl>
                                          <p:spTgt spid="18"/>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3750"/>
                                        <p:tgtEl>
                                          <p:spTgt spid="19"/>
                                        </p:tgtEl>
                                        <p:attrNameLst>
                                          <p:attrName>ppt_x</p:attrName>
                                        </p:attrNameLst>
                                      </p:cBhvr>
                                      <p:tavLst>
                                        <p:tav tm="0">
                                          <p:val>
                                            <p:strVal val="ppt_x"/>
                                          </p:val>
                                        </p:tav>
                                        <p:tav tm="100000">
                                          <p:val>
                                            <p:strVal val="0-ppt_w/2"/>
                                          </p:val>
                                        </p:tav>
                                      </p:tavLst>
                                    </p:anim>
                                    <p:anim calcmode="lin" valueType="num">
                                      <p:cBhvr additive="base">
                                        <p:cTn id="174" dur="3750"/>
                                        <p:tgtEl>
                                          <p:spTgt spid="19"/>
                                        </p:tgtEl>
                                        <p:attrNameLst>
                                          <p:attrName>ppt_y</p:attrName>
                                        </p:attrNameLst>
                                      </p:cBhvr>
                                      <p:tavLst>
                                        <p:tav tm="0">
                                          <p:val>
                                            <p:strVal val="ppt_y"/>
                                          </p:val>
                                        </p:tav>
                                        <p:tav tm="100000">
                                          <p:val>
                                            <p:strVal val="ppt_y"/>
                                          </p:val>
                                        </p:tav>
                                      </p:tavLst>
                                    </p:anim>
                                    <p:set>
                                      <p:cBhvr>
                                        <p:cTn id="175" dur="1" fill="hold">
                                          <p:stCondLst>
                                            <p:cond delay="3749"/>
                                          </p:stCondLst>
                                        </p:cTn>
                                        <p:tgtEl>
                                          <p:spTgt spid="19"/>
                                        </p:tgtEl>
                                        <p:attrNameLst>
                                          <p:attrName>style.visibility</p:attrName>
                                        </p:attrNameLst>
                                      </p:cBhvr>
                                      <p:to>
                                        <p:strVal val="hidden"/>
                                      </p:to>
                                    </p:set>
                                  </p:childTnLst>
                                </p:cTn>
                              </p:par>
                              <p:par>
                                <p:cTn id="176" presetID="8" presetClass="entr" presetSubtype="32" fill="hold" nodeType="withEffect">
                                  <p:stCondLst>
                                    <p:cond delay="0"/>
                                  </p:stCondLst>
                                  <p:childTnLst>
                                    <p:set>
                                      <p:cBhvr>
                                        <p:cTn id="177" dur="1" fill="hold">
                                          <p:stCondLst>
                                            <p:cond delay="0"/>
                                          </p:stCondLst>
                                        </p:cTn>
                                        <p:tgtEl>
                                          <p:spTgt spid="5"/>
                                        </p:tgtEl>
                                        <p:attrNameLst>
                                          <p:attrName>style.visibility</p:attrName>
                                        </p:attrNameLst>
                                      </p:cBhvr>
                                      <p:to>
                                        <p:strVal val="visible"/>
                                      </p:to>
                                    </p:set>
                                    <p:animEffect transition="in" filter="diamond(out)">
                                      <p:cBhvr>
                                        <p:cTn id="178" dur="3750"/>
                                        <p:tgtEl>
                                          <p:spTgt spid="5"/>
                                        </p:tgtEl>
                                      </p:cBhvr>
                                    </p:animEffect>
                                  </p:childTnLst>
                                </p:cTn>
                              </p:par>
                              <p:par>
                                <p:cTn id="179" presetID="17" presetClass="entr" presetSubtype="10" fill="hold" nodeType="withEffect">
                                  <p:stCondLst>
                                    <p:cond delay="0"/>
                                  </p:stCondLst>
                                  <p:childTnLst>
                                    <p:set>
                                      <p:cBhvr>
                                        <p:cTn id="180" dur="1" fill="hold">
                                          <p:stCondLst>
                                            <p:cond delay="0"/>
                                          </p:stCondLst>
                                        </p:cTn>
                                        <p:tgtEl>
                                          <p:spTgt spid="5"/>
                                        </p:tgtEl>
                                        <p:attrNameLst>
                                          <p:attrName>style.visibility</p:attrName>
                                        </p:attrNameLst>
                                      </p:cBhvr>
                                      <p:to>
                                        <p:strVal val="visible"/>
                                      </p:to>
                                    </p:set>
                                    <p:anim calcmode="lin" valueType="num">
                                      <p:cBhvr>
                                        <p:cTn id="181" dur="3750" fill="hold"/>
                                        <p:tgtEl>
                                          <p:spTgt spid="5"/>
                                        </p:tgtEl>
                                        <p:attrNameLst>
                                          <p:attrName>ppt_w</p:attrName>
                                        </p:attrNameLst>
                                      </p:cBhvr>
                                      <p:tavLst>
                                        <p:tav tm="0">
                                          <p:val>
                                            <p:fltVal val="0"/>
                                          </p:val>
                                        </p:tav>
                                        <p:tav tm="100000">
                                          <p:val>
                                            <p:strVal val="#ppt_w"/>
                                          </p:val>
                                        </p:tav>
                                      </p:tavLst>
                                    </p:anim>
                                    <p:anim calcmode="lin" valueType="num">
                                      <p:cBhvr>
                                        <p:cTn id="182" dur="375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21.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2"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759764"/>
            <a:ext cx="4495313" cy="539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flipH="1">
            <a:off x="4499991" y="759765"/>
            <a:ext cx="4698279" cy="539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orma libre"/>
          <p:cNvSpPr/>
          <p:nvPr/>
        </p:nvSpPr>
        <p:spPr>
          <a:xfrm>
            <a:off x="4679" y="0"/>
            <a:ext cx="9144000"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92D050"/>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4679" y="5888282"/>
            <a:ext cx="9144000" cy="96971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6000">
                <a:srgbClr val="FFC000"/>
              </a:gs>
              <a:gs pos="85000">
                <a:srgbClr val="92D050"/>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REGLAS PARA SER PADRES DIEZ DEFINITIVO.jpg"/>
          <p:cNvPicPr>
            <a:picLocks noGrp="1" noChangeAspect="1"/>
          </p:cNvPicPr>
          <p:nvPr isPhoto="1"/>
        </p:nvPicPr>
        <p:blipFill>
          <a:blip r:embed="rId5" cstate="email">
            <a:lum/>
          </a:blip>
          <a:stretch>
            <a:fillRect/>
          </a:stretch>
        </p:blipFill>
        <p:spPr>
          <a:xfrm>
            <a:off x="-228533" y="-171400"/>
            <a:ext cx="9481053" cy="7344816"/>
          </a:xfrm>
          <a:prstGeom prst="rect">
            <a:avLst/>
          </a:prstGeom>
          <a:noFill/>
          <a:ln>
            <a:noFill/>
          </a:ln>
        </p:spPr>
      </p:pic>
    </p:spTree>
    <p:extLst>
      <p:ext uri="{BB962C8B-B14F-4D97-AF65-F5344CB8AC3E}">
        <p14:creationId xmlns:p14="http://schemas.microsoft.com/office/powerpoint/2010/main" val="144755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 presetClass="exit" presetSubtype="8" fill="hold" nodeType="withEffect">
                                  <p:stCondLst>
                                    <p:cond delay="0"/>
                                  </p:stCondLst>
                                  <p:childTnLst>
                                    <p:anim calcmode="lin" valueType="num">
                                      <p:cBhvr additive="base">
                                        <p:cTn id="13" dur="3000"/>
                                        <p:tgtEl>
                                          <p:spTgt spid="2"/>
                                        </p:tgtEl>
                                        <p:attrNameLst>
                                          <p:attrName>ppt_x</p:attrName>
                                        </p:attrNameLst>
                                      </p:cBhvr>
                                      <p:tavLst>
                                        <p:tav tm="0">
                                          <p:val>
                                            <p:strVal val="ppt_x"/>
                                          </p:val>
                                        </p:tav>
                                        <p:tav tm="100000">
                                          <p:val>
                                            <p:strVal val="0-ppt_w/2"/>
                                          </p:val>
                                        </p:tav>
                                      </p:tavLst>
                                    </p:anim>
                                    <p:anim calcmode="lin" valueType="num">
                                      <p:cBhvr additive="base">
                                        <p:cTn id="14" dur="3000"/>
                                        <p:tgtEl>
                                          <p:spTgt spid="2"/>
                                        </p:tgtEl>
                                        <p:attrNameLst>
                                          <p:attrName>ppt_y</p:attrName>
                                        </p:attrNameLst>
                                      </p:cBhvr>
                                      <p:tavLst>
                                        <p:tav tm="0">
                                          <p:val>
                                            <p:strVal val="ppt_y"/>
                                          </p:val>
                                        </p:tav>
                                        <p:tav tm="100000">
                                          <p:val>
                                            <p:strVal val="ppt_y"/>
                                          </p:val>
                                        </p:tav>
                                      </p:tavLst>
                                    </p:anim>
                                    <p:set>
                                      <p:cBhvr>
                                        <p:cTn id="15" dur="1" fill="hold">
                                          <p:stCondLst>
                                            <p:cond delay="2999"/>
                                          </p:stCondLst>
                                        </p:cTn>
                                        <p:tgtEl>
                                          <p:spTgt spid="2"/>
                                        </p:tgtEl>
                                        <p:attrNameLst>
                                          <p:attrName>style.visibility</p:attrName>
                                        </p:attrNameLst>
                                      </p:cBhvr>
                                      <p:to>
                                        <p:strVal val="hidden"/>
                                      </p:to>
                                    </p:set>
                                  </p:childTnLst>
                                </p:cTn>
                              </p:par>
                              <p:par>
                                <p:cTn id="16" presetID="2" presetClass="exit" presetSubtype="2" fill="hold" nodeType="withEffect">
                                  <p:stCondLst>
                                    <p:cond delay="0"/>
                                  </p:stCondLst>
                                  <p:childTnLst>
                                    <p:anim calcmode="lin" valueType="num">
                                      <p:cBhvr additive="base">
                                        <p:cTn id="17" dur="3000"/>
                                        <p:tgtEl>
                                          <p:spTgt spid="3"/>
                                        </p:tgtEl>
                                        <p:attrNameLst>
                                          <p:attrName>ppt_x</p:attrName>
                                        </p:attrNameLst>
                                      </p:cBhvr>
                                      <p:tavLst>
                                        <p:tav tm="0">
                                          <p:val>
                                            <p:strVal val="ppt_x"/>
                                          </p:val>
                                        </p:tav>
                                        <p:tav tm="100000">
                                          <p:val>
                                            <p:strVal val="1+ppt_w/2"/>
                                          </p:val>
                                        </p:tav>
                                      </p:tavLst>
                                    </p:anim>
                                    <p:anim calcmode="lin" valueType="num">
                                      <p:cBhvr additive="base">
                                        <p:cTn id="18" dur="3000"/>
                                        <p:tgtEl>
                                          <p:spTgt spid="3"/>
                                        </p:tgtEl>
                                        <p:attrNameLst>
                                          <p:attrName>ppt_y</p:attrName>
                                        </p:attrNameLst>
                                      </p:cBhvr>
                                      <p:tavLst>
                                        <p:tav tm="0">
                                          <p:val>
                                            <p:strVal val="ppt_y"/>
                                          </p:val>
                                        </p:tav>
                                        <p:tav tm="100000">
                                          <p:val>
                                            <p:strVal val="ppt_y"/>
                                          </p:val>
                                        </p:tav>
                                      </p:tavLst>
                                    </p:anim>
                                    <p:set>
                                      <p:cBhvr>
                                        <p:cTn id="19"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GLAS PARA SER PADRES DIEZ.jpg"/>
          <p:cNvPicPr>
            <a:picLocks noGrp="1" noChangeAspect="1"/>
          </p:cNvPicPr>
          <p:nvPr isPhoto="1"/>
        </p:nvPicPr>
        <p:blipFill>
          <a:blip r:embed="rId3" cstate="email">
            <a:lum/>
          </a:blip>
          <a:stretch>
            <a:fillRect/>
          </a:stretch>
        </p:blipFill>
        <p:spPr>
          <a:xfrm>
            <a:off x="0" y="1"/>
            <a:ext cx="9144000" cy="6858000"/>
          </a:xfrm>
          <a:prstGeom prst="rect">
            <a:avLst/>
          </a:prstGeom>
          <a:noFill/>
          <a:ln>
            <a:noFill/>
          </a:ln>
        </p:spPr>
      </p:pic>
      <p:sp>
        <p:nvSpPr>
          <p:cNvPr id="3" name="2 Forma libre"/>
          <p:cNvSpPr/>
          <p:nvPr/>
        </p:nvSpPr>
        <p:spPr>
          <a:xfrm>
            <a:off x="0" y="0"/>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6021288"/>
            <a:ext cx="9144000" cy="83671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1000">
                <a:srgbClr val="FF9999">
                  <a:lumMod val="60000"/>
                  <a:lumOff val="40000"/>
                </a:srgbClr>
              </a:gs>
              <a:gs pos="89160">
                <a:srgbClr val="A80054"/>
              </a:gs>
              <a:gs pos="77000">
                <a:srgbClr val="FF00FF">
                  <a:lumMod val="58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513246" y="692696"/>
            <a:ext cx="8117507" cy="3785652"/>
          </a:xfrm>
          <a:prstGeom prst="rect">
            <a:avLst/>
          </a:prstGeom>
        </p:spPr>
        <p:txBody>
          <a:bodyPr wrap="square">
            <a:spAutoFit/>
            <a:scene3d>
              <a:camera prst="obliqueBottomLeft"/>
              <a:lightRig rig="threePt" dir="t"/>
            </a:scene3d>
            <a:sp3d extrusionH="69850" contourW="6350">
              <a:extrusionClr>
                <a:schemeClr val="bg1"/>
              </a:extrusionClr>
              <a:contourClr>
                <a:srgbClr val="7030A0"/>
              </a:contourClr>
            </a:sp3d>
          </a:bodyPr>
          <a:lstStyle/>
          <a:p>
            <a:pPr algn="ctr"/>
            <a:r>
              <a:rPr lang="es-ES" sz="2400" b="1" i="1" dirty="0" smtClean="0">
                <a:solidFill>
                  <a:srgbClr val="9900FF"/>
                </a:solidFill>
                <a:latin typeface="High Tower Text" panose="02040502050506030303" pitchFamily="18" charset="0"/>
              </a:rPr>
              <a:t>10</a:t>
            </a:r>
            <a:r>
              <a:rPr lang="es-ES" sz="2400" b="1" i="1" dirty="0">
                <a:solidFill>
                  <a:srgbClr val="9900FF"/>
                </a:solidFill>
                <a:latin typeface="High Tower Text" panose="02040502050506030303" pitchFamily="18" charset="0"/>
              </a:rPr>
              <a:t>. No comunicarnos: da igual la edad y el tema. La cuestión más importante a la hora de educar a un niño es hablar con él y que él hable contigo. </a:t>
            </a:r>
            <a:r>
              <a:rPr lang="es-ES" sz="2400" b="1" i="1" dirty="0" smtClean="0">
                <a:solidFill>
                  <a:srgbClr val="9900FF"/>
                </a:solidFill>
                <a:latin typeface="High Tower Text" panose="02040502050506030303" pitchFamily="18" charset="0"/>
              </a:rPr>
              <a:t>De </a:t>
            </a:r>
            <a:r>
              <a:rPr lang="es-ES" sz="2400" b="1" i="1" dirty="0">
                <a:solidFill>
                  <a:srgbClr val="9900FF"/>
                </a:solidFill>
                <a:latin typeface="High Tower Text" panose="02040502050506030303" pitchFamily="18" charset="0"/>
              </a:rPr>
              <a:t>sentimientos, de temores, de dudas, de </a:t>
            </a:r>
            <a:r>
              <a:rPr lang="es-ES" sz="2400" b="1" i="1" dirty="0" smtClean="0">
                <a:solidFill>
                  <a:srgbClr val="9900FF"/>
                </a:solidFill>
                <a:latin typeface="High Tower Text" panose="02040502050506030303" pitchFamily="18" charset="0"/>
              </a:rPr>
              <a:t>amistad … </a:t>
            </a:r>
            <a:r>
              <a:rPr lang="es-ES" sz="2400" b="1" i="1" dirty="0">
                <a:solidFill>
                  <a:srgbClr val="9900FF"/>
                </a:solidFill>
                <a:latin typeface="High Tower Text" panose="02040502050506030303" pitchFamily="18" charset="0"/>
              </a:rPr>
              <a:t>una buena comunicación creará un buen </a:t>
            </a:r>
            <a:r>
              <a:rPr lang="es-ES" sz="2400" b="1" i="1" dirty="0" smtClean="0">
                <a:solidFill>
                  <a:srgbClr val="9900FF"/>
                </a:solidFill>
                <a:latin typeface="High Tower Text" panose="02040502050506030303" pitchFamily="18" charset="0"/>
              </a:rPr>
              <a:t>vínculo </a:t>
            </a:r>
            <a:r>
              <a:rPr lang="es-ES" sz="2400" b="1" i="1" dirty="0">
                <a:solidFill>
                  <a:srgbClr val="9900FF"/>
                </a:solidFill>
                <a:latin typeface="High Tower Text" panose="02040502050506030303" pitchFamily="18" charset="0"/>
              </a:rPr>
              <a:t>entre padres e </a:t>
            </a:r>
            <a:r>
              <a:rPr lang="es-ES" sz="2400" b="1" i="1" dirty="0" smtClean="0">
                <a:solidFill>
                  <a:srgbClr val="9900FF"/>
                </a:solidFill>
                <a:latin typeface="High Tower Text" panose="02040502050506030303" pitchFamily="18" charset="0"/>
              </a:rPr>
              <a:t>hijo</a:t>
            </a:r>
            <a:r>
              <a:rPr lang="es-ES" sz="2400" b="1" i="1" dirty="0">
                <a:solidFill>
                  <a:srgbClr val="9900FF"/>
                </a:solidFill>
                <a:latin typeface="High Tower Text" panose="02040502050506030303" pitchFamily="18" charset="0"/>
              </a:rPr>
              <a:t>. </a:t>
            </a:r>
            <a:endParaRPr lang="es-ES" sz="2400" b="1" i="1" dirty="0" smtClean="0">
              <a:solidFill>
                <a:srgbClr val="9900FF"/>
              </a:solidFill>
              <a:latin typeface="High Tower Text" panose="02040502050506030303" pitchFamily="18" charset="0"/>
            </a:endParaRPr>
          </a:p>
          <a:p>
            <a:pPr algn="ctr"/>
            <a:endParaRPr lang="es-ES" sz="2400" b="1" i="1" dirty="0" smtClean="0">
              <a:solidFill>
                <a:srgbClr val="9900FF"/>
              </a:solidFill>
              <a:latin typeface="High Tower Text" panose="02040502050506030303" pitchFamily="18" charset="0"/>
            </a:endParaRPr>
          </a:p>
          <a:p>
            <a:pPr algn="ctr"/>
            <a:r>
              <a:rPr lang="es-ES" sz="2000" b="1" i="1" dirty="0" smtClean="0">
                <a:solidFill>
                  <a:srgbClr val="9900FF"/>
                </a:solidFill>
                <a:latin typeface="High Tower Text" panose="02040502050506030303" pitchFamily="18" charset="0"/>
              </a:rPr>
              <a:t>Hijos</a:t>
            </a:r>
            <a:r>
              <a:rPr lang="es-ES" sz="2000" b="1" i="1" dirty="0">
                <a:solidFill>
                  <a:srgbClr val="9900FF"/>
                </a:solidFill>
                <a:latin typeface="High Tower Text" panose="02040502050506030303" pitchFamily="18" charset="0"/>
              </a:rPr>
              <a:t>, obedeced en el Señor a vuestros padres, porque esto es justo. </a:t>
            </a:r>
          </a:p>
          <a:p>
            <a:pPr algn="ctr"/>
            <a:r>
              <a:rPr lang="es-ES" sz="2000" b="1" i="1" dirty="0">
                <a:solidFill>
                  <a:srgbClr val="9900FF"/>
                </a:solidFill>
                <a:latin typeface="High Tower Text" panose="02040502050506030303" pitchFamily="18" charset="0"/>
              </a:rPr>
              <a:t> Honra a tu padre y a tu madre, que es el primer mandamiento con promesa; </a:t>
            </a:r>
          </a:p>
          <a:p>
            <a:pPr algn="ctr"/>
            <a:r>
              <a:rPr lang="es-ES" sz="2000" b="1" i="1" dirty="0">
                <a:solidFill>
                  <a:srgbClr val="9900FF"/>
                </a:solidFill>
                <a:latin typeface="High Tower Text" panose="02040502050506030303" pitchFamily="18" charset="0"/>
              </a:rPr>
              <a:t>  para que te vaya bien, y seas de larga vida sobre la tierra. </a:t>
            </a:r>
          </a:p>
          <a:p>
            <a:pPr algn="ctr"/>
            <a:r>
              <a:rPr lang="es-ES" sz="2000" b="1" i="1" dirty="0">
                <a:solidFill>
                  <a:srgbClr val="9900FF"/>
                </a:solidFill>
                <a:latin typeface="High Tower Text" panose="02040502050506030303" pitchFamily="18" charset="0"/>
              </a:rPr>
              <a:t> Y vosotros, padres, no provoquéis a ira a vuestros hijos, sino criadlos en disciplina y amonestación del Señor. </a:t>
            </a:r>
          </a:p>
          <a:p>
            <a:pPr algn="ctr"/>
            <a:r>
              <a:rPr lang="es-ES" sz="2000" b="1" i="1" dirty="0">
                <a:solidFill>
                  <a:srgbClr val="9900FF"/>
                </a:solidFill>
                <a:latin typeface="High Tower Text" panose="02040502050506030303" pitchFamily="18" charset="0"/>
              </a:rPr>
              <a:t>Efesios </a:t>
            </a:r>
            <a:r>
              <a:rPr lang="es-ES" sz="2000" b="1" i="1" dirty="0" smtClean="0">
                <a:solidFill>
                  <a:srgbClr val="9900FF"/>
                </a:solidFill>
                <a:latin typeface="High Tower Text" panose="02040502050506030303" pitchFamily="18" charset="0"/>
              </a:rPr>
              <a:t>6:1-4</a:t>
            </a:r>
            <a:endParaRPr lang="es-ES" sz="2000" b="1" i="1" dirty="0" smtClean="0">
              <a:solidFill>
                <a:srgbClr val="9900FF"/>
              </a:solidFill>
              <a:latin typeface="High Tower Text" panose="02040502050506030303" pitchFamily="18" charset="0"/>
            </a:endParaRPr>
          </a:p>
        </p:txBody>
      </p:sp>
    </p:spTree>
    <p:extLst>
      <p:ext uri="{BB962C8B-B14F-4D97-AF65-F5344CB8AC3E}">
        <p14:creationId xmlns:p14="http://schemas.microsoft.com/office/powerpoint/2010/main" val="4232691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22.JPG"/>
          <p:cNvPicPr>
            <a:picLocks noGrp="1" noChangeAspect="1"/>
          </p:cNvPicPr>
          <p:nvPr isPhoto="1"/>
        </p:nvPicPr>
        <p:blipFill>
          <a:blip r:embed="rId3" cstate="email">
            <a:lum/>
          </a:blip>
          <a:stretch>
            <a:fillRect/>
          </a:stretch>
        </p:blipFill>
        <p:spPr>
          <a:xfrm>
            <a:off x="-17292" y="-99392"/>
            <a:ext cx="9220996" cy="7128792"/>
          </a:xfrm>
          <a:prstGeom prst="rect">
            <a:avLst/>
          </a:prstGeom>
          <a:noFill/>
          <a:ln>
            <a:noFill/>
          </a:ln>
        </p:spPr>
      </p:pic>
      <p:pic>
        <p:nvPicPr>
          <p:cNvPr id="17410" name="Picture 2"/>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38100" y="617316"/>
            <a:ext cx="9182100" cy="5642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12 Rectángulo"/>
          <p:cNvSpPr/>
          <p:nvPr/>
        </p:nvSpPr>
        <p:spPr>
          <a:xfrm>
            <a:off x="-47630" y="-71177"/>
            <a:ext cx="9260934"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631" y="6581219"/>
            <a:ext cx="9260935" cy="547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flipH="1">
            <a:off x="31204" y="688131"/>
            <a:ext cx="9182100" cy="5572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Forma libre"/>
          <p:cNvSpPr/>
          <p:nvPr/>
        </p:nvSpPr>
        <p:spPr>
          <a:xfrm>
            <a:off x="-17292" y="332656"/>
            <a:ext cx="9205321"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0000">
                <a:srgbClr val="C82335">
                  <a:lumMod val="65000"/>
                </a:srgbClr>
              </a:gs>
              <a:gs pos="51667">
                <a:srgbClr val="00B0F0">
                  <a:lumMod val="20000"/>
                  <a:lumOff val="80000"/>
                </a:srgbClr>
              </a:gs>
              <a:gs pos="68000">
                <a:srgbClr val="FFA7FF"/>
              </a:gs>
              <a:gs pos="96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a:off x="-17293" y="43012"/>
            <a:ext cx="9205321"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0000">
                <a:srgbClr val="C82335">
                  <a:lumMod val="65000"/>
                </a:srgbClr>
              </a:gs>
              <a:gs pos="51667">
                <a:srgbClr val="00B0F0">
                  <a:lumMod val="20000"/>
                  <a:lumOff val="80000"/>
                </a:srgbClr>
              </a:gs>
              <a:gs pos="68000">
                <a:srgbClr val="FFA7FF"/>
              </a:gs>
              <a:gs pos="96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38100" y="5600490"/>
            <a:ext cx="9226128"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0000">
                <a:srgbClr val="C82335">
                  <a:lumMod val="65000"/>
                </a:srgbClr>
              </a:gs>
              <a:gs pos="51667">
                <a:srgbClr val="00B0F0">
                  <a:lumMod val="20000"/>
                  <a:lumOff val="80000"/>
                </a:srgbClr>
              </a:gs>
              <a:gs pos="68000">
                <a:srgbClr val="FFA7FF"/>
              </a:gs>
              <a:gs pos="96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38100" y="5877272"/>
            <a:ext cx="9268496"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90000">
                <a:srgbClr val="C82335">
                  <a:lumMod val="65000"/>
                </a:srgbClr>
              </a:gs>
              <a:gs pos="51667">
                <a:srgbClr val="00B0F0">
                  <a:lumMod val="20000"/>
                  <a:lumOff val="80000"/>
                </a:srgbClr>
              </a:gs>
              <a:gs pos="68000">
                <a:srgbClr val="FFA7FF"/>
              </a:gs>
              <a:gs pos="96000">
                <a:srgbClr val="FF0000">
                  <a:lumMod val="2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14 Imagen" descr="REGLAS PARA SER PADRES DIEZ DEFINITIVO.jpg"/>
          <p:cNvPicPr>
            <a:picLocks noGrp="1" noChangeAspect="1"/>
          </p:cNvPicPr>
          <p:nvPr isPhoto="1"/>
        </p:nvPicPr>
        <p:blipFill>
          <a:blip r:embed="rId6" cstate="email">
            <a:lum/>
          </a:blip>
          <a:stretch>
            <a:fillRect/>
          </a:stretch>
        </p:blipFill>
        <p:spPr>
          <a:xfrm>
            <a:off x="-165563" y="-198277"/>
            <a:ext cx="9481053" cy="734481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2" presetClass="exit" presetSubtype="8" fill="hold" nodeType="withEffect">
                                  <p:stCondLst>
                                    <p:cond delay="0"/>
                                  </p:stCondLst>
                                  <p:childTnLst>
                                    <p:anim calcmode="lin" valueType="num">
                                      <p:cBhvr additive="base">
                                        <p:cTn id="9" dur="4500"/>
                                        <p:tgtEl>
                                          <p:spTgt spid="17410"/>
                                        </p:tgtEl>
                                        <p:attrNameLst>
                                          <p:attrName>ppt_x</p:attrName>
                                        </p:attrNameLst>
                                      </p:cBhvr>
                                      <p:tavLst>
                                        <p:tav tm="0">
                                          <p:val>
                                            <p:strVal val="#ppt_x"/>
                                          </p:val>
                                        </p:tav>
                                        <p:tav tm="100000">
                                          <p:val>
                                            <p:strVal val="#ppt_x-#ppt_w*1.125000"/>
                                          </p:val>
                                        </p:tav>
                                      </p:tavLst>
                                    </p:anim>
                                    <p:animEffect transition="out" filter="wipe(left)">
                                      <p:cBhvr>
                                        <p:cTn id="10" dur="4500"/>
                                        <p:tgtEl>
                                          <p:spTgt spid="17410"/>
                                        </p:tgtEl>
                                      </p:cBhvr>
                                    </p:animEffect>
                                    <p:set>
                                      <p:cBhvr>
                                        <p:cTn id="11" dur="1" fill="hold">
                                          <p:stCondLst>
                                            <p:cond delay="4499"/>
                                          </p:stCondLst>
                                        </p:cTn>
                                        <p:tgtEl>
                                          <p:spTgt spid="17410"/>
                                        </p:tgtEl>
                                        <p:attrNameLst>
                                          <p:attrName>style.visibility</p:attrName>
                                        </p:attrNameLst>
                                      </p:cBhvr>
                                      <p:to>
                                        <p:strVal val="hidden"/>
                                      </p:to>
                                    </p:set>
                                  </p:childTnLst>
                                </p:cTn>
                              </p:par>
                              <p:par>
                                <p:cTn id="12" presetID="12" presetClass="exit" presetSubtype="2" fill="hold" nodeType="withEffect">
                                  <p:stCondLst>
                                    <p:cond delay="0"/>
                                  </p:stCondLst>
                                  <p:childTnLst>
                                    <p:anim calcmode="lin" valueType="num">
                                      <p:cBhvr additive="base">
                                        <p:cTn id="13" dur="4500"/>
                                        <p:tgtEl>
                                          <p:spTgt spid="11"/>
                                        </p:tgtEl>
                                        <p:attrNameLst>
                                          <p:attrName>ppt_x</p:attrName>
                                        </p:attrNameLst>
                                      </p:cBhvr>
                                      <p:tavLst>
                                        <p:tav tm="0">
                                          <p:val>
                                            <p:strVal val="#ppt_x"/>
                                          </p:val>
                                        </p:tav>
                                        <p:tav tm="100000">
                                          <p:val>
                                            <p:strVal val="#ppt_x+#ppt_w*1.125000"/>
                                          </p:val>
                                        </p:tav>
                                      </p:tavLst>
                                    </p:anim>
                                    <p:animEffect transition="out" filter="wipe(right)">
                                      <p:cBhvr>
                                        <p:cTn id="14" dur="4500"/>
                                        <p:tgtEl>
                                          <p:spTgt spid="11"/>
                                        </p:tgtEl>
                                      </p:cBhvr>
                                    </p:animEffect>
                                    <p:set>
                                      <p:cBhvr>
                                        <p:cTn id="15" dur="1" fill="hold">
                                          <p:stCondLst>
                                            <p:cond delay="4499"/>
                                          </p:stCondLst>
                                        </p:cTn>
                                        <p:tgtEl>
                                          <p:spTgt spid="11"/>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500" fill="hold"/>
                                        <p:tgtEl>
                                          <p:spTgt spid="7"/>
                                        </p:tgtEl>
                                        <p:attrNameLst>
                                          <p:attrName>ppt_w</p:attrName>
                                        </p:attrNameLst>
                                      </p:cBhvr>
                                      <p:tavLst>
                                        <p:tav tm="0">
                                          <p:val>
                                            <p:strVal val="4/3*#ppt_w"/>
                                          </p:val>
                                        </p:tav>
                                        <p:tav tm="100000">
                                          <p:val>
                                            <p:strVal val="#ppt_w"/>
                                          </p:val>
                                        </p:tav>
                                      </p:tavLst>
                                    </p:anim>
                                    <p:anim calcmode="lin" valueType="num">
                                      <p:cBhvr>
                                        <p:cTn id="19" dur="35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cstate="email">
            <a:lum bright="70000" contrast="40000"/>
            <a:extLst>
              <a:ext uri="{BEBA8EAE-BF5A-486C-A8C5-ECC9F3942E4B}">
                <a14:imgProps xmlns:a14="http://schemas.microsoft.com/office/drawing/2010/main">
                  <a14:imgLayer r:embed="rId4">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rot="10800000">
            <a:off x="0" y="404664"/>
            <a:ext cx="8928992"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5" cstate="email">
            <a:duotone>
              <a:prstClr val="black"/>
              <a:srgbClr val="FFC000">
                <a:tint val="45000"/>
                <a:satMod val="400000"/>
              </a:srgbClr>
            </a:duotone>
            <a:lum contrast="40000"/>
            <a:extLst>
              <a:ext uri="{28A0092B-C50C-407E-A947-70E740481C1C}">
                <a14:useLocalDpi xmlns:a14="http://schemas.microsoft.com/office/drawing/2010/main" val="0"/>
              </a:ext>
            </a:extLst>
          </a:blip>
          <a:srcRect/>
          <a:stretch>
            <a:fillRect/>
          </a:stretch>
        </p:blipFill>
        <p:spPr bwMode="auto">
          <a:xfrm rot="10800000">
            <a:off x="251520" y="404664"/>
            <a:ext cx="8640960" cy="6123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5" cstate="email">
            <a:duotone>
              <a:prstClr val="black"/>
              <a:srgbClr val="FF00FF">
                <a:tint val="45000"/>
                <a:satMod val="400000"/>
              </a:srgbClr>
            </a:duotone>
            <a:lum contrast="40000"/>
            <a:extLst>
              <a:ext uri="{28A0092B-C50C-407E-A947-70E740481C1C}">
                <a14:useLocalDpi xmlns:a14="http://schemas.microsoft.com/office/drawing/2010/main" val="0"/>
              </a:ext>
            </a:extLst>
          </a:blip>
          <a:srcRect/>
          <a:stretch>
            <a:fillRect/>
          </a:stretch>
        </p:blipFill>
        <p:spPr bwMode="auto">
          <a:xfrm rot="10800000">
            <a:off x="251520" y="476672"/>
            <a:ext cx="8640960" cy="5954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email">
            <a:duotone>
              <a:prstClr val="black"/>
              <a:srgbClr val="FF0000">
                <a:tint val="45000"/>
                <a:satMod val="400000"/>
              </a:srgbClr>
            </a:duotone>
            <a:lum contrast="40000"/>
            <a:extLst>
              <a:ext uri="{28A0092B-C50C-407E-A947-70E740481C1C}">
                <a14:useLocalDpi xmlns:a14="http://schemas.microsoft.com/office/drawing/2010/main" val="0"/>
              </a:ext>
            </a:extLst>
          </a:blip>
          <a:srcRect/>
          <a:stretch>
            <a:fillRect/>
          </a:stretch>
        </p:blipFill>
        <p:spPr bwMode="auto">
          <a:xfrm rot="10800000">
            <a:off x="251520" y="404664"/>
            <a:ext cx="8640960" cy="5968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5 Imagen" descr="Diapositiva23.JPG"/>
          <p:cNvPicPr>
            <a:picLocks noGrp="1" noChangeAspect="1"/>
          </p:cNvPicPr>
          <p:nvPr isPhoto="1"/>
        </p:nvPicPr>
        <p:blipFill>
          <a:blip r:embed="rId6" cstate="email">
            <a:lum/>
          </a:blip>
          <a:stretch>
            <a:fillRect/>
          </a:stretch>
        </p:blipFill>
        <p:spPr>
          <a:xfrm>
            <a:off x="-38974" y="0"/>
            <a:ext cx="9182974" cy="6858000"/>
          </a:xfrm>
          <a:prstGeom prst="rect">
            <a:avLst/>
          </a:prstGeom>
          <a:noFill/>
          <a:ln>
            <a:noFill/>
          </a:ln>
        </p:spPr>
      </p:pic>
      <p:sp>
        <p:nvSpPr>
          <p:cNvPr id="7" name="6 Forma libre"/>
          <p:cNvSpPr/>
          <p:nvPr/>
        </p:nvSpPr>
        <p:spPr>
          <a:xfrm>
            <a:off x="-21220" y="0"/>
            <a:ext cx="9165220" cy="97388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667">
                <a:srgbClr val="FFC000"/>
              </a:gs>
              <a:gs pos="41000">
                <a:srgbClr val="FF9999">
                  <a:lumMod val="60000"/>
                  <a:lumOff val="40000"/>
                </a:srgbClr>
              </a:gs>
              <a:gs pos="89160">
                <a:srgbClr val="A80054">
                  <a:lumMod val="43000"/>
                </a:srgbClr>
              </a:gs>
              <a:gs pos="67500">
                <a:srgbClr val="BC485D">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10800000">
            <a:off x="-38974" y="5941478"/>
            <a:ext cx="9182974" cy="97388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51667">
                <a:srgbClr val="FFC000"/>
              </a:gs>
              <a:gs pos="41000">
                <a:srgbClr val="FF9999">
                  <a:lumMod val="60000"/>
                  <a:lumOff val="40000"/>
                </a:srgbClr>
              </a:gs>
              <a:gs pos="89160">
                <a:srgbClr val="A80054">
                  <a:lumMod val="43000"/>
                </a:srgbClr>
              </a:gs>
              <a:gs pos="67500">
                <a:srgbClr val="BC485D">
                  <a:lumMod val="73000"/>
                </a:srgbClr>
              </a:gs>
              <a:gs pos="100000">
                <a:schemeClr val="accent2">
                  <a:lumMod val="1500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Picture 2"/>
          <p:cNvPicPr>
            <a:picLocks noChangeAspect="1" noChangeArrowheads="1"/>
          </p:cNvPicPr>
          <p:nvPr/>
        </p:nvPicPr>
        <p:blipFill>
          <a:blip r:embed="rId7" cstate="email">
            <a:lum contrast="40000"/>
            <a:extLst>
              <a:ext uri="{BEBA8EAE-BF5A-486C-A8C5-ECC9F3942E4B}">
                <a14:imgProps xmlns:a14="http://schemas.microsoft.com/office/drawing/2010/main">
                  <a14:imgLayer r:embed="rId8">
                    <a14:imgEffect>
                      <a14:colorTemperature colorTemp="11500"/>
                    </a14:imgEffect>
                  </a14:imgLayer>
                </a14:imgProps>
              </a:ext>
            </a:extLst>
          </a:blip>
          <a:srcRect/>
          <a:stretch>
            <a:fillRect/>
          </a:stretch>
        </p:blipFill>
        <p:spPr bwMode="auto">
          <a:xfrm rot="1271902">
            <a:off x="5573712" y="1629858"/>
            <a:ext cx="2773015" cy="1576812"/>
          </a:xfrm>
          <a:prstGeom prst="rect">
            <a:avLst/>
          </a:prstGeom>
          <a:noFill/>
          <a:ln w="9525">
            <a:noFill/>
            <a:miter lim="800000"/>
            <a:headEnd/>
            <a:tailEnd/>
          </a:ln>
          <a:effectLst>
            <a:outerShdw blurRad="50800" dist="50800" dir="5400000" algn="ctr" rotWithShape="0">
              <a:schemeClr val="accent2">
                <a:lumMod val="50000"/>
              </a:schemeClr>
            </a:outerShdw>
          </a:effectLst>
        </p:spPr>
      </p:pic>
      <p:pic>
        <p:nvPicPr>
          <p:cNvPr id="10" name="Picture 2"/>
          <p:cNvPicPr>
            <a:picLocks noChangeAspect="1" noChangeArrowheads="1"/>
          </p:cNvPicPr>
          <p:nvPr/>
        </p:nvPicPr>
        <p:blipFill>
          <a:blip r:embed="rId9" cstate="email">
            <a:duotone>
              <a:prstClr val="black"/>
              <a:srgbClr val="A80054">
                <a:tint val="45000"/>
                <a:satMod val="400000"/>
              </a:srgbClr>
            </a:duotone>
            <a:lum bright="-10000" contrast="40000"/>
            <a:extLst>
              <a:ext uri="{BEBA8EAE-BF5A-486C-A8C5-ECC9F3942E4B}">
                <a14:imgProps xmlns:a14="http://schemas.microsoft.com/office/drawing/2010/main">
                  <a14:imgLayer r:embed="rId10">
                    <a14:imgEffect>
                      <a14:brightnessContrast bright="14000"/>
                    </a14:imgEffect>
                  </a14:imgLayer>
                </a14:imgProps>
              </a:ext>
              <a:ext uri="{28A0092B-C50C-407E-A947-70E740481C1C}">
                <a14:useLocalDpi xmlns:a14="http://schemas.microsoft.com/office/drawing/2010/main" val="0"/>
              </a:ext>
            </a:extLst>
          </a:blip>
          <a:srcRect/>
          <a:stretch>
            <a:fillRect/>
          </a:stretch>
        </p:blipFill>
        <p:spPr bwMode="auto">
          <a:xfrm>
            <a:off x="7655420" y="6345967"/>
            <a:ext cx="1395413" cy="35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11" cstate="email"/>
          <a:srcRect/>
          <a:stretch>
            <a:fillRect/>
          </a:stretch>
        </p:blipFill>
        <p:spPr bwMode="auto">
          <a:xfrm>
            <a:off x="7733952" y="6415023"/>
            <a:ext cx="1225550" cy="215900"/>
          </a:xfrm>
          <a:prstGeom prst="rect">
            <a:avLst/>
          </a:prstGeom>
          <a:noFill/>
          <a:ln w="9525">
            <a:noFill/>
            <a:miter lim="800000"/>
            <a:headEnd/>
            <a:tailEnd/>
          </a:ln>
        </p:spPr>
      </p:pic>
    </p:spTree>
    <p:extLst>
      <p:ext uri="{BB962C8B-B14F-4D97-AF65-F5344CB8AC3E}">
        <p14:creationId xmlns:p14="http://schemas.microsoft.com/office/powerpoint/2010/main" val="1938045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fmla="#ppt_w*sin(2.5*pi*$)">
                                          <p:val>
                                            <p:fltVal val="0"/>
                                          </p:val>
                                        </p:tav>
                                        <p:tav tm="100000">
                                          <p:val>
                                            <p:fltVal val="1"/>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par>
                                <p:cTn id="9" presetID="19" presetClass="entr" presetSubtype="10" repeatCount="indefinite"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750" fill="hold"/>
                                        <p:tgtEl>
                                          <p:spTgt spid="3"/>
                                        </p:tgtEl>
                                        <p:attrNameLst>
                                          <p:attrName>ppt_w</p:attrName>
                                        </p:attrNameLst>
                                      </p:cBhvr>
                                      <p:tavLst>
                                        <p:tav tm="0" fmla="#ppt_w*sin(2.5*pi*$)">
                                          <p:val>
                                            <p:fltVal val="0"/>
                                          </p:val>
                                        </p:tav>
                                        <p:tav tm="100000">
                                          <p:val>
                                            <p:fltVal val="1"/>
                                          </p:val>
                                        </p:tav>
                                      </p:tavLst>
                                    </p:anim>
                                    <p:anim calcmode="lin" valueType="num">
                                      <p:cBhvr>
                                        <p:cTn id="12" dur="5750" fill="hold"/>
                                        <p:tgtEl>
                                          <p:spTgt spid="3"/>
                                        </p:tgtEl>
                                        <p:attrNameLst>
                                          <p:attrName>ppt_h</p:attrName>
                                        </p:attrNameLst>
                                      </p:cBhvr>
                                      <p:tavLst>
                                        <p:tav tm="0">
                                          <p:val>
                                            <p:strVal val="#ppt_h"/>
                                          </p:val>
                                        </p:tav>
                                        <p:tav tm="100000">
                                          <p:val>
                                            <p:strVal val="#ppt_h"/>
                                          </p:val>
                                        </p:tav>
                                      </p:tavLst>
                                    </p:anim>
                                  </p:childTnLst>
                                </p:cTn>
                              </p:par>
                              <p:par>
                                <p:cTn id="13" presetID="19" presetClass="entr" presetSubtype="10" repeatCount="indefinite"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6500" fill="hold"/>
                                        <p:tgtEl>
                                          <p:spTgt spid="4"/>
                                        </p:tgtEl>
                                        <p:attrNameLst>
                                          <p:attrName>ppt_w</p:attrName>
                                        </p:attrNameLst>
                                      </p:cBhvr>
                                      <p:tavLst>
                                        <p:tav tm="0" fmla="#ppt_w*sin(2.5*pi*$)">
                                          <p:val>
                                            <p:fltVal val="0"/>
                                          </p:val>
                                        </p:tav>
                                        <p:tav tm="100000">
                                          <p:val>
                                            <p:fltVal val="1"/>
                                          </p:val>
                                        </p:tav>
                                      </p:tavLst>
                                    </p:anim>
                                    <p:anim calcmode="lin" valueType="num">
                                      <p:cBhvr>
                                        <p:cTn id="16" dur="6500" fill="hold"/>
                                        <p:tgtEl>
                                          <p:spTgt spid="4"/>
                                        </p:tgtEl>
                                        <p:attrNameLst>
                                          <p:attrName>ppt_h</p:attrName>
                                        </p:attrNameLst>
                                      </p:cBhvr>
                                      <p:tavLst>
                                        <p:tav tm="0">
                                          <p:val>
                                            <p:strVal val="#ppt_h"/>
                                          </p:val>
                                        </p:tav>
                                        <p:tav tm="100000">
                                          <p:val>
                                            <p:strVal val="#ppt_h"/>
                                          </p:val>
                                        </p:tav>
                                      </p:tavLst>
                                    </p:anim>
                                  </p:childTnLst>
                                </p:cTn>
                              </p:par>
                              <p:par>
                                <p:cTn id="17" presetID="19" presetClass="entr" presetSubtype="10" repeatCount="indefinite"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4000" fill="hold"/>
                                        <p:tgtEl>
                                          <p:spTgt spid="5"/>
                                        </p:tgtEl>
                                        <p:attrNameLst>
                                          <p:attrName>ppt_w</p:attrName>
                                        </p:attrNameLst>
                                      </p:cBhvr>
                                      <p:tavLst>
                                        <p:tav tm="0" fmla="#ppt_w*sin(2.5*pi*$)">
                                          <p:val>
                                            <p:fltVal val="0"/>
                                          </p:val>
                                        </p:tav>
                                        <p:tav tm="100000">
                                          <p:val>
                                            <p:fltVal val="1"/>
                                          </p:val>
                                        </p:tav>
                                      </p:tavLst>
                                    </p:anim>
                                    <p:anim calcmode="lin" valueType="num">
                                      <p:cBhvr>
                                        <p:cTn id="20" dur="4000" fill="hold"/>
                                        <p:tgtEl>
                                          <p:spTgt spid="5"/>
                                        </p:tgtEl>
                                        <p:attrNameLst>
                                          <p:attrName>ppt_h</p:attrName>
                                        </p:attrNameLst>
                                      </p:cBhvr>
                                      <p:tavLst>
                                        <p:tav tm="0">
                                          <p:val>
                                            <p:strVal val="#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500" fill="hold"/>
                                        <p:tgtEl>
                                          <p:spTgt spid="6"/>
                                        </p:tgtEl>
                                        <p:attrNameLst>
                                          <p:attrName>ppt_w</p:attrName>
                                        </p:attrNameLst>
                                      </p:cBhvr>
                                      <p:tavLst>
                                        <p:tav tm="0">
                                          <p:val>
                                            <p:strVal val="4/3*#ppt_w"/>
                                          </p:val>
                                        </p:tav>
                                        <p:tav tm="100000">
                                          <p:val>
                                            <p:strVal val="#ppt_w"/>
                                          </p:val>
                                        </p:tav>
                                      </p:tavLst>
                                    </p:anim>
                                    <p:anim calcmode="lin" valueType="num">
                                      <p:cBhvr>
                                        <p:cTn id="24" dur="5500" fill="hold"/>
                                        <p:tgtEl>
                                          <p:spTgt spid="6"/>
                                        </p:tgtEl>
                                        <p:attrNameLst>
                                          <p:attrName>ppt_h</p:attrName>
                                        </p:attrNameLst>
                                      </p:cBhvr>
                                      <p:tavLst>
                                        <p:tav tm="0">
                                          <p:val>
                                            <p:strVal val="4/3*#ppt_h"/>
                                          </p:val>
                                        </p:tav>
                                        <p:tav tm="100000">
                                          <p:val>
                                            <p:strVal val="#ppt_h"/>
                                          </p:val>
                                        </p:tav>
                                      </p:tavLst>
                                    </p:anim>
                                  </p:childTnLst>
                                </p:cTn>
                              </p:par>
                              <p:par>
                                <p:cTn id="25" presetID="10"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6000"/>
                                        <p:tgtEl>
                                          <p:spTgt spid="6"/>
                                        </p:tgtEl>
                                      </p:cBhvr>
                                    </p:animEffect>
                                  </p:childTnLst>
                                </p:cTn>
                              </p:par>
                              <p:par>
                                <p:cTn id="28" presetID="23" presetClass="entr" presetSubtype="528" fill="hold" nodeType="withEffect">
                                  <p:stCondLst>
                                    <p:cond delay="2000"/>
                                  </p:stCondLst>
                                  <p:childTnLst>
                                    <p:set>
                                      <p:cBhvr>
                                        <p:cTn id="29" dur="1" fill="hold">
                                          <p:stCondLst>
                                            <p:cond delay="0"/>
                                          </p:stCondLst>
                                        </p:cTn>
                                        <p:tgtEl>
                                          <p:spTgt spid="9"/>
                                        </p:tgtEl>
                                        <p:attrNameLst>
                                          <p:attrName>style.visibility</p:attrName>
                                        </p:attrNameLst>
                                      </p:cBhvr>
                                      <p:to>
                                        <p:strVal val="visible"/>
                                      </p:to>
                                    </p:set>
                                    <p:anim calcmode="lin" valueType="num">
                                      <p:cBhvr>
                                        <p:cTn id="30" dur="3000" fill="hold"/>
                                        <p:tgtEl>
                                          <p:spTgt spid="9"/>
                                        </p:tgtEl>
                                        <p:attrNameLst>
                                          <p:attrName>ppt_w</p:attrName>
                                        </p:attrNameLst>
                                      </p:cBhvr>
                                      <p:tavLst>
                                        <p:tav tm="0">
                                          <p:val>
                                            <p:fltVal val="0"/>
                                          </p:val>
                                        </p:tav>
                                        <p:tav tm="100000">
                                          <p:val>
                                            <p:strVal val="#ppt_w"/>
                                          </p:val>
                                        </p:tav>
                                      </p:tavLst>
                                    </p:anim>
                                    <p:anim calcmode="lin" valueType="num">
                                      <p:cBhvr>
                                        <p:cTn id="31" dur="3000" fill="hold"/>
                                        <p:tgtEl>
                                          <p:spTgt spid="9"/>
                                        </p:tgtEl>
                                        <p:attrNameLst>
                                          <p:attrName>ppt_h</p:attrName>
                                        </p:attrNameLst>
                                      </p:cBhvr>
                                      <p:tavLst>
                                        <p:tav tm="0">
                                          <p:val>
                                            <p:fltVal val="0"/>
                                          </p:val>
                                        </p:tav>
                                        <p:tav tm="100000">
                                          <p:val>
                                            <p:strVal val="#ppt_h"/>
                                          </p:val>
                                        </p:tav>
                                      </p:tavLst>
                                    </p:anim>
                                    <p:anim calcmode="lin" valueType="num">
                                      <p:cBhvr>
                                        <p:cTn id="32" dur="3000" fill="hold"/>
                                        <p:tgtEl>
                                          <p:spTgt spid="9"/>
                                        </p:tgtEl>
                                        <p:attrNameLst>
                                          <p:attrName>ppt_x</p:attrName>
                                        </p:attrNameLst>
                                      </p:cBhvr>
                                      <p:tavLst>
                                        <p:tav tm="0">
                                          <p:val>
                                            <p:fltVal val="0.5"/>
                                          </p:val>
                                        </p:tav>
                                        <p:tav tm="100000">
                                          <p:val>
                                            <p:strVal val="#ppt_x"/>
                                          </p:val>
                                        </p:tav>
                                      </p:tavLst>
                                    </p:anim>
                                    <p:anim calcmode="lin" valueType="num">
                                      <p:cBhvr>
                                        <p:cTn id="33" dur="30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email"/>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1711</TotalTime>
  <Words>816</Words>
  <Application>Microsoft Office PowerPoint</Application>
  <PresentationFormat>Presentación en pantalla (4:3)</PresentationFormat>
  <Paragraphs>29</Paragraphs>
  <Slides>35</Slides>
  <Notes>5</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dc:creator>
  <cp:lastModifiedBy>Paloma</cp:lastModifiedBy>
  <cp:revision>6</cp:revision>
  <dcterms:created xsi:type="dcterms:W3CDTF">2015-06-01T10:47:47Z</dcterms:created>
  <dcterms:modified xsi:type="dcterms:W3CDTF">2015-06-07T00:29:31Z</dcterms:modified>
</cp:coreProperties>
</file>