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9"/>
  </p:notesMasterIdLst>
  <p:sldIdLst>
    <p:sldId id="413" r:id="rId4"/>
    <p:sldId id="336" r:id="rId5"/>
    <p:sldId id="414" r:id="rId6"/>
    <p:sldId id="409" r:id="rId7"/>
    <p:sldId id="341" r:id="rId8"/>
    <p:sldId id="472" r:id="rId9"/>
    <p:sldId id="346" r:id="rId10"/>
    <p:sldId id="381" r:id="rId11"/>
    <p:sldId id="483" r:id="rId12"/>
    <p:sldId id="462" r:id="rId13"/>
    <p:sldId id="488" r:id="rId14"/>
    <p:sldId id="450" r:id="rId15"/>
    <p:sldId id="408" r:id="rId16"/>
    <p:sldId id="460" r:id="rId17"/>
    <p:sldId id="418" r:id="rId18"/>
    <p:sldId id="469" r:id="rId19"/>
    <p:sldId id="487" r:id="rId20"/>
    <p:sldId id="368" r:id="rId21"/>
    <p:sldId id="383" r:id="rId22"/>
    <p:sldId id="356" r:id="rId23"/>
    <p:sldId id="421" r:id="rId24"/>
    <p:sldId id="375" r:id="rId25"/>
    <p:sldId id="480" r:id="rId26"/>
    <p:sldId id="467" r:id="rId27"/>
    <p:sldId id="382" r:id="rId28"/>
    <p:sldId id="468" r:id="rId29"/>
    <p:sldId id="422" r:id="rId30"/>
    <p:sldId id="367" r:id="rId31"/>
    <p:sldId id="471" r:id="rId32"/>
    <p:sldId id="437" r:id="rId33"/>
    <p:sldId id="463" r:id="rId34"/>
    <p:sldId id="419" r:id="rId35"/>
    <p:sldId id="424" r:id="rId36"/>
    <p:sldId id="457" r:id="rId37"/>
    <p:sldId id="489" r:id="rId38"/>
    <p:sldId id="427" r:id="rId39"/>
    <p:sldId id="400" r:id="rId40"/>
    <p:sldId id="473" r:id="rId41"/>
    <p:sldId id="425" r:id="rId42"/>
    <p:sldId id="461" r:id="rId43"/>
    <p:sldId id="389" r:id="rId44"/>
    <p:sldId id="432" r:id="rId45"/>
    <p:sldId id="374" r:id="rId46"/>
    <p:sldId id="485" r:id="rId47"/>
    <p:sldId id="440" r:id="rId48"/>
    <p:sldId id="476" r:id="rId49"/>
    <p:sldId id="478" r:id="rId50"/>
    <p:sldId id="470" r:id="rId51"/>
    <p:sldId id="475" r:id="rId52"/>
    <p:sldId id="350" r:id="rId53"/>
    <p:sldId id="484" r:id="rId54"/>
    <p:sldId id="482" r:id="rId55"/>
    <p:sldId id="477" r:id="rId56"/>
    <p:sldId id="441" r:id="rId57"/>
    <p:sldId id="486" r:id="rId58"/>
  </p:sldIdLst>
  <p:sldSz cx="8785225" cy="5508625"/>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jscQBYhHujxN3NvYTITOUA" hashData="BOufaQzMTf+/7iTEC9ML6hOAMb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66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1811" autoAdjust="0"/>
    <p:restoredTop sz="94660"/>
  </p:normalViewPr>
  <p:slideViewPr>
    <p:cSldViewPr>
      <p:cViewPr>
        <p:scale>
          <a:sx n="60" d="100"/>
          <a:sy n="60" d="100"/>
        </p:scale>
        <p:origin x="-1722" y="-882"/>
      </p:cViewPr>
      <p:guideLst>
        <p:guide orient="horz" pos="1735"/>
        <p:guide pos="276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1963C6F3-1392-4402-8BCA-6AA6BF5D82D5}" type="datetimeFigureOut">
              <a:rPr lang="es-ES"/>
              <a:pPr>
                <a:defRPr/>
              </a:pPr>
              <a:t>10/11/2015</a:t>
            </a:fld>
            <a:endParaRPr lang="es-ES"/>
          </a:p>
        </p:txBody>
      </p:sp>
      <p:sp>
        <p:nvSpPr>
          <p:cNvPr id="4" name="3 Marcador de imagen de diapositiva"/>
          <p:cNvSpPr>
            <a:spLocks noGrp="1" noRot="1" noChangeAspect="1"/>
          </p:cNvSpPr>
          <p:nvPr>
            <p:ph type="sldImg" idx="2"/>
          </p:nvPr>
        </p:nvSpPr>
        <p:spPr>
          <a:xfrm>
            <a:off x="695325" y="685800"/>
            <a:ext cx="546735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EFE41D1F-825C-4139-A1DB-45D2003C8E04}"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EFE41D1F-825C-4139-A1DB-45D2003C8E04}" type="slidenum">
              <a:rPr lang="es-ES" smtClean="0"/>
              <a:pPr>
                <a:defRPr/>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58892" y="1711245"/>
            <a:ext cx="7467441" cy="11807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17784" y="3121554"/>
            <a:ext cx="6149658" cy="140776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144F80E-9425-4B27-B093-28E945BABC3E}" type="datetimeFigureOut">
              <a:rPr lang="es-ES"/>
              <a:pPr>
                <a:defRPr/>
              </a:pPr>
              <a:t>10/11/2015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F8B0C1F-6277-41A3-A291-30C6C043F2D1}" type="slidenum">
              <a:rPr lang="es-ES"/>
              <a:pPr>
                <a:defRPr/>
              </a:pPr>
              <a:t>‹Nº›</a:t>
            </a:fld>
            <a:endParaRPr lang="es-ES"/>
          </a:p>
        </p:txBody>
      </p:sp>
    </p:spTree>
  </p:cSld>
  <p:clrMapOvr>
    <a:masterClrMapping/>
  </p:clrMapOvr>
  <p:transition spd="med"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E762C5F-3B01-443F-AE8C-971EFD3B2A21}" type="datetimeFigureOut">
              <a:rPr lang="es-ES"/>
              <a:pPr>
                <a:defRPr/>
              </a:pPr>
              <a:t>10/11/2015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0CF6288-CBE0-4AFF-BCF5-453037AC28EA}" type="slidenum">
              <a:rPr lang="es-ES"/>
              <a:pPr>
                <a:defRPr/>
              </a:pPr>
              <a:t>‹Nº›</a:t>
            </a:fld>
            <a:endParaRPr lang="es-ES"/>
          </a:p>
        </p:txBody>
      </p:sp>
    </p:spTree>
  </p:cSld>
  <p:clrMapOvr>
    <a:masterClrMapping/>
  </p:clrMapOvr>
  <p:transition spd="med"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693972" y="3539803"/>
            <a:ext cx="7467441" cy="1094074"/>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93972" y="2334791"/>
            <a:ext cx="7467441" cy="120501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304DC64-47FF-4D84-A1CF-181FFBA59CE8}" type="datetimeFigureOut">
              <a:rPr lang="es-ES"/>
              <a:pPr>
                <a:defRPr/>
              </a:pPr>
              <a:t>10/11/2015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A57679C-9DBC-4FDE-8156-9CA5018B33CE}" type="slidenum">
              <a:rPr lang="es-ES"/>
              <a:pPr>
                <a:defRPr/>
              </a:pPr>
              <a:t>‹Nº›</a:t>
            </a:fld>
            <a:endParaRPr lang="es-ES"/>
          </a:p>
        </p:txBody>
      </p:sp>
    </p:spTree>
  </p:cSld>
  <p:clrMapOvr>
    <a:masterClrMapping/>
  </p:clrMapOvr>
  <p:transition spd="med"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39261" y="1285347"/>
            <a:ext cx="3880141" cy="36354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465823" y="1285347"/>
            <a:ext cx="3880141" cy="36354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1C5B524-35D1-465B-B2E1-2AAF59C3C421}" type="datetimeFigureOut">
              <a:rPr lang="es-ES"/>
              <a:pPr>
                <a:defRPr/>
              </a:pPr>
              <a:t>10/11/2015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3ADF03E-4EFA-4C67-ACEF-1C3EF465F667}" type="slidenum">
              <a:rPr lang="es-ES"/>
              <a:pPr>
                <a:defRPr/>
              </a:pPr>
              <a:t>‹Nº›</a:t>
            </a:fld>
            <a:endParaRPr lang="es-ES"/>
          </a:p>
        </p:txBody>
      </p:sp>
    </p:spTree>
  </p:cSld>
  <p:clrMapOvr>
    <a:masterClrMapping/>
  </p:clrMapOvr>
  <p:transition spd="med"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39261" y="1233066"/>
            <a:ext cx="3881667" cy="51388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39261" y="1746948"/>
            <a:ext cx="3881667" cy="317383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462774" y="1233066"/>
            <a:ext cx="3883191" cy="51388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462774" y="1746948"/>
            <a:ext cx="3883191" cy="317383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B0F5D1B-7C8B-4C0B-838E-45A444A57853}" type="datetimeFigureOut">
              <a:rPr lang="es-ES"/>
              <a:pPr>
                <a:defRPr/>
              </a:pPr>
              <a:t>10/11/2015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CB4D7DBE-73DE-4875-8672-0E1DEE39B4E1}" type="slidenum">
              <a:rPr lang="es-ES"/>
              <a:pPr>
                <a:defRPr/>
              </a:pPr>
              <a:t>‹Nº›</a:t>
            </a:fld>
            <a:endParaRPr lang="es-ES"/>
          </a:p>
        </p:txBody>
      </p:sp>
    </p:spTree>
  </p:cSld>
  <p:clrMapOvr>
    <a:masterClrMapping/>
  </p:clrMapOvr>
  <p:transition spd="med"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1CD78458-E47A-4798-8103-D3B09EC13A21}" type="datetimeFigureOut">
              <a:rPr lang="es-ES"/>
              <a:pPr>
                <a:defRPr/>
              </a:pPr>
              <a:t>10/11/2015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777AAE9-C224-46ED-8B1A-73C22E69B5A0}" type="slidenum">
              <a:rPr lang="es-ES"/>
              <a:pPr>
                <a:defRPr/>
              </a:pPr>
              <a:t>‹Nº›</a:t>
            </a:fld>
            <a:endParaRPr lang="es-ES"/>
          </a:p>
        </p:txBody>
      </p:sp>
    </p:spTree>
  </p:cSld>
  <p:clrMapOvr>
    <a:masterClrMapping/>
  </p:clrMapOvr>
  <p:transition spd="med"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FC620C62-FA4E-4926-9EE2-DFDF740CC8CF}" type="datetimeFigureOut">
              <a:rPr lang="es-ES"/>
              <a:pPr>
                <a:defRPr/>
              </a:pPr>
              <a:t>10/11/2015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61994B3-9B51-46F5-A69E-43B3BD994017}" type="slidenum">
              <a:rPr lang="es-ES"/>
              <a:pPr>
                <a:defRPr/>
              </a:pPr>
              <a:t>‹Nº›</a:t>
            </a:fld>
            <a:endParaRPr lang="es-ES"/>
          </a:p>
        </p:txBody>
      </p:sp>
    </p:spTree>
  </p:cSld>
  <p:clrMapOvr>
    <a:masterClrMapping/>
  </p:clrMapOvr>
  <p:transition spd="med"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39263" y="219325"/>
            <a:ext cx="2890278" cy="93340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434779" y="219326"/>
            <a:ext cx="4911185" cy="470145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39263" y="1152732"/>
            <a:ext cx="2890278" cy="376805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8A4F0C4-3DA3-4D4A-83CB-E6000EBFA060}" type="datetimeFigureOut">
              <a:rPr lang="es-ES"/>
              <a:pPr>
                <a:defRPr/>
              </a:pPr>
              <a:t>10/11/2015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FF0A646-332F-41C3-A60F-B6929BA5C246}" type="slidenum">
              <a:rPr lang="es-ES"/>
              <a:pPr>
                <a:defRPr/>
              </a:pPr>
              <a:t>‹Nº›</a:t>
            </a:fld>
            <a:endParaRPr lang="es-ES"/>
          </a:p>
        </p:txBody>
      </p:sp>
    </p:spTree>
  </p:cSld>
  <p:clrMapOvr>
    <a:masterClrMapping/>
  </p:clrMapOvr>
  <p:transition spd="med"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21966" y="3856037"/>
            <a:ext cx="5271135" cy="45522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21966" y="492206"/>
            <a:ext cx="5271135" cy="330517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21966" y="4311265"/>
            <a:ext cx="5271135" cy="64649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16C66A4-D4B6-4C21-9E2C-746EA3C65D15}" type="datetimeFigureOut">
              <a:rPr lang="es-ES"/>
              <a:pPr>
                <a:defRPr/>
              </a:pPr>
              <a:t>10/11/2015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85D3164-21CF-45F7-84C5-42AB4A2A8C09}" type="slidenum">
              <a:rPr lang="es-ES"/>
              <a:pPr>
                <a:defRPr/>
              </a:pPr>
              <a:t>‹Nº›</a:t>
            </a:fld>
            <a:endParaRPr lang="es-ES"/>
          </a:p>
        </p:txBody>
      </p:sp>
    </p:spTree>
  </p:cSld>
  <p:clrMapOvr>
    <a:masterClrMapping/>
  </p:clrMapOvr>
  <p:transition spd="med"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8F3A112-D69F-43AE-BF83-66CEA6236CD6}" type="datetimeFigureOut">
              <a:rPr lang="es-ES"/>
              <a:pPr>
                <a:defRPr/>
              </a:pPr>
              <a:t>10/11/2015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F624CF7-0061-45D8-A543-66938B5856A1}" type="slidenum">
              <a:rPr lang="es-ES"/>
              <a:pPr>
                <a:defRPr/>
              </a:pPr>
              <a:t>‹Nº›</a:t>
            </a:fld>
            <a:endParaRPr lang="es-ES"/>
          </a:p>
        </p:txBody>
      </p:sp>
    </p:spTree>
  </p:cSld>
  <p:clrMapOvr>
    <a:masterClrMapping/>
  </p:clrMapOvr>
  <p:transition spd="med"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369288" y="220601"/>
            <a:ext cx="1976676" cy="470018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39261" y="220601"/>
            <a:ext cx="5783606" cy="470018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CB9C5EE-4688-4953-BFC3-F4B2DE2E5506}" type="datetimeFigureOut">
              <a:rPr lang="es-ES"/>
              <a:pPr>
                <a:defRPr/>
              </a:pPr>
              <a:t>10/11/2015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7CAD1B-B869-4923-A71C-1CBBEEC9FC2A}" type="slidenum">
              <a:rPr lang="es-ES"/>
              <a:pPr>
                <a:defRPr/>
              </a:pPr>
              <a:t>‹Nº›</a:t>
            </a:fld>
            <a:endParaRPr lang="es-ES"/>
          </a:p>
        </p:txBody>
      </p:sp>
    </p:spTree>
  </p:cSld>
  <p:clrMapOvr>
    <a:masterClrMapping/>
  </p:clrMapOvr>
  <p:transition spd="med"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58893" y="1711245"/>
            <a:ext cx="7467441" cy="1180784"/>
          </a:xfrm>
          <a:prstGeom prst="rect">
            <a:avLst/>
          </a:prstGeom>
        </p:spPr>
        <p:txBody>
          <a:bodyPr lIns="81669" tIns="40834" rIns="81669" bIns="40834"/>
          <a:lstStyle/>
          <a:p>
            <a:r>
              <a:rPr lang="es-ES" smtClean="0"/>
              <a:t>Haga clic para modificar el estilo de título del patrón</a:t>
            </a:r>
            <a:endParaRPr lang="es-ES"/>
          </a:p>
        </p:txBody>
      </p:sp>
      <p:sp>
        <p:nvSpPr>
          <p:cNvPr id="3" name="2 Subtítulo"/>
          <p:cNvSpPr>
            <a:spLocks noGrp="1"/>
          </p:cNvSpPr>
          <p:nvPr>
            <p:ph type="subTitle" idx="1"/>
          </p:nvPr>
        </p:nvSpPr>
        <p:spPr>
          <a:xfrm>
            <a:off x="1317784" y="3121554"/>
            <a:ext cx="6149658" cy="1407760"/>
          </a:xfrm>
          <a:prstGeom prst="rect">
            <a:avLst/>
          </a:prstGeom>
        </p:spPr>
        <p:txBody>
          <a:bodyPr lIns="81669" tIns="40834" rIns="81669" bIns="40834"/>
          <a:lstStyle>
            <a:lvl1pPr marL="0" indent="0" algn="ctr">
              <a:buNone/>
              <a:defRPr/>
            </a:lvl1pPr>
            <a:lvl2pPr marL="408345" indent="0" algn="ctr">
              <a:buNone/>
              <a:defRPr/>
            </a:lvl2pPr>
            <a:lvl3pPr marL="816691" indent="0" algn="ctr">
              <a:buNone/>
              <a:defRPr/>
            </a:lvl3pPr>
            <a:lvl4pPr marL="1225036" indent="0" algn="ctr">
              <a:buNone/>
              <a:defRPr/>
            </a:lvl4pPr>
            <a:lvl5pPr marL="1633381" indent="0" algn="ctr">
              <a:buNone/>
              <a:defRPr/>
            </a:lvl5pPr>
            <a:lvl6pPr marL="2041727" indent="0" algn="ctr">
              <a:buNone/>
              <a:defRPr/>
            </a:lvl6pPr>
            <a:lvl7pPr marL="2450073" indent="0" algn="ctr">
              <a:buNone/>
              <a:defRPr/>
            </a:lvl7pPr>
            <a:lvl8pPr marL="2858418" indent="0" algn="ctr">
              <a:buNone/>
              <a:defRPr/>
            </a:lvl8pPr>
            <a:lvl9pPr marL="3266764"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39261" y="221025"/>
            <a:ext cx="7906703" cy="918104"/>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39261" y="1285347"/>
            <a:ext cx="7906703" cy="36350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39261" y="5105680"/>
            <a:ext cx="2049886" cy="294133"/>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976A8948-473E-4C46-B449-3AE9BEC7F9F7}" type="datetimeFigureOut">
              <a:rPr lang="es-ES"/>
              <a:pPr>
                <a:defRPr/>
              </a:pPr>
              <a:t>10/11/2015</a:t>
            </a:fld>
            <a:endParaRPr lang="es-ES"/>
          </a:p>
        </p:txBody>
      </p:sp>
      <p:sp>
        <p:nvSpPr>
          <p:cNvPr id="5" name="4 Marcador de pie de página"/>
          <p:cNvSpPr>
            <a:spLocks noGrp="1"/>
          </p:cNvSpPr>
          <p:nvPr>
            <p:ph type="ftr" sz="quarter" idx="3"/>
          </p:nvPr>
        </p:nvSpPr>
        <p:spPr>
          <a:xfrm>
            <a:off x="3001619" y="5105680"/>
            <a:ext cx="2781988" cy="294133"/>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296078" y="5105680"/>
            <a:ext cx="2049886" cy="294133"/>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18D3D214-C494-4555-AB7B-FE3ADFBC5034}"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8000">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03984" y="294134"/>
            <a:ext cx="7577257" cy="1064321"/>
          </a:xfrm>
          <a:prstGeom prst="rect">
            <a:avLst/>
          </a:prstGeom>
          <a:noFill/>
          <a:ln w="9525">
            <a:noFill/>
            <a:miter lim="800000"/>
            <a:headEnd/>
            <a:tailEnd/>
          </a:ln>
        </p:spPr>
        <p:txBody>
          <a:bodyPr vert="horz" wrap="square" lIns="68580" tIns="34290" rIns="68580" bIns="3429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03984" y="1467267"/>
            <a:ext cx="7577257" cy="3493896"/>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03984" y="5105680"/>
            <a:ext cx="1976676" cy="294133"/>
          </a:xfrm>
          <a:prstGeom prst="rect">
            <a:avLst/>
          </a:prstGeom>
        </p:spPr>
        <p:txBody>
          <a:bodyPr vert="horz" wrap="square" lIns="68580" tIns="34290" rIns="68580" bIns="34290" numCol="1" anchor="ctr" anchorCtr="0" compatLnSpc="1">
            <a:prstTxWarp prst="textNoShape">
              <a:avLst/>
            </a:prstTxWarp>
          </a:bodyPr>
          <a:lstStyle>
            <a:lvl1pPr>
              <a:defRPr sz="900">
                <a:solidFill>
                  <a:srgbClr val="898989"/>
                </a:solidFill>
                <a:latin typeface="Calibri" pitchFamily="34" charset="0"/>
              </a:defRPr>
            </a:lvl1pPr>
          </a:lstStyle>
          <a:p>
            <a:pPr>
              <a:defRPr/>
            </a:pPr>
            <a:fld id="{DEF42F01-418F-44AA-8F25-459ABD9AB436}" type="datetimeFigureOut">
              <a:rPr lang="es-ES"/>
              <a:pPr>
                <a:defRPr/>
              </a:pPr>
              <a:t>10/11/2015</a:t>
            </a:fld>
            <a:endParaRPr lang="es-ES"/>
          </a:p>
        </p:txBody>
      </p:sp>
      <p:sp>
        <p:nvSpPr>
          <p:cNvPr id="5" name="Marcador de pie de página 4"/>
          <p:cNvSpPr>
            <a:spLocks noGrp="1"/>
          </p:cNvSpPr>
          <p:nvPr>
            <p:ph type="ftr" sz="quarter" idx="3"/>
          </p:nvPr>
        </p:nvSpPr>
        <p:spPr>
          <a:xfrm>
            <a:off x="2910106" y="5105680"/>
            <a:ext cx="2965013" cy="294133"/>
          </a:xfrm>
          <a:prstGeom prst="rect">
            <a:avLst/>
          </a:prstGeom>
        </p:spPr>
        <p:txBody>
          <a:bodyPr vert="horz" wrap="square" lIns="68580" tIns="34290" rIns="68580" bIns="34290" numCol="1" anchor="ctr" anchorCtr="0" compatLnSpc="1">
            <a:prstTxWarp prst="textNoShape">
              <a:avLst/>
            </a:prstTxWarp>
          </a:bodyPr>
          <a:lstStyle>
            <a:lvl1pPr algn="ctr">
              <a:defRPr sz="900">
                <a:solidFill>
                  <a:srgbClr val="898989"/>
                </a:solidFill>
                <a:latin typeface="Calibri" pitchFamily="34" charset="0"/>
              </a:defRPr>
            </a:lvl1pPr>
          </a:lstStyle>
          <a:p>
            <a:pPr>
              <a:defRPr/>
            </a:pPr>
            <a:endParaRPr lang="es-ES"/>
          </a:p>
        </p:txBody>
      </p:sp>
      <p:sp>
        <p:nvSpPr>
          <p:cNvPr id="6" name="Marcador de número de diapositiva 5"/>
          <p:cNvSpPr>
            <a:spLocks noGrp="1"/>
          </p:cNvSpPr>
          <p:nvPr>
            <p:ph type="sldNum" sz="quarter" idx="4"/>
          </p:nvPr>
        </p:nvSpPr>
        <p:spPr>
          <a:xfrm>
            <a:off x="6204565" y="5105680"/>
            <a:ext cx="1976676" cy="294133"/>
          </a:xfrm>
          <a:prstGeom prst="rect">
            <a:avLst/>
          </a:prstGeom>
        </p:spPr>
        <p:txBody>
          <a:bodyPr vert="horz" wrap="square" lIns="68580" tIns="34290" rIns="68580" bIns="34290" numCol="1" anchor="ctr" anchorCtr="0" compatLnSpc="1">
            <a:prstTxWarp prst="textNoShape">
              <a:avLst/>
            </a:prstTxWarp>
          </a:bodyPr>
          <a:lstStyle>
            <a:lvl1pPr algn="r">
              <a:defRPr sz="900">
                <a:solidFill>
                  <a:srgbClr val="898989"/>
                </a:solidFill>
                <a:latin typeface="Calibri" pitchFamily="34" charset="0"/>
              </a:defRPr>
            </a:lvl1pPr>
          </a:lstStyle>
          <a:p>
            <a:pPr>
              <a:defRPr/>
            </a:pPr>
            <a:fld id="{A1B2B5C7-5386-4CCE-8606-CB8A9631A57A}"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med" advTm="8000">
    <p:fade/>
  </p:transition>
  <p:txStyles>
    <p:titleStyle>
      <a:lvl1pPr algn="l"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rtl="0" eaLnBrk="0" fontAlgn="base" hangingPunct="0">
        <a:lnSpc>
          <a:spcPct val="90000"/>
        </a:lnSpc>
        <a:spcBef>
          <a:spcPct val="0"/>
        </a:spcBef>
        <a:spcAft>
          <a:spcPct val="0"/>
        </a:spcAft>
        <a:defRPr sz="3300">
          <a:solidFill>
            <a:schemeClr val="tx1"/>
          </a:solidFill>
          <a:latin typeface="Calibri Light" pitchFamily="34" charset="0"/>
        </a:defRPr>
      </a:lvl2pPr>
      <a:lvl3pPr algn="l" rtl="0" eaLnBrk="0" fontAlgn="base" hangingPunct="0">
        <a:lnSpc>
          <a:spcPct val="90000"/>
        </a:lnSpc>
        <a:spcBef>
          <a:spcPct val="0"/>
        </a:spcBef>
        <a:spcAft>
          <a:spcPct val="0"/>
        </a:spcAft>
        <a:defRPr sz="3300">
          <a:solidFill>
            <a:schemeClr val="tx1"/>
          </a:solidFill>
          <a:latin typeface="Calibri Light" pitchFamily="34" charset="0"/>
        </a:defRPr>
      </a:lvl3pPr>
      <a:lvl4pPr algn="l" rtl="0" eaLnBrk="0" fontAlgn="base" hangingPunct="0">
        <a:lnSpc>
          <a:spcPct val="90000"/>
        </a:lnSpc>
        <a:spcBef>
          <a:spcPct val="0"/>
        </a:spcBef>
        <a:spcAft>
          <a:spcPct val="0"/>
        </a:spcAft>
        <a:defRPr sz="3300">
          <a:solidFill>
            <a:schemeClr val="tx1"/>
          </a:solidFill>
          <a:latin typeface="Calibri Light" pitchFamily="34" charset="0"/>
        </a:defRPr>
      </a:lvl4pPr>
      <a:lvl5pPr algn="l" rtl="0" eaLnBrk="0" fontAlgn="base" hangingPunct="0">
        <a:lnSpc>
          <a:spcPct val="90000"/>
        </a:lnSpc>
        <a:spcBef>
          <a:spcPct val="0"/>
        </a:spcBef>
        <a:spcAft>
          <a:spcPct val="0"/>
        </a:spcAft>
        <a:defRPr sz="3300">
          <a:solidFill>
            <a:schemeClr val="tx1"/>
          </a:solidFill>
          <a:latin typeface="Calibri Light" pitchFamily="34" charset="0"/>
        </a:defRPr>
      </a:lvl5pPr>
      <a:lvl6pPr marL="342900" algn="l" rtl="0" fontAlgn="base">
        <a:lnSpc>
          <a:spcPct val="90000"/>
        </a:lnSpc>
        <a:spcBef>
          <a:spcPct val="0"/>
        </a:spcBef>
        <a:spcAft>
          <a:spcPct val="0"/>
        </a:spcAft>
        <a:defRPr sz="3300">
          <a:solidFill>
            <a:schemeClr val="tx1"/>
          </a:solidFill>
          <a:latin typeface="Calibri Light" pitchFamily="34" charset="0"/>
        </a:defRPr>
      </a:lvl6pPr>
      <a:lvl7pPr marL="685800" algn="l" rtl="0" fontAlgn="base">
        <a:lnSpc>
          <a:spcPct val="90000"/>
        </a:lnSpc>
        <a:spcBef>
          <a:spcPct val="0"/>
        </a:spcBef>
        <a:spcAft>
          <a:spcPct val="0"/>
        </a:spcAft>
        <a:defRPr sz="3300">
          <a:solidFill>
            <a:schemeClr val="tx1"/>
          </a:solidFill>
          <a:latin typeface="Calibri Light" pitchFamily="34" charset="0"/>
        </a:defRPr>
      </a:lvl7pPr>
      <a:lvl8pPr marL="1028700" algn="l" rtl="0" fontAlgn="base">
        <a:lnSpc>
          <a:spcPct val="90000"/>
        </a:lnSpc>
        <a:spcBef>
          <a:spcPct val="0"/>
        </a:spcBef>
        <a:spcAft>
          <a:spcPct val="0"/>
        </a:spcAft>
        <a:defRPr sz="3300">
          <a:solidFill>
            <a:schemeClr val="tx1"/>
          </a:solidFill>
          <a:latin typeface="Calibri Light" pitchFamily="34" charset="0"/>
        </a:defRPr>
      </a:lvl8pPr>
      <a:lvl9pPr marL="1371600" algn="l" rtl="0" fontAlgn="base">
        <a:lnSpc>
          <a:spcPct val="90000"/>
        </a:lnSpc>
        <a:spcBef>
          <a:spcPct val="0"/>
        </a:spcBef>
        <a:spcAft>
          <a:spcPct val="0"/>
        </a:spcAft>
        <a:defRPr sz="3300">
          <a:solidFill>
            <a:schemeClr val="tx1"/>
          </a:solidFill>
          <a:latin typeface="Calibri Light" pitchFamily="34" charset="0"/>
        </a:defRPr>
      </a:lvl9pPr>
    </p:titleStyle>
    <p:bodyStyle>
      <a:lvl1pPr marL="171450" indent="-171450" algn="l" rtl="0" eaLnBrk="0" fontAlgn="base" hangingPunct="0">
        <a:lnSpc>
          <a:spcPct val="90000"/>
        </a:lnSpc>
        <a:spcBef>
          <a:spcPts val="750"/>
        </a:spcBef>
        <a:spcAft>
          <a:spcPct val="0"/>
        </a:spcAft>
        <a:buFont typeface="Arial" pitchFamily="34" charset="0"/>
        <a:buChar char="•"/>
        <a:defRPr sz="2100" kern="1200">
          <a:solidFill>
            <a:schemeClr val="tx1"/>
          </a:solidFill>
          <a:latin typeface="+mn-lt"/>
          <a:ea typeface="+mn-ea"/>
          <a:cs typeface="+mn-cs"/>
        </a:defRPr>
      </a:lvl1pPr>
      <a:lvl2pPr marL="514350" indent="-171450" algn="l" rtl="0" eaLnBrk="0" fontAlgn="base" hangingPunct="0">
        <a:lnSpc>
          <a:spcPct val="90000"/>
        </a:lnSpc>
        <a:spcBef>
          <a:spcPts val="375"/>
        </a:spcBef>
        <a:spcAft>
          <a:spcPct val="0"/>
        </a:spcAft>
        <a:buFont typeface="Arial" pitchFamily="34" charset="0"/>
        <a:buChar char="•"/>
        <a:defRPr sz="2800" kern="1200">
          <a:solidFill>
            <a:schemeClr val="tx1"/>
          </a:solidFill>
          <a:latin typeface="+mn-lt"/>
          <a:ea typeface="+mn-ea"/>
          <a:cs typeface="+mn-cs"/>
        </a:defRPr>
      </a:lvl2pPr>
      <a:lvl3pPr marL="857250" indent="-171450" algn="l" rtl="0" eaLnBrk="0" fontAlgn="base" hangingPunct="0">
        <a:lnSpc>
          <a:spcPct val="90000"/>
        </a:lnSpc>
        <a:spcBef>
          <a:spcPts val="375"/>
        </a:spcBef>
        <a:spcAft>
          <a:spcPct val="0"/>
        </a:spcAft>
        <a:buFont typeface="Arial" pitchFamily="34" charset="0"/>
        <a:buChar char="•"/>
        <a:defRPr sz="1500" kern="1200">
          <a:solidFill>
            <a:schemeClr val="tx1"/>
          </a:solidFill>
          <a:latin typeface="+mn-lt"/>
          <a:ea typeface="+mn-ea"/>
          <a:cs typeface="+mn-cs"/>
        </a:defRPr>
      </a:lvl3pPr>
      <a:lvl4pPr marL="1200150" indent="-171450" algn="l" rtl="0" eaLnBrk="0" fontAlgn="base" hangingPunct="0">
        <a:lnSpc>
          <a:spcPct val="90000"/>
        </a:lnSpc>
        <a:spcBef>
          <a:spcPts val="375"/>
        </a:spcBef>
        <a:spcAft>
          <a:spcPct val="0"/>
        </a:spcAft>
        <a:buFont typeface="Arial" pitchFamily="34" charset="0"/>
        <a:buChar char="•"/>
        <a:defRPr sz="2000" kern="1200">
          <a:solidFill>
            <a:schemeClr val="tx1"/>
          </a:solidFill>
          <a:latin typeface="+mn-lt"/>
          <a:ea typeface="+mn-ea"/>
          <a:cs typeface="+mn-cs"/>
        </a:defRPr>
      </a:lvl4pPr>
      <a:lvl5pPr marL="1543050" indent="-171450" algn="l" rtl="0" eaLnBrk="0" fontAlgn="base" hangingPunct="0">
        <a:lnSpc>
          <a:spcPct val="90000"/>
        </a:lnSpc>
        <a:spcBef>
          <a:spcPts val="375"/>
        </a:spcBef>
        <a:spcAft>
          <a:spcPct val="0"/>
        </a:spcAft>
        <a:buFont typeface="Arial" pitchFamily="34" charset="0"/>
        <a:buChar char="•"/>
        <a:defRPr sz="20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39261" y="5016419"/>
            <a:ext cx="2049886" cy="382543"/>
          </a:xfrm>
          <a:prstGeom prst="rect">
            <a:avLst/>
          </a:prstGeom>
          <a:noFill/>
          <a:ln w="9525">
            <a:noFill/>
            <a:miter lim="800000"/>
            <a:headEnd/>
            <a:tailEnd/>
          </a:ln>
          <a:effectLst/>
        </p:spPr>
        <p:txBody>
          <a:bodyPr vert="horz" wrap="square" lIns="81674" tIns="40837" rIns="81674" bIns="40837" numCol="1" anchor="t" anchorCtr="0" compatLnSpc="1">
            <a:prstTxWarp prst="textNoShape">
              <a:avLst/>
            </a:prstTxWarp>
          </a:bodyPr>
          <a:lstStyle>
            <a:lvl1pPr>
              <a:defRPr sz="13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3900">
          <a:solidFill>
            <a:schemeClr val="tx2"/>
          </a:solidFill>
          <a:latin typeface="+mj-lt"/>
          <a:ea typeface="+mj-ea"/>
          <a:cs typeface="+mj-cs"/>
        </a:defRPr>
      </a:lvl1pPr>
      <a:lvl2pPr algn="ctr" rtl="0" fontAlgn="base">
        <a:spcBef>
          <a:spcPct val="0"/>
        </a:spcBef>
        <a:spcAft>
          <a:spcPct val="0"/>
        </a:spcAft>
        <a:defRPr sz="3900">
          <a:solidFill>
            <a:schemeClr val="tx2"/>
          </a:solidFill>
          <a:latin typeface="Arial" charset="0"/>
          <a:cs typeface="Arial" charset="0"/>
        </a:defRPr>
      </a:lvl2pPr>
      <a:lvl3pPr algn="ctr" rtl="0" fontAlgn="base">
        <a:spcBef>
          <a:spcPct val="0"/>
        </a:spcBef>
        <a:spcAft>
          <a:spcPct val="0"/>
        </a:spcAft>
        <a:defRPr sz="3900">
          <a:solidFill>
            <a:schemeClr val="tx2"/>
          </a:solidFill>
          <a:latin typeface="Arial" charset="0"/>
          <a:cs typeface="Arial" charset="0"/>
        </a:defRPr>
      </a:lvl3pPr>
      <a:lvl4pPr algn="ctr" rtl="0" fontAlgn="base">
        <a:spcBef>
          <a:spcPct val="0"/>
        </a:spcBef>
        <a:spcAft>
          <a:spcPct val="0"/>
        </a:spcAft>
        <a:defRPr sz="3900">
          <a:solidFill>
            <a:schemeClr val="tx2"/>
          </a:solidFill>
          <a:latin typeface="Arial" charset="0"/>
          <a:cs typeface="Arial" charset="0"/>
        </a:defRPr>
      </a:lvl4pPr>
      <a:lvl5pPr algn="ctr" rtl="0" fontAlgn="base">
        <a:spcBef>
          <a:spcPct val="0"/>
        </a:spcBef>
        <a:spcAft>
          <a:spcPct val="0"/>
        </a:spcAft>
        <a:defRPr sz="3900">
          <a:solidFill>
            <a:schemeClr val="tx2"/>
          </a:solidFill>
          <a:latin typeface="Arial" charset="0"/>
          <a:cs typeface="Arial" charset="0"/>
        </a:defRPr>
      </a:lvl5pPr>
      <a:lvl6pPr marL="408371" algn="ctr" rtl="0" fontAlgn="base">
        <a:spcBef>
          <a:spcPct val="0"/>
        </a:spcBef>
        <a:spcAft>
          <a:spcPct val="0"/>
        </a:spcAft>
        <a:defRPr sz="3900">
          <a:solidFill>
            <a:schemeClr val="tx2"/>
          </a:solidFill>
          <a:latin typeface="Arial" charset="0"/>
          <a:cs typeface="Arial" charset="0"/>
        </a:defRPr>
      </a:lvl6pPr>
      <a:lvl7pPr marL="816742" algn="ctr" rtl="0" fontAlgn="base">
        <a:spcBef>
          <a:spcPct val="0"/>
        </a:spcBef>
        <a:spcAft>
          <a:spcPct val="0"/>
        </a:spcAft>
        <a:defRPr sz="3900">
          <a:solidFill>
            <a:schemeClr val="tx2"/>
          </a:solidFill>
          <a:latin typeface="Arial" charset="0"/>
          <a:cs typeface="Arial" charset="0"/>
        </a:defRPr>
      </a:lvl7pPr>
      <a:lvl8pPr marL="1225113" algn="ctr" rtl="0" fontAlgn="base">
        <a:spcBef>
          <a:spcPct val="0"/>
        </a:spcBef>
        <a:spcAft>
          <a:spcPct val="0"/>
        </a:spcAft>
        <a:defRPr sz="3900">
          <a:solidFill>
            <a:schemeClr val="tx2"/>
          </a:solidFill>
          <a:latin typeface="Arial" charset="0"/>
          <a:cs typeface="Arial" charset="0"/>
        </a:defRPr>
      </a:lvl8pPr>
      <a:lvl9pPr marL="1633484" algn="ctr" rtl="0" fontAlgn="base">
        <a:spcBef>
          <a:spcPct val="0"/>
        </a:spcBef>
        <a:spcAft>
          <a:spcPct val="0"/>
        </a:spcAft>
        <a:defRPr sz="3900">
          <a:solidFill>
            <a:schemeClr val="tx2"/>
          </a:solidFill>
          <a:latin typeface="Arial" charset="0"/>
          <a:cs typeface="Arial" charset="0"/>
        </a:defRPr>
      </a:lvl9pPr>
    </p:titleStyle>
    <p:bodyStyle>
      <a:lvl1pPr marL="306278" indent="-306278" algn="l" rtl="0" fontAlgn="base">
        <a:spcBef>
          <a:spcPct val="20000"/>
        </a:spcBef>
        <a:spcAft>
          <a:spcPct val="0"/>
        </a:spcAft>
        <a:buChar char="•"/>
        <a:defRPr sz="2900">
          <a:solidFill>
            <a:schemeClr val="tx1"/>
          </a:solidFill>
          <a:latin typeface="+mn-lt"/>
          <a:ea typeface="+mn-ea"/>
          <a:cs typeface="+mn-cs"/>
        </a:defRPr>
      </a:lvl1pPr>
      <a:lvl2pPr marL="663603" indent="-255232" algn="l" rtl="0" fontAlgn="base">
        <a:spcBef>
          <a:spcPct val="20000"/>
        </a:spcBef>
        <a:spcAft>
          <a:spcPct val="0"/>
        </a:spcAft>
        <a:buChar char="–"/>
        <a:defRPr sz="2500">
          <a:solidFill>
            <a:schemeClr val="tx1"/>
          </a:solidFill>
          <a:latin typeface="+mn-lt"/>
          <a:cs typeface="+mn-cs"/>
        </a:defRPr>
      </a:lvl2pPr>
      <a:lvl3pPr marL="1020928" indent="-204186" algn="l" rtl="0" fontAlgn="base">
        <a:spcBef>
          <a:spcPct val="20000"/>
        </a:spcBef>
        <a:spcAft>
          <a:spcPct val="0"/>
        </a:spcAft>
        <a:buChar char="•"/>
        <a:defRPr sz="2100">
          <a:solidFill>
            <a:schemeClr val="tx1"/>
          </a:solidFill>
          <a:latin typeface="+mn-lt"/>
          <a:cs typeface="+mn-cs"/>
        </a:defRPr>
      </a:lvl3pPr>
      <a:lvl4pPr marL="1429299" indent="-204186" algn="l" rtl="0" fontAlgn="base">
        <a:spcBef>
          <a:spcPct val="20000"/>
        </a:spcBef>
        <a:spcAft>
          <a:spcPct val="0"/>
        </a:spcAft>
        <a:buChar char="–"/>
        <a:defRPr sz="1800">
          <a:solidFill>
            <a:schemeClr val="tx1"/>
          </a:solidFill>
          <a:latin typeface="+mn-lt"/>
          <a:cs typeface="+mn-cs"/>
        </a:defRPr>
      </a:lvl4pPr>
      <a:lvl5pPr marL="1837670" indent="-204186" algn="l" rtl="0" fontAlgn="base">
        <a:spcBef>
          <a:spcPct val="20000"/>
        </a:spcBef>
        <a:spcAft>
          <a:spcPct val="0"/>
        </a:spcAft>
        <a:buChar char="»"/>
        <a:defRPr sz="1800">
          <a:solidFill>
            <a:schemeClr val="tx1"/>
          </a:solidFill>
          <a:latin typeface="+mn-lt"/>
          <a:cs typeface="+mn-cs"/>
        </a:defRPr>
      </a:lvl5pPr>
      <a:lvl6pPr marL="2246041" indent="-204186" algn="l" rtl="0" fontAlgn="base">
        <a:spcBef>
          <a:spcPct val="20000"/>
        </a:spcBef>
        <a:spcAft>
          <a:spcPct val="0"/>
        </a:spcAft>
        <a:buChar char="»"/>
        <a:defRPr sz="1800">
          <a:solidFill>
            <a:schemeClr val="tx1"/>
          </a:solidFill>
          <a:latin typeface="+mn-lt"/>
          <a:cs typeface="+mn-cs"/>
        </a:defRPr>
      </a:lvl6pPr>
      <a:lvl7pPr marL="2654412" indent="-204186" algn="l" rtl="0" fontAlgn="base">
        <a:spcBef>
          <a:spcPct val="20000"/>
        </a:spcBef>
        <a:spcAft>
          <a:spcPct val="0"/>
        </a:spcAft>
        <a:buChar char="»"/>
        <a:defRPr sz="1800">
          <a:solidFill>
            <a:schemeClr val="tx1"/>
          </a:solidFill>
          <a:latin typeface="+mn-lt"/>
          <a:cs typeface="+mn-cs"/>
        </a:defRPr>
      </a:lvl7pPr>
      <a:lvl8pPr marL="3062783" indent="-204186" algn="l" rtl="0" fontAlgn="base">
        <a:spcBef>
          <a:spcPct val="20000"/>
        </a:spcBef>
        <a:spcAft>
          <a:spcPct val="0"/>
        </a:spcAft>
        <a:buChar char="»"/>
        <a:defRPr sz="1800">
          <a:solidFill>
            <a:schemeClr val="tx1"/>
          </a:solidFill>
          <a:latin typeface="+mn-lt"/>
          <a:cs typeface="+mn-cs"/>
        </a:defRPr>
      </a:lvl8pPr>
      <a:lvl9pPr marL="3471154" indent="-204186"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16742" rtl="0" eaLnBrk="1" latinLnBrk="0" hangingPunct="1">
        <a:defRPr sz="1600" kern="1200">
          <a:solidFill>
            <a:schemeClr val="tx1"/>
          </a:solidFill>
          <a:latin typeface="+mn-lt"/>
          <a:ea typeface="+mn-ea"/>
          <a:cs typeface="+mn-cs"/>
        </a:defRPr>
      </a:lvl1pPr>
      <a:lvl2pPr marL="408371" algn="l" defTabSz="816742" rtl="0" eaLnBrk="1" latinLnBrk="0" hangingPunct="1">
        <a:defRPr sz="1600" kern="1200">
          <a:solidFill>
            <a:schemeClr val="tx1"/>
          </a:solidFill>
          <a:latin typeface="+mn-lt"/>
          <a:ea typeface="+mn-ea"/>
          <a:cs typeface="+mn-cs"/>
        </a:defRPr>
      </a:lvl2pPr>
      <a:lvl3pPr marL="816742" algn="l" defTabSz="816742" rtl="0" eaLnBrk="1" latinLnBrk="0" hangingPunct="1">
        <a:defRPr sz="1600" kern="1200">
          <a:solidFill>
            <a:schemeClr val="tx1"/>
          </a:solidFill>
          <a:latin typeface="+mn-lt"/>
          <a:ea typeface="+mn-ea"/>
          <a:cs typeface="+mn-cs"/>
        </a:defRPr>
      </a:lvl3pPr>
      <a:lvl4pPr marL="1225113" algn="l" defTabSz="816742" rtl="0" eaLnBrk="1" latinLnBrk="0" hangingPunct="1">
        <a:defRPr sz="1600" kern="1200">
          <a:solidFill>
            <a:schemeClr val="tx1"/>
          </a:solidFill>
          <a:latin typeface="+mn-lt"/>
          <a:ea typeface="+mn-ea"/>
          <a:cs typeface="+mn-cs"/>
        </a:defRPr>
      </a:lvl4pPr>
      <a:lvl5pPr marL="1633484" algn="l" defTabSz="816742" rtl="0" eaLnBrk="1" latinLnBrk="0" hangingPunct="1">
        <a:defRPr sz="1600" kern="1200">
          <a:solidFill>
            <a:schemeClr val="tx1"/>
          </a:solidFill>
          <a:latin typeface="+mn-lt"/>
          <a:ea typeface="+mn-ea"/>
          <a:cs typeface="+mn-cs"/>
        </a:defRPr>
      </a:lvl5pPr>
      <a:lvl6pPr marL="2041855" algn="l" defTabSz="816742" rtl="0" eaLnBrk="1" latinLnBrk="0" hangingPunct="1">
        <a:defRPr sz="1600" kern="1200">
          <a:solidFill>
            <a:schemeClr val="tx1"/>
          </a:solidFill>
          <a:latin typeface="+mn-lt"/>
          <a:ea typeface="+mn-ea"/>
          <a:cs typeface="+mn-cs"/>
        </a:defRPr>
      </a:lvl6pPr>
      <a:lvl7pPr marL="2450226" algn="l" defTabSz="816742" rtl="0" eaLnBrk="1" latinLnBrk="0" hangingPunct="1">
        <a:defRPr sz="1600" kern="1200">
          <a:solidFill>
            <a:schemeClr val="tx1"/>
          </a:solidFill>
          <a:latin typeface="+mn-lt"/>
          <a:ea typeface="+mn-ea"/>
          <a:cs typeface="+mn-cs"/>
        </a:defRPr>
      </a:lvl7pPr>
      <a:lvl8pPr marL="2858597" algn="l" defTabSz="816742" rtl="0" eaLnBrk="1" latinLnBrk="0" hangingPunct="1">
        <a:defRPr sz="1600" kern="1200">
          <a:solidFill>
            <a:schemeClr val="tx1"/>
          </a:solidFill>
          <a:latin typeface="+mn-lt"/>
          <a:ea typeface="+mn-ea"/>
          <a:cs typeface="+mn-cs"/>
        </a:defRPr>
      </a:lvl8pPr>
      <a:lvl9pPr marL="3266968" algn="l" defTabSz="816742"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62.jpeg"/></Relationships>
</file>

<file path=ppt/slides/_rels/slide55.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00CC"/>
        </a:solidFill>
        <a:effectLst/>
      </p:bgPr>
    </p:bg>
    <p:spTree>
      <p:nvGrpSpPr>
        <p:cNvPr id="1" name=""/>
        <p:cNvGrpSpPr/>
        <p:nvPr/>
      </p:nvGrpSpPr>
      <p:grpSpPr>
        <a:xfrm>
          <a:off x="0" y="0"/>
          <a:ext cx="0" cy="0"/>
          <a:chOff x="0" y="0"/>
          <a:chExt cx="0" cy="0"/>
        </a:xfrm>
      </p:grpSpPr>
      <p:pic>
        <p:nvPicPr>
          <p:cNvPr id="11" name="Picture 3" descr="illusion-010"/>
          <p:cNvPicPr>
            <a:picLocks noChangeAspect="1" noChangeArrowheads="1"/>
          </p:cNvPicPr>
          <p:nvPr/>
        </p:nvPicPr>
        <p:blipFill>
          <a:blip r:embed="rId4" cstate="print">
            <a:duotone>
              <a:schemeClr val="accent2">
                <a:shade val="45000"/>
                <a:satMod val="135000"/>
              </a:schemeClr>
              <a:prstClr val="white"/>
            </a:duotone>
            <a:lum bright="23000"/>
          </a:blip>
          <a:srcRect/>
          <a:stretch>
            <a:fillRect/>
          </a:stretch>
        </p:blipFill>
        <p:spPr bwMode="auto">
          <a:xfrm>
            <a:off x="0" y="0"/>
            <a:ext cx="8785225" cy="5508625"/>
          </a:xfrm>
          <a:prstGeom prst="rect">
            <a:avLst/>
          </a:prstGeom>
          <a:noFill/>
        </p:spPr>
      </p:pic>
      <p:pic>
        <p:nvPicPr>
          <p:cNvPr id="13316" name="Picture 8"/>
          <p:cNvPicPr>
            <a:picLocks noChangeAspect="1" noChangeArrowheads="1"/>
          </p:cNvPicPr>
          <p:nvPr/>
        </p:nvPicPr>
        <p:blipFill>
          <a:blip r:embed="rId5" cstate="print"/>
          <a:srcRect/>
          <a:stretch>
            <a:fillRect/>
          </a:stretch>
        </p:blipFill>
        <p:spPr bwMode="auto">
          <a:xfrm>
            <a:off x="205906" y="229527"/>
            <a:ext cx="985287" cy="581466"/>
          </a:xfrm>
          <a:prstGeom prst="rect">
            <a:avLst/>
          </a:prstGeom>
          <a:noFill/>
          <a:ln w="9525">
            <a:noFill/>
            <a:round/>
            <a:headEnd/>
            <a:tailEnd/>
          </a:ln>
        </p:spPr>
      </p:pic>
      <p:pic>
        <p:nvPicPr>
          <p:cNvPr id="13317" name="Image 2" descr="swirlrainbw3.gif"/>
          <p:cNvPicPr>
            <a:picLocks noChangeAspect="1"/>
          </p:cNvPicPr>
          <p:nvPr/>
        </p:nvPicPr>
        <p:blipFill>
          <a:blip r:embed="rId6" cstate="print"/>
          <a:srcRect/>
          <a:stretch>
            <a:fillRect/>
          </a:stretch>
        </p:blipFill>
        <p:spPr bwMode="auto">
          <a:xfrm rot="10800000">
            <a:off x="0" y="0"/>
            <a:ext cx="8785225" cy="56107"/>
          </a:xfrm>
          <a:prstGeom prst="rect">
            <a:avLst/>
          </a:prstGeom>
          <a:noFill/>
          <a:ln w="9525">
            <a:noFill/>
            <a:miter lim="800000"/>
            <a:headEnd/>
            <a:tailEnd/>
          </a:ln>
        </p:spPr>
      </p:pic>
      <p:pic>
        <p:nvPicPr>
          <p:cNvPr id="13318" name="Image 2" descr="swirlrainbw3.gif"/>
          <p:cNvPicPr>
            <a:picLocks noChangeAspect="1"/>
          </p:cNvPicPr>
          <p:nvPr/>
        </p:nvPicPr>
        <p:blipFill>
          <a:blip r:embed="rId6" cstate="print"/>
          <a:srcRect/>
          <a:stretch>
            <a:fillRect/>
          </a:stretch>
        </p:blipFill>
        <p:spPr bwMode="auto">
          <a:xfrm rot="10800000">
            <a:off x="0" y="5452518"/>
            <a:ext cx="8785225" cy="56107"/>
          </a:xfrm>
          <a:prstGeom prst="rect">
            <a:avLst/>
          </a:prstGeom>
          <a:noFill/>
          <a:ln w="9525">
            <a:noFill/>
            <a:miter lim="800000"/>
            <a:headEnd/>
            <a:tailEnd/>
          </a:ln>
        </p:spPr>
      </p:pic>
      <p:pic>
        <p:nvPicPr>
          <p:cNvPr id="13319" name="Image 2" descr="swirlrainbw3.gif"/>
          <p:cNvPicPr>
            <a:picLocks noChangeAspect="1"/>
          </p:cNvPicPr>
          <p:nvPr/>
        </p:nvPicPr>
        <p:blipFill>
          <a:blip r:embed="rId6" cstate="print"/>
          <a:srcRect/>
          <a:stretch>
            <a:fillRect/>
          </a:stretch>
        </p:blipFill>
        <p:spPr bwMode="auto">
          <a:xfrm rot="5400000">
            <a:off x="-2720758" y="2720758"/>
            <a:ext cx="5508625" cy="67109"/>
          </a:xfrm>
          <a:prstGeom prst="rect">
            <a:avLst/>
          </a:prstGeom>
          <a:noFill/>
          <a:ln w="9525">
            <a:noFill/>
            <a:miter lim="800000"/>
            <a:headEnd/>
            <a:tailEnd/>
          </a:ln>
        </p:spPr>
      </p:pic>
      <p:pic>
        <p:nvPicPr>
          <p:cNvPr id="13320" name="Image 2" descr="swirlrainbw3.gif"/>
          <p:cNvPicPr>
            <a:picLocks noChangeAspect="1"/>
          </p:cNvPicPr>
          <p:nvPr/>
        </p:nvPicPr>
        <p:blipFill>
          <a:blip r:embed="rId6" cstate="print"/>
          <a:srcRect/>
          <a:stretch>
            <a:fillRect/>
          </a:stretch>
        </p:blipFill>
        <p:spPr bwMode="auto">
          <a:xfrm rot="5400000">
            <a:off x="5997358" y="2720758"/>
            <a:ext cx="5508625" cy="67109"/>
          </a:xfrm>
          <a:prstGeom prst="rect">
            <a:avLst/>
          </a:prstGeom>
          <a:noFill/>
          <a:ln w="9525">
            <a:noFill/>
            <a:miter lim="800000"/>
            <a:headEnd/>
            <a:tailEnd/>
          </a:ln>
        </p:spPr>
      </p:pic>
      <p:pic>
        <p:nvPicPr>
          <p:cNvPr id="13321" name="Picture 2" descr="CARA"/>
          <p:cNvPicPr>
            <a:picLocks noChangeAspect="1" noChangeArrowheads="1"/>
          </p:cNvPicPr>
          <p:nvPr/>
        </p:nvPicPr>
        <p:blipFill>
          <a:blip r:embed="rId7" cstate="print"/>
          <a:srcRect/>
          <a:stretch>
            <a:fillRect/>
          </a:stretch>
        </p:blipFill>
        <p:spPr bwMode="auto">
          <a:xfrm>
            <a:off x="320646" y="4418376"/>
            <a:ext cx="785818" cy="845421"/>
          </a:xfrm>
          <a:prstGeom prst="rect">
            <a:avLst/>
          </a:prstGeom>
          <a:noFill/>
          <a:ln w="38100">
            <a:solidFill>
              <a:srgbClr val="1CDEF8"/>
            </a:solidFill>
            <a:miter lim="800000"/>
            <a:headEnd/>
            <a:tailEnd/>
          </a:ln>
        </p:spPr>
      </p:pic>
      <p:sp>
        <p:nvSpPr>
          <p:cNvPr id="15" name="14 Rectángulo"/>
          <p:cNvSpPr/>
          <p:nvPr/>
        </p:nvSpPr>
        <p:spPr>
          <a:xfrm>
            <a:off x="892150" y="4826014"/>
            <a:ext cx="2951307"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JOSE LUIS</a:t>
            </a:r>
          </a:p>
        </p:txBody>
      </p:sp>
      <p:sp>
        <p:nvSpPr>
          <p:cNvPr id="10" name="9 Rectángulo"/>
          <p:cNvSpPr/>
          <p:nvPr/>
        </p:nvSpPr>
        <p:spPr>
          <a:xfrm>
            <a:off x="677836" y="1968494"/>
            <a:ext cx="7402547" cy="1446550"/>
          </a:xfrm>
          <a:prstGeom prst="rect">
            <a:avLst/>
          </a:prstGeom>
        </p:spPr>
        <p:txBody>
          <a:bodyPr wrap="square">
            <a:spAutoFit/>
          </a:bodyPr>
          <a:lstStyle/>
          <a:p>
            <a:pPr algn="ctr"/>
            <a:r>
              <a:rPr lang="es-ES" sz="8800" b="1" kern="10" dirty="0" smtClean="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Refugiados</a:t>
            </a:r>
            <a:endParaRPr lang="es-ES" sz="8800" dirty="0"/>
          </a:p>
        </p:txBody>
      </p:sp>
    </p:spTree>
  </p:cSld>
  <p:clrMapOvr>
    <a:masterClrMapping/>
  </p:clrMapOvr>
  <p:transition spd="med" advTm="8000">
    <p:fade/>
    <p:sndAc>
      <p:stSnd loop="1">
        <p:snd r:embed="rId3" name="ernesto cortazar - dying of love[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par>
                                <p:cTn id="8" presetID="27" presetClass="entr" presetSubtype="0" fill="hold" nodeType="withEffect">
                                  <p:stCondLst>
                                    <p:cond delay="0"/>
                                  </p:stCondLst>
                                  <p:iterate type="lt">
                                    <p:tmPct val="50000"/>
                                  </p:iterate>
                                  <p:childTnLst>
                                    <p:set>
                                      <p:cBhvr>
                                        <p:cTn id="9" dur="1" fill="hold">
                                          <p:stCondLst>
                                            <p:cond delay="0"/>
                                          </p:stCondLst>
                                        </p:cTn>
                                        <p:tgtEl>
                                          <p:spTgt spid="10">
                                            <p:txEl>
                                              <p:pRg st="0" end="0"/>
                                            </p:txEl>
                                          </p:spTgt>
                                        </p:tgtEl>
                                        <p:attrNameLst>
                                          <p:attrName>style.visibility</p:attrName>
                                        </p:attrNameLst>
                                      </p:cBhvr>
                                      <p:to>
                                        <p:strVal val="visible"/>
                                      </p:to>
                                    </p:set>
                                    <p:anim calcmode="discrete" valueType="clr">
                                      <p:cBhvr override="childStyle">
                                        <p:cTn id="10" dur="1000"/>
                                        <p:tgtEl>
                                          <p:spTgt spid="1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1" dur="1000"/>
                                        <p:tgtEl>
                                          <p:spTgt spid="10">
                                            <p:txEl>
                                              <p:pRg st="0" end="0"/>
                                            </p:txEl>
                                          </p:spTgt>
                                        </p:tgtEl>
                                        <p:attrNameLst>
                                          <p:attrName>fillcolor</p:attrName>
                                        </p:attrNameLst>
                                      </p:cBhvr>
                                      <p:tavLst>
                                        <p:tav tm="0">
                                          <p:val>
                                            <p:clrVal>
                                              <a:schemeClr val="accent2"/>
                                            </p:clrVal>
                                          </p:val>
                                        </p:tav>
                                        <p:tav tm="50000">
                                          <p:val>
                                            <p:clrVal>
                                              <a:schemeClr val="hlink"/>
                                            </p:clrVal>
                                          </p:val>
                                        </p:tav>
                                      </p:tavLst>
                                    </p:anim>
                                    <p:set>
                                      <p:cBhvr>
                                        <p:cTn id="12" dur="1000"/>
                                        <p:tgtEl>
                                          <p:spTgt spid="10">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600CC"/>
        </a:solidFill>
        <a:effectLst/>
      </p:bgPr>
    </p:bg>
    <p:spTree>
      <p:nvGrpSpPr>
        <p:cNvPr id="1" name=""/>
        <p:cNvGrpSpPr/>
        <p:nvPr/>
      </p:nvGrpSpPr>
      <p:grpSpPr>
        <a:xfrm>
          <a:off x="0" y="0"/>
          <a:ext cx="0" cy="0"/>
          <a:chOff x="0" y="0"/>
          <a:chExt cx="0" cy="0"/>
        </a:xfrm>
      </p:grpSpPr>
      <p:pic>
        <p:nvPicPr>
          <p:cNvPr id="19" name="Picture 2" descr="C:\Documents and Settings\Jose Luis\Escritorio\REFUGIADOS\Refugiados-sirios.jpg"/>
          <p:cNvPicPr>
            <a:picLocks noChangeAspect="1" noChangeArrowheads="1"/>
          </p:cNvPicPr>
          <p:nvPr/>
        </p:nvPicPr>
        <p:blipFill>
          <a:blip r:embed="rId2"/>
          <a:srcRect b="14499"/>
          <a:stretch>
            <a:fillRect/>
          </a:stretch>
        </p:blipFill>
        <p:spPr bwMode="auto">
          <a:xfrm>
            <a:off x="-67462" y="0"/>
            <a:ext cx="8852687" cy="5897584"/>
          </a:xfrm>
          <a:prstGeom prst="rect">
            <a:avLst/>
          </a:prstGeom>
          <a:noFill/>
        </p:spPr>
      </p:pic>
      <p:sp>
        <p:nvSpPr>
          <p:cNvPr id="5" name="4 Anillo"/>
          <p:cNvSpPr/>
          <p:nvPr/>
        </p:nvSpPr>
        <p:spPr>
          <a:xfrm>
            <a:off x="1" y="2123542"/>
            <a:ext cx="411807" cy="1613483"/>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8127859" y="1945021"/>
            <a:ext cx="480442" cy="1792003"/>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Anillo"/>
          <p:cNvSpPr/>
          <p:nvPr/>
        </p:nvSpPr>
        <p:spPr>
          <a:xfrm>
            <a:off x="518573" y="1654289"/>
            <a:ext cx="521623" cy="2546889"/>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nillo"/>
          <p:cNvSpPr/>
          <p:nvPr/>
        </p:nvSpPr>
        <p:spPr>
          <a:xfrm>
            <a:off x="7505573" y="1655989"/>
            <a:ext cx="550601" cy="2466980"/>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nillo"/>
          <p:cNvSpPr/>
          <p:nvPr/>
        </p:nvSpPr>
        <p:spPr>
          <a:xfrm>
            <a:off x="1166789" y="1492769"/>
            <a:ext cx="471290" cy="2926033"/>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nillo"/>
          <p:cNvSpPr/>
          <p:nvPr/>
        </p:nvSpPr>
        <p:spPr>
          <a:xfrm>
            <a:off x="6951920" y="1251342"/>
            <a:ext cx="462140" cy="3213365"/>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Anillo"/>
          <p:cNvSpPr/>
          <p:nvPr/>
        </p:nvSpPr>
        <p:spPr>
          <a:xfrm>
            <a:off x="1784499" y="1089825"/>
            <a:ext cx="471291" cy="3730223"/>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Anillo"/>
          <p:cNvSpPr/>
          <p:nvPr/>
        </p:nvSpPr>
        <p:spPr>
          <a:xfrm>
            <a:off x="6398268" y="844997"/>
            <a:ext cx="457564" cy="3959749"/>
          </a:xfrm>
          <a:prstGeom prst="donut">
            <a:avLst>
              <a:gd name="adj" fmla="val 21116"/>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8" name="37 Anillo"/>
          <p:cNvSpPr/>
          <p:nvPr/>
        </p:nvSpPr>
        <p:spPr>
          <a:xfrm>
            <a:off x="2316799" y="729384"/>
            <a:ext cx="471290" cy="4360994"/>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1" name="40 Anillo"/>
          <p:cNvSpPr/>
          <p:nvPr/>
        </p:nvSpPr>
        <p:spPr>
          <a:xfrm>
            <a:off x="5775981" y="613770"/>
            <a:ext cx="471290" cy="4590521"/>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2" name="41 Anillo"/>
          <p:cNvSpPr/>
          <p:nvPr/>
        </p:nvSpPr>
        <p:spPr>
          <a:xfrm>
            <a:off x="2882652" y="516859"/>
            <a:ext cx="471291" cy="4820047"/>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6" name="45 Anillo"/>
          <p:cNvSpPr/>
          <p:nvPr/>
        </p:nvSpPr>
        <p:spPr>
          <a:xfrm>
            <a:off x="3431729" y="401246"/>
            <a:ext cx="471291" cy="5107379"/>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7" name="46 Anillo"/>
          <p:cNvSpPr/>
          <p:nvPr/>
        </p:nvSpPr>
        <p:spPr>
          <a:xfrm>
            <a:off x="5153695" y="401246"/>
            <a:ext cx="471290" cy="5107379"/>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0" name="49 Anillo"/>
          <p:cNvSpPr/>
          <p:nvPr/>
        </p:nvSpPr>
        <p:spPr>
          <a:xfrm>
            <a:off x="3977755" y="287333"/>
            <a:ext cx="471291" cy="5221292"/>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1" name="50 Anillo"/>
          <p:cNvSpPr/>
          <p:nvPr/>
        </p:nvSpPr>
        <p:spPr>
          <a:xfrm>
            <a:off x="4600042" y="229527"/>
            <a:ext cx="471291" cy="5279098"/>
          </a:xfrm>
          <a:prstGeom prst="donut">
            <a:avLst/>
          </a:prstGeom>
          <a:solidFill>
            <a:schemeClr val="bg2">
              <a:lumMod val="60000"/>
              <a:lumOff val="40000"/>
              <a:alpha val="7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0" fill="hold"/>
                                        <p:tgtEl>
                                          <p:spTgt spid="18"/>
                                        </p:tgtEl>
                                        <p:attrNameLst>
                                          <p:attrName>ppt_x</p:attrName>
                                        </p:attrNameLst>
                                      </p:cBhvr>
                                      <p:tavLst>
                                        <p:tav tm="0">
                                          <p:val>
                                            <p:strVal val="1+#ppt_w/2"/>
                                          </p:val>
                                        </p:tav>
                                        <p:tav tm="100000">
                                          <p:val>
                                            <p:strVal val="#ppt_x"/>
                                          </p:val>
                                        </p:tav>
                                      </p:tavLst>
                                    </p:anim>
                                    <p:anim calcmode="lin" valueType="num">
                                      <p:cBhvr additive="base">
                                        <p:cTn id="12" dur="500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0" fill="hold"/>
                                        <p:tgtEl>
                                          <p:spTgt spid="26"/>
                                        </p:tgtEl>
                                        <p:attrNameLst>
                                          <p:attrName>ppt_x</p:attrName>
                                        </p:attrNameLst>
                                      </p:cBhvr>
                                      <p:tavLst>
                                        <p:tav tm="0">
                                          <p:val>
                                            <p:strVal val="1+#ppt_w/2"/>
                                          </p:val>
                                        </p:tav>
                                        <p:tav tm="100000">
                                          <p:val>
                                            <p:strVal val="#ppt_x"/>
                                          </p:val>
                                        </p:tav>
                                      </p:tavLst>
                                    </p:anim>
                                    <p:anim calcmode="lin" valueType="num">
                                      <p:cBhvr additive="base">
                                        <p:cTn id="16" dur="5000" fill="hold"/>
                                        <p:tgtEl>
                                          <p:spTgt spid="2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0" fill="hold"/>
                                        <p:tgtEl>
                                          <p:spTgt spid="32"/>
                                        </p:tgtEl>
                                        <p:attrNameLst>
                                          <p:attrName>ppt_x</p:attrName>
                                        </p:attrNameLst>
                                      </p:cBhvr>
                                      <p:tavLst>
                                        <p:tav tm="0">
                                          <p:val>
                                            <p:strVal val="1+#ppt_w/2"/>
                                          </p:val>
                                        </p:tav>
                                        <p:tav tm="100000">
                                          <p:val>
                                            <p:strVal val="#ppt_x"/>
                                          </p:val>
                                        </p:tav>
                                      </p:tavLst>
                                    </p:anim>
                                    <p:anim calcmode="lin" valueType="num">
                                      <p:cBhvr additive="base">
                                        <p:cTn id="20" dur="5000" fill="hold"/>
                                        <p:tgtEl>
                                          <p:spTgt spid="3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0" fill="hold"/>
                                        <p:tgtEl>
                                          <p:spTgt spid="38"/>
                                        </p:tgtEl>
                                        <p:attrNameLst>
                                          <p:attrName>ppt_x</p:attrName>
                                        </p:attrNameLst>
                                      </p:cBhvr>
                                      <p:tavLst>
                                        <p:tav tm="0">
                                          <p:val>
                                            <p:strVal val="1+#ppt_w/2"/>
                                          </p:val>
                                        </p:tav>
                                        <p:tav tm="100000">
                                          <p:val>
                                            <p:strVal val="#ppt_x"/>
                                          </p:val>
                                        </p:tav>
                                      </p:tavLst>
                                    </p:anim>
                                    <p:anim calcmode="lin" valueType="num">
                                      <p:cBhvr additive="base">
                                        <p:cTn id="24" dur="5000" fill="hold"/>
                                        <p:tgtEl>
                                          <p:spTgt spid="38"/>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0" fill="hold"/>
                                        <p:tgtEl>
                                          <p:spTgt spid="42"/>
                                        </p:tgtEl>
                                        <p:attrNameLst>
                                          <p:attrName>ppt_x</p:attrName>
                                        </p:attrNameLst>
                                      </p:cBhvr>
                                      <p:tavLst>
                                        <p:tav tm="0">
                                          <p:val>
                                            <p:strVal val="1+#ppt_w/2"/>
                                          </p:val>
                                        </p:tav>
                                        <p:tav tm="100000">
                                          <p:val>
                                            <p:strVal val="#ppt_x"/>
                                          </p:val>
                                        </p:tav>
                                      </p:tavLst>
                                    </p:anim>
                                    <p:anim calcmode="lin" valueType="num">
                                      <p:cBhvr additive="base">
                                        <p:cTn id="28" dur="500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0" fill="hold"/>
                                        <p:tgtEl>
                                          <p:spTgt spid="46"/>
                                        </p:tgtEl>
                                        <p:attrNameLst>
                                          <p:attrName>ppt_x</p:attrName>
                                        </p:attrNameLst>
                                      </p:cBhvr>
                                      <p:tavLst>
                                        <p:tav tm="0">
                                          <p:val>
                                            <p:strVal val="1+#ppt_w/2"/>
                                          </p:val>
                                        </p:tav>
                                        <p:tav tm="100000">
                                          <p:val>
                                            <p:strVal val="#ppt_x"/>
                                          </p:val>
                                        </p:tav>
                                      </p:tavLst>
                                    </p:anim>
                                    <p:anim calcmode="lin" valueType="num">
                                      <p:cBhvr additive="base">
                                        <p:cTn id="32" dur="5000" fill="hold"/>
                                        <p:tgtEl>
                                          <p:spTgt spid="4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0" fill="hold"/>
                                        <p:tgtEl>
                                          <p:spTgt spid="50"/>
                                        </p:tgtEl>
                                        <p:attrNameLst>
                                          <p:attrName>ppt_x</p:attrName>
                                        </p:attrNameLst>
                                      </p:cBhvr>
                                      <p:tavLst>
                                        <p:tav tm="0">
                                          <p:val>
                                            <p:strVal val="1+#ppt_w/2"/>
                                          </p:val>
                                        </p:tav>
                                        <p:tav tm="100000">
                                          <p:val>
                                            <p:strVal val="#ppt_x"/>
                                          </p:val>
                                        </p:tav>
                                      </p:tavLst>
                                    </p:anim>
                                    <p:anim calcmode="lin" valueType="num">
                                      <p:cBhvr additive="base">
                                        <p:cTn id="36" dur="5000" fill="hold"/>
                                        <p:tgtEl>
                                          <p:spTgt spid="5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0" fill="hold"/>
                                        <p:tgtEl>
                                          <p:spTgt spid="17"/>
                                        </p:tgtEl>
                                        <p:attrNameLst>
                                          <p:attrName>ppt_x</p:attrName>
                                        </p:attrNameLst>
                                      </p:cBhvr>
                                      <p:tavLst>
                                        <p:tav tm="0">
                                          <p:val>
                                            <p:strVal val="0-#ppt_w/2"/>
                                          </p:val>
                                        </p:tav>
                                        <p:tav tm="100000">
                                          <p:val>
                                            <p:strVal val="#ppt_x"/>
                                          </p:val>
                                        </p:tav>
                                      </p:tavLst>
                                    </p:anim>
                                    <p:anim calcmode="lin" valueType="num">
                                      <p:cBhvr additive="base">
                                        <p:cTn id="40" dur="5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0" fill="hold"/>
                                        <p:tgtEl>
                                          <p:spTgt spid="23"/>
                                        </p:tgtEl>
                                        <p:attrNameLst>
                                          <p:attrName>ppt_x</p:attrName>
                                        </p:attrNameLst>
                                      </p:cBhvr>
                                      <p:tavLst>
                                        <p:tav tm="0">
                                          <p:val>
                                            <p:strVal val="0-#ppt_w/2"/>
                                          </p:val>
                                        </p:tav>
                                        <p:tav tm="100000">
                                          <p:val>
                                            <p:strVal val="#ppt_x"/>
                                          </p:val>
                                        </p:tav>
                                      </p:tavLst>
                                    </p:anim>
                                    <p:anim calcmode="lin" valueType="num">
                                      <p:cBhvr additive="base">
                                        <p:cTn id="44" dur="5000" fill="hold"/>
                                        <p:tgtEl>
                                          <p:spTgt spid="23"/>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5000" fill="hold"/>
                                        <p:tgtEl>
                                          <p:spTgt spid="29"/>
                                        </p:tgtEl>
                                        <p:attrNameLst>
                                          <p:attrName>ppt_x</p:attrName>
                                        </p:attrNameLst>
                                      </p:cBhvr>
                                      <p:tavLst>
                                        <p:tav tm="0">
                                          <p:val>
                                            <p:strVal val="0-#ppt_w/2"/>
                                          </p:val>
                                        </p:tav>
                                        <p:tav tm="100000">
                                          <p:val>
                                            <p:strVal val="#ppt_x"/>
                                          </p:val>
                                        </p:tav>
                                      </p:tavLst>
                                    </p:anim>
                                    <p:anim calcmode="lin" valueType="num">
                                      <p:cBhvr additive="base">
                                        <p:cTn id="48" dur="5000" fill="hold"/>
                                        <p:tgtEl>
                                          <p:spTgt spid="29"/>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0" fill="hold"/>
                                        <p:tgtEl>
                                          <p:spTgt spid="35"/>
                                        </p:tgtEl>
                                        <p:attrNameLst>
                                          <p:attrName>ppt_x</p:attrName>
                                        </p:attrNameLst>
                                      </p:cBhvr>
                                      <p:tavLst>
                                        <p:tav tm="0">
                                          <p:val>
                                            <p:strVal val="0-#ppt_w/2"/>
                                          </p:val>
                                        </p:tav>
                                        <p:tav tm="100000">
                                          <p:val>
                                            <p:strVal val="#ppt_x"/>
                                          </p:val>
                                        </p:tav>
                                      </p:tavLst>
                                    </p:anim>
                                    <p:anim calcmode="lin" valueType="num">
                                      <p:cBhvr additive="base">
                                        <p:cTn id="52" dur="5000" fill="hold"/>
                                        <p:tgtEl>
                                          <p:spTgt spid="35"/>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5000" fill="hold"/>
                                        <p:tgtEl>
                                          <p:spTgt spid="41"/>
                                        </p:tgtEl>
                                        <p:attrNameLst>
                                          <p:attrName>ppt_x</p:attrName>
                                        </p:attrNameLst>
                                      </p:cBhvr>
                                      <p:tavLst>
                                        <p:tav tm="0">
                                          <p:val>
                                            <p:strVal val="0-#ppt_w/2"/>
                                          </p:val>
                                        </p:tav>
                                        <p:tav tm="100000">
                                          <p:val>
                                            <p:strVal val="#ppt_x"/>
                                          </p:val>
                                        </p:tav>
                                      </p:tavLst>
                                    </p:anim>
                                    <p:anim calcmode="lin" valueType="num">
                                      <p:cBhvr additive="base">
                                        <p:cTn id="56" dur="5000" fill="hold"/>
                                        <p:tgtEl>
                                          <p:spTgt spid="41"/>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47"/>
                                        </p:tgtEl>
                                        <p:attrNameLst>
                                          <p:attrName>style.visibility</p:attrName>
                                        </p:attrNameLst>
                                      </p:cBhvr>
                                      <p:to>
                                        <p:strVal val="visible"/>
                                      </p:to>
                                    </p:set>
                                    <p:anim calcmode="lin" valueType="num">
                                      <p:cBhvr additive="base">
                                        <p:cTn id="59" dur="5000" fill="hold"/>
                                        <p:tgtEl>
                                          <p:spTgt spid="47"/>
                                        </p:tgtEl>
                                        <p:attrNameLst>
                                          <p:attrName>ppt_x</p:attrName>
                                        </p:attrNameLst>
                                      </p:cBhvr>
                                      <p:tavLst>
                                        <p:tav tm="0">
                                          <p:val>
                                            <p:strVal val="0-#ppt_w/2"/>
                                          </p:val>
                                        </p:tav>
                                        <p:tav tm="100000">
                                          <p:val>
                                            <p:strVal val="#ppt_x"/>
                                          </p:val>
                                        </p:tav>
                                      </p:tavLst>
                                    </p:anim>
                                    <p:anim calcmode="lin" valueType="num">
                                      <p:cBhvr additive="base">
                                        <p:cTn id="60" dur="5000" fill="hold"/>
                                        <p:tgtEl>
                                          <p:spTgt spid="4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51"/>
                                        </p:tgtEl>
                                        <p:attrNameLst>
                                          <p:attrName>style.visibility</p:attrName>
                                        </p:attrNameLst>
                                      </p:cBhvr>
                                      <p:to>
                                        <p:strVal val="visible"/>
                                      </p:to>
                                    </p:set>
                                    <p:anim calcmode="lin" valueType="num">
                                      <p:cBhvr additive="base">
                                        <p:cTn id="63" dur="5000" fill="hold"/>
                                        <p:tgtEl>
                                          <p:spTgt spid="51"/>
                                        </p:tgtEl>
                                        <p:attrNameLst>
                                          <p:attrName>ppt_x</p:attrName>
                                        </p:attrNameLst>
                                      </p:cBhvr>
                                      <p:tavLst>
                                        <p:tav tm="0">
                                          <p:val>
                                            <p:strVal val="0-#ppt_w/2"/>
                                          </p:val>
                                        </p:tav>
                                        <p:tav tm="100000">
                                          <p:val>
                                            <p:strVal val="#ppt_x"/>
                                          </p:val>
                                        </p:tav>
                                      </p:tavLst>
                                    </p:anim>
                                    <p:anim calcmode="lin" valueType="num">
                                      <p:cBhvr additive="base">
                                        <p:cTn id="64" dur="5000" fill="hold"/>
                                        <p:tgtEl>
                                          <p:spTgt spid="51"/>
                                        </p:tgtEl>
                                        <p:attrNameLst>
                                          <p:attrName>ppt_y</p:attrName>
                                        </p:attrNameLst>
                                      </p:cBhvr>
                                      <p:tavLst>
                                        <p:tav tm="0">
                                          <p:val>
                                            <p:strVal val="#ppt_y"/>
                                          </p:val>
                                        </p:tav>
                                        <p:tav tm="100000">
                                          <p:val>
                                            <p:strVal val="#ppt_y"/>
                                          </p:val>
                                        </p:tav>
                                      </p:tavLst>
                                    </p:anim>
                                  </p:childTnLst>
                                </p:cTn>
                              </p:par>
                              <p:par>
                                <p:cTn id="65" presetID="8" presetClass="entr" presetSubtype="16"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diamond(in)">
                                      <p:cBhvr>
                                        <p:cTn id="67" dur="5000"/>
                                        <p:tgtEl>
                                          <p:spTgt spid="5"/>
                                        </p:tgtEl>
                                      </p:cBhvr>
                                    </p:animEffect>
                                  </p:childTnLst>
                                </p:cTn>
                              </p:par>
                              <p:par>
                                <p:cTn id="68" presetID="8" presetClass="entr" presetSubtype="16"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diamond(in)">
                                      <p:cBhvr>
                                        <p:cTn id="70" dur="5000"/>
                                        <p:tgtEl>
                                          <p:spTgt spid="18"/>
                                        </p:tgtEl>
                                      </p:cBhvr>
                                    </p:animEffect>
                                  </p:childTnLst>
                                </p:cTn>
                              </p:par>
                              <p:par>
                                <p:cTn id="71" presetID="8" presetClass="entr" presetSubtype="16" fill="hold"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diamond(in)">
                                      <p:cBhvr>
                                        <p:cTn id="73" dur="5000"/>
                                        <p:tgtEl>
                                          <p:spTgt spid="26"/>
                                        </p:tgtEl>
                                      </p:cBhvr>
                                    </p:animEffect>
                                  </p:childTnLst>
                                </p:cTn>
                              </p:par>
                              <p:par>
                                <p:cTn id="74" presetID="8" presetClass="entr" presetSubtype="16" fill="hold" nodeType="with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diamond(in)">
                                      <p:cBhvr>
                                        <p:cTn id="76" dur="5000"/>
                                        <p:tgtEl>
                                          <p:spTgt spid="32"/>
                                        </p:tgtEl>
                                      </p:cBhvr>
                                    </p:animEffect>
                                  </p:childTnLst>
                                </p:cTn>
                              </p:par>
                              <p:par>
                                <p:cTn id="77" presetID="8" presetClass="entr" presetSubtype="16" fill="hold" nodeType="with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diamond(in)">
                                      <p:cBhvr>
                                        <p:cTn id="79" dur="5000"/>
                                        <p:tgtEl>
                                          <p:spTgt spid="38"/>
                                        </p:tgtEl>
                                      </p:cBhvr>
                                    </p:animEffect>
                                  </p:childTnLst>
                                </p:cTn>
                              </p:par>
                              <p:par>
                                <p:cTn id="80" presetID="8" presetClass="entr" presetSubtype="16" fill="hold" nodeType="withEffect">
                                  <p:stCondLst>
                                    <p:cond delay="0"/>
                                  </p:stCondLst>
                                  <p:childTnLst>
                                    <p:set>
                                      <p:cBhvr>
                                        <p:cTn id="81" dur="1" fill="hold">
                                          <p:stCondLst>
                                            <p:cond delay="0"/>
                                          </p:stCondLst>
                                        </p:cTn>
                                        <p:tgtEl>
                                          <p:spTgt spid="42"/>
                                        </p:tgtEl>
                                        <p:attrNameLst>
                                          <p:attrName>style.visibility</p:attrName>
                                        </p:attrNameLst>
                                      </p:cBhvr>
                                      <p:to>
                                        <p:strVal val="visible"/>
                                      </p:to>
                                    </p:set>
                                    <p:animEffect transition="in" filter="diamond(in)">
                                      <p:cBhvr>
                                        <p:cTn id="82" dur="5000"/>
                                        <p:tgtEl>
                                          <p:spTgt spid="42"/>
                                        </p:tgtEl>
                                      </p:cBhvr>
                                    </p:animEffect>
                                  </p:childTnLst>
                                </p:cTn>
                              </p:par>
                              <p:par>
                                <p:cTn id="83" presetID="8" presetClass="entr" presetSubtype="16" fill="hold" nodeType="withEffect">
                                  <p:stCondLst>
                                    <p:cond delay="0"/>
                                  </p:stCondLst>
                                  <p:childTnLst>
                                    <p:set>
                                      <p:cBhvr>
                                        <p:cTn id="84" dur="1" fill="hold">
                                          <p:stCondLst>
                                            <p:cond delay="0"/>
                                          </p:stCondLst>
                                        </p:cTn>
                                        <p:tgtEl>
                                          <p:spTgt spid="46"/>
                                        </p:tgtEl>
                                        <p:attrNameLst>
                                          <p:attrName>style.visibility</p:attrName>
                                        </p:attrNameLst>
                                      </p:cBhvr>
                                      <p:to>
                                        <p:strVal val="visible"/>
                                      </p:to>
                                    </p:set>
                                    <p:animEffect transition="in" filter="diamond(in)">
                                      <p:cBhvr>
                                        <p:cTn id="85" dur="5000"/>
                                        <p:tgtEl>
                                          <p:spTgt spid="46"/>
                                        </p:tgtEl>
                                      </p:cBhvr>
                                    </p:animEffect>
                                  </p:childTnLst>
                                </p:cTn>
                              </p:par>
                              <p:par>
                                <p:cTn id="86" presetID="8" presetClass="entr" presetSubtype="16" fill="hold" nodeType="with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diamond(in)">
                                      <p:cBhvr>
                                        <p:cTn id="88" dur="5000"/>
                                        <p:tgtEl>
                                          <p:spTgt spid="50"/>
                                        </p:tgtEl>
                                      </p:cBhvr>
                                    </p:animEffect>
                                  </p:childTnLst>
                                </p:cTn>
                              </p:par>
                              <p:par>
                                <p:cTn id="89" presetID="8" presetClass="entr" presetSubtype="16" fill="hold"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diamond(in)">
                                      <p:cBhvr>
                                        <p:cTn id="91" dur="5000"/>
                                        <p:tgtEl>
                                          <p:spTgt spid="17"/>
                                        </p:tgtEl>
                                      </p:cBhvr>
                                    </p:animEffect>
                                  </p:childTnLst>
                                </p:cTn>
                              </p:par>
                              <p:par>
                                <p:cTn id="92" presetID="8" presetClass="entr" presetSubtype="16"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diamond(in)">
                                      <p:cBhvr>
                                        <p:cTn id="94" dur="5000"/>
                                        <p:tgtEl>
                                          <p:spTgt spid="23"/>
                                        </p:tgtEl>
                                      </p:cBhvr>
                                    </p:animEffect>
                                  </p:childTnLst>
                                </p:cTn>
                              </p:par>
                              <p:par>
                                <p:cTn id="95" presetID="8" presetClass="entr" presetSubtype="16" fill="hold" nodeType="with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diamond(in)">
                                      <p:cBhvr>
                                        <p:cTn id="97" dur="5000"/>
                                        <p:tgtEl>
                                          <p:spTgt spid="29"/>
                                        </p:tgtEl>
                                      </p:cBhvr>
                                    </p:animEffect>
                                  </p:childTnLst>
                                </p:cTn>
                              </p:par>
                              <p:par>
                                <p:cTn id="98" presetID="8" presetClass="entr" presetSubtype="16" fill="hold"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diamond(in)">
                                      <p:cBhvr>
                                        <p:cTn id="100" dur="5000"/>
                                        <p:tgtEl>
                                          <p:spTgt spid="35"/>
                                        </p:tgtEl>
                                      </p:cBhvr>
                                    </p:animEffect>
                                  </p:childTnLst>
                                </p:cTn>
                              </p:par>
                              <p:par>
                                <p:cTn id="101" presetID="8" presetClass="entr" presetSubtype="16" fill="hold" nodeType="withEffect">
                                  <p:stCondLst>
                                    <p:cond delay="0"/>
                                  </p:stCondLst>
                                  <p:childTnLst>
                                    <p:set>
                                      <p:cBhvr>
                                        <p:cTn id="102" dur="1" fill="hold">
                                          <p:stCondLst>
                                            <p:cond delay="0"/>
                                          </p:stCondLst>
                                        </p:cTn>
                                        <p:tgtEl>
                                          <p:spTgt spid="41"/>
                                        </p:tgtEl>
                                        <p:attrNameLst>
                                          <p:attrName>style.visibility</p:attrName>
                                        </p:attrNameLst>
                                      </p:cBhvr>
                                      <p:to>
                                        <p:strVal val="visible"/>
                                      </p:to>
                                    </p:set>
                                    <p:animEffect transition="in" filter="diamond(in)">
                                      <p:cBhvr>
                                        <p:cTn id="103" dur="5000"/>
                                        <p:tgtEl>
                                          <p:spTgt spid="41"/>
                                        </p:tgtEl>
                                      </p:cBhvr>
                                    </p:animEffect>
                                  </p:childTnLst>
                                </p:cTn>
                              </p:par>
                              <p:par>
                                <p:cTn id="104" presetID="8" presetClass="entr" presetSubtype="16" fill="hold" nodeType="withEffect">
                                  <p:stCondLst>
                                    <p:cond delay="0"/>
                                  </p:stCondLst>
                                  <p:childTnLst>
                                    <p:set>
                                      <p:cBhvr>
                                        <p:cTn id="105" dur="1" fill="hold">
                                          <p:stCondLst>
                                            <p:cond delay="0"/>
                                          </p:stCondLst>
                                        </p:cTn>
                                        <p:tgtEl>
                                          <p:spTgt spid="47"/>
                                        </p:tgtEl>
                                        <p:attrNameLst>
                                          <p:attrName>style.visibility</p:attrName>
                                        </p:attrNameLst>
                                      </p:cBhvr>
                                      <p:to>
                                        <p:strVal val="visible"/>
                                      </p:to>
                                    </p:set>
                                    <p:animEffect transition="in" filter="diamond(in)">
                                      <p:cBhvr>
                                        <p:cTn id="106" dur="5000"/>
                                        <p:tgtEl>
                                          <p:spTgt spid="47"/>
                                        </p:tgtEl>
                                      </p:cBhvr>
                                    </p:animEffect>
                                  </p:childTnLst>
                                </p:cTn>
                              </p:par>
                              <p:par>
                                <p:cTn id="107" presetID="8" presetClass="entr" presetSubtype="16" fill="hold" nodeType="withEffect">
                                  <p:stCondLst>
                                    <p:cond delay="0"/>
                                  </p:stCondLst>
                                  <p:childTnLst>
                                    <p:set>
                                      <p:cBhvr>
                                        <p:cTn id="108" dur="1" fill="hold">
                                          <p:stCondLst>
                                            <p:cond delay="0"/>
                                          </p:stCondLst>
                                        </p:cTn>
                                        <p:tgtEl>
                                          <p:spTgt spid="51"/>
                                        </p:tgtEl>
                                        <p:attrNameLst>
                                          <p:attrName>style.visibility</p:attrName>
                                        </p:attrNameLst>
                                      </p:cBhvr>
                                      <p:to>
                                        <p:strVal val="visible"/>
                                      </p:to>
                                    </p:set>
                                    <p:animEffect transition="in" filter="diamond(in)">
                                      <p:cBhvr>
                                        <p:cTn id="109" dur="5000"/>
                                        <p:tgtEl>
                                          <p:spTgt spid="51"/>
                                        </p:tgtEl>
                                      </p:cBhvr>
                                    </p:animEffect>
                                  </p:childTnLst>
                                </p:cTn>
                              </p:par>
                            </p:childTnLst>
                          </p:cTn>
                        </p:par>
                        <p:par>
                          <p:cTn id="110" fill="hold">
                            <p:stCondLst>
                              <p:cond delay="5000"/>
                            </p:stCondLst>
                            <p:childTnLst>
                              <p:par>
                                <p:cTn id="111" presetID="2" presetClass="exit" presetSubtype="2" fill="hold" nodeType="afterEffect">
                                  <p:stCondLst>
                                    <p:cond delay="0"/>
                                  </p:stCondLst>
                                  <p:childTnLst>
                                    <p:anim calcmode="lin" valueType="num">
                                      <p:cBhvr additive="base">
                                        <p:cTn id="112" dur="5000"/>
                                        <p:tgtEl>
                                          <p:spTgt spid="5"/>
                                        </p:tgtEl>
                                        <p:attrNameLst>
                                          <p:attrName>ppt_x</p:attrName>
                                        </p:attrNameLst>
                                      </p:cBhvr>
                                      <p:tavLst>
                                        <p:tav tm="0">
                                          <p:val>
                                            <p:strVal val="ppt_x"/>
                                          </p:val>
                                        </p:tav>
                                        <p:tav tm="100000">
                                          <p:val>
                                            <p:strVal val="1+ppt_w/2"/>
                                          </p:val>
                                        </p:tav>
                                      </p:tavLst>
                                    </p:anim>
                                    <p:anim calcmode="lin" valueType="num">
                                      <p:cBhvr additive="base">
                                        <p:cTn id="113" dur="5000"/>
                                        <p:tgtEl>
                                          <p:spTgt spid="5"/>
                                        </p:tgtEl>
                                        <p:attrNameLst>
                                          <p:attrName>ppt_y</p:attrName>
                                        </p:attrNameLst>
                                      </p:cBhvr>
                                      <p:tavLst>
                                        <p:tav tm="0">
                                          <p:val>
                                            <p:strVal val="ppt_y"/>
                                          </p:val>
                                        </p:tav>
                                        <p:tav tm="100000">
                                          <p:val>
                                            <p:strVal val="ppt_y"/>
                                          </p:val>
                                        </p:tav>
                                      </p:tavLst>
                                    </p:anim>
                                    <p:set>
                                      <p:cBhvr>
                                        <p:cTn id="114" dur="1" fill="hold">
                                          <p:stCondLst>
                                            <p:cond delay="4999"/>
                                          </p:stCondLst>
                                        </p:cTn>
                                        <p:tgtEl>
                                          <p:spTgt spid="5"/>
                                        </p:tgtEl>
                                        <p:attrNameLst>
                                          <p:attrName>style.visibility</p:attrName>
                                        </p:attrNameLst>
                                      </p:cBhvr>
                                      <p:to>
                                        <p:strVal val="hidden"/>
                                      </p:to>
                                    </p:set>
                                  </p:childTnLst>
                                </p:cTn>
                              </p:par>
                              <p:par>
                                <p:cTn id="115" presetID="2" presetClass="exit" presetSubtype="2" fill="hold" nodeType="withEffect">
                                  <p:stCondLst>
                                    <p:cond delay="0"/>
                                  </p:stCondLst>
                                  <p:childTnLst>
                                    <p:anim calcmode="lin" valueType="num">
                                      <p:cBhvr additive="base">
                                        <p:cTn id="116" dur="5000"/>
                                        <p:tgtEl>
                                          <p:spTgt spid="18"/>
                                        </p:tgtEl>
                                        <p:attrNameLst>
                                          <p:attrName>ppt_x</p:attrName>
                                        </p:attrNameLst>
                                      </p:cBhvr>
                                      <p:tavLst>
                                        <p:tav tm="0">
                                          <p:val>
                                            <p:strVal val="ppt_x"/>
                                          </p:val>
                                        </p:tav>
                                        <p:tav tm="100000">
                                          <p:val>
                                            <p:strVal val="1+ppt_w/2"/>
                                          </p:val>
                                        </p:tav>
                                      </p:tavLst>
                                    </p:anim>
                                    <p:anim calcmode="lin" valueType="num">
                                      <p:cBhvr additive="base">
                                        <p:cTn id="117" dur="5000"/>
                                        <p:tgtEl>
                                          <p:spTgt spid="18"/>
                                        </p:tgtEl>
                                        <p:attrNameLst>
                                          <p:attrName>ppt_y</p:attrName>
                                        </p:attrNameLst>
                                      </p:cBhvr>
                                      <p:tavLst>
                                        <p:tav tm="0">
                                          <p:val>
                                            <p:strVal val="ppt_y"/>
                                          </p:val>
                                        </p:tav>
                                        <p:tav tm="100000">
                                          <p:val>
                                            <p:strVal val="ppt_y"/>
                                          </p:val>
                                        </p:tav>
                                      </p:tavLst>
                                    </p:anim>
                                    <p:set>
                                      <p:cBhvr>
                                        <p:cTn id="118" dur="1" fill="hold">
                                          <p:stCondLst>
                                            <p:cond delay="4999"/>
                                          </p:stCondLst>
                                        </p:cTn>
                                        <p:tgtEl>
                                          <p:spTgt spid="18"/>
                                        </p:tgtEl>
                                        <p:attrNameLst>
                                          <p:attrName>style.visibility</p:attrName>
                                        </p:attrNameLst>
                                      </p:cBhvr>
                                      <p:to>
                                        <p:strVal val="hidden"/>
                                      </p:to>
                                    </p:set>
                                  </p:childTnLst>
                                </p:cTn>
                              </p:par>
                              <p:par>
                                <p:cTn id="119" presetID="2" presetClass="exit" presetSubtype="2" fill="hold" nodeType="withEffect">
                                  <p:stCondLst>
                                    <p:cond delay="0"/>
                                  </p:stCondLst>
                                  <p:childTnLst>
                                    <p:anim calcmode="lin" valueType="num">
                                      <p:cBhvr additive="base">
                                        <p:cTn id="120" dur="5000"/>
                                        <p:tgtEl>
                                          <p:spTgt spid="26"/>
                                        </p:tgtEl>
                                        <p:attrNameLst>
                                          <p:attrName>ppt_x</p:attrName>
                                        </p:attrNameLst>
                                      </p:cBhvr>
                                      <p:tavLst>
                                        <p:tav tm="0">
                                          <p:val>
                                            <p:strVal val="ppt_x"/>
                                          </p:val>
                                        </p:tav>
                                        <p:tav tm="100000">
                                          <p:val>
                                            <p:strVal val="1+ppt_w/2"/>
                                          </p:val>
                                        </p:tav>
                                      </p:tavLst>
                                    </p:anim>
                                    <p:anim calcmode="lin" valueType="num">
                                      <p:cBhvr additive="base">
                                        <p:cTn id="121" dur="5000"/>
                                        <p:tgtEl>
                                          <p:spTgt spid="26"/>
                                        </p:tgtEl>
                                        <p:attrNameLst>
                                          <p:attrName>ppt_y</p:attrName>
                                        </p:attrNameLst>
                                      </p:cBhvr>
                                      <p:tavLst>
                                        <p:tav tm="0">
                                          <p:val>
                                            <p:strVal val="ppt_y"/>
                                          </p:val>
                                        </p:tav>
                                        <p:tav tm="100000">
                                          <p:val>
                                            <p:strVal val="ppt_y"/>
                                          </p:val>
                                        </p:tav>
                                      </p:tavLst>
                                    </p:anim>
                                    <p:set>
                                      <p:cBhvr>
                                        <p:cTn id="122" dur="1" fill="hold">
                                          <p:stCondLst>
                                            <p:cond delay="4999"/>
                                          </p:stCondLst>
                                        </p:cTn>
                                        <p:tgtEl>
                                          <p:spTgt spid="26"/>
                                        </p:tgtEl>
                                        <p:attrNameLst>
                                          <p:attrName>style.visibility</p:attrName>
                                        </p:attrNameLst>
                                      </p:cBhvr>
                                      <p:to>
                                        <p:strVal val="hidden"/>
                                      </p:to>
                                    </p:set>
                                  </p:childTnLst>
                                </p:cTn>
                              </p:par>
                              <p:par>
                                <p:cTn id="123" presetID="2" presetClass="exit" presetSubtype="2" fill="hold" nodeType="withEffect">
                                  <p:stCondLst>
                                    <p:cond delay="0"/>
                                  </p:stCondLst>
                                  <p:childTnLst>
                                    <p:anim calcmode="lin" valueType="num">
                                      <p:cBhvr additive="base">
                                        <p:cTn id="124" dur="5000"/>
                                        <p:tgtEl>
                                          <p:spTgt spid="32"/>
                                        </p:tgtEl>
                                        <p:attrNameLst>
                                          <p:attrName>ppt_x</p:attrName>
                                        </p:attrNameLst>
                                      </p:cBhvr>
                                      <p:tavLst>
                                        <p:tav tm="0">
                                          <p:val>
                                            <p:strVal val="ppt_x"/>
                                          </p:val>
                                        </p:tav>
                                        <p:tav tm="100000">
                                          <p:val>
                                            <p:strVal val="1+ppt_w/2"/>
                                          </p:val>
                                        </p:tav>
                                      </p:tavLst>
                                    </p:anim>
                                    <p:anim calcmode="lin" valueType="num">
                                      <p:cBhvr additive="base">
                                        <p:cTn id="125" dur="5000"/>
                                        <p:tgtEl>
                                          <p:spTgt spid="32"/>
                                        </p:tgtEl>
                                        <p:attrNameLst>
                                          <p:attrName>ppt_y</p:attrName>
                                        </p:attrNameLst>
                                      </p:cBhvr>
                                      <p:tavLst>
                                        <p:tav tm="0">
                                          <p:val>
                                            <p:strVal val="ppt_y"/>
                                          </p:val>
                                        </p:tav>
                                        <p:tav tm="100000">
                                          <p:val>
                                            <p:strVal val="ppt_y"/>
                                          </p:val>
                                        </p:tav>
                                      </p:tavLst>
                                    </p:anim>
                                    <p:set>
                                      <p:cBhvr>
                                        <p:cTn id="126" dur="1" fill="hold">
                                          <p:stCondLst>
                                            <p:cond delay="4999"/>
                                          </p:stCondLst>
                                        </p:cTn>
                                        <p:tgtEl>
                                          <p:spTgt spid="32"/>
                                        </p:tgtEl>
                                        <p:attrNameLst>
                                          <p:attrName>style.visibility</p:attrName>
                                        </p:attrNameLst>
                                      </p:cBhvr>
                                      <p:to>
                                        <p:strVal val="hidden"/>
                                      </p:to>
                                    </p:set>
                                  </p:childTnLst>
                                </p:cTn>
                              </p:par>
                              <p:par>
                                <p:cTn id="127" presetID="2" presetClass="exit" presetSubtype="2" fill="hold" nodeType="withEffect">
                                  <p:stCondLst>
                                    <p:cond delay="0"/>
                                  </p:stCondLst>
                                  <p:childTnLst>
                                    <p:anim calcmode="lin" valueType="num">
                                      <p:cBhvr additive="base">
                                        <p:cTn id="128" dur="5000"/>
                                        <p:tgtEl>
                                          <p:spTgt spid="38"/>
                                        </p:tgtEl>
                                        <p:attrNameLst>
                                          <p:attrName>ppt_x</p:attrName>
                                        </p:attrNameLst>
                                      </p:cBhvr>
                                      <p:tavLst>
                                        <p:tav tm="0">
                                          <p:val>
                                            <p:strVal val="ppt_x"/>
                                          </p:val>
                                        </p:tav>
                                        <p:tav tm="100000">
                                          <p:val>
                                            <p:strVal val="1+ppt_w/2"/>
                                          </p:val>
                                        </p:tav>
                                      </p:tavLst>
                                    </p:anim>
                                    <p:anim calcmode="lin" valueType="num">
                                      <p:cBhvr additive="base">
                                        <p:cTn id="129" dur="5000"/>
                                        <p:tgtEl>
                                          <p:spTgt spid="38"/>
                                        </p:tgtEl>
                                        <p:attrNameLst>
                                          <p:attrName>ppt_y</p:attrName>
                                        </p:attrNameLst>
                                      </p:cBhvr>
                                      <p:tavLst>
                                        <p:tav tm="0">
                                          <p:val>
                                            <p:strVal val="ppt_y"/>
                                          </p:val>
                                        </p:tav>
                                        <p:tav tm="100000">
                                          <p:val>
                                            <p:strVal val="ppt_y"/>
                                          </p:val>
                                        </p:tav>
                                      </p:tavLst>
                                    </p:anim>
                                    <p:set>
                                      <p:cBhvr>
                                        <p:cTn id="130" dur="1" fill="hold">
                                          <p:stCondLst>
                                            <p:cond delay="4999"/>
                                          </p:stCondLst>
                                        </p:cTn>
                                        <p:tgtEl>
                                          <p:spTgt spid="38"/>
                                        </p:tgtEl>
                                        <p:attrNameLst>
                                          <p:attrName>style.visibility</p:attrName>
                                        </p:attrNameLst>
                                      </p:cBhvr>
                                      <p:to>
                                        <p:strVal val="hidden"/>
                                      </p:to>
                                    </p:set>
                                  </p:childTnLst>
                                </p:cTn>
                              </p:par>
                              <p:par>
                                <p:cTn id="131" presetID="2" presetClass="exit" presetSubtype="2" fill="hold" nodeType="withEffect">
                                  <p:stCondLst>
                                    <p:cond delay="0"/>
                                  </p:stCondLst>
                                  <p:childTnLst>
                                    <p:anim calcmode="lin" valueType="num">
                                      <p:cBhvr additive="base">
                                        <p:cTn id="132" dur="5000"/>
                                        <p:tgtEl>
                                          <p:spTgt spid="42"/>
                                        </p:tgtEl>
                                        <p:attrNameLst>
                                          <p:attrName>ppt_x</p:attrName>
                                        </p:attrNameLst>
                                      </p:cBhvr>
                                      <p:tavLst>
                                        <p:tav tm="0">
                                          <p:val>
                                            <p:strVal val="ppt_x"/>
                                          </p:val>
                                        </p:tav>
                                        <p:tav tm="100000">
                                          <p:val>
                                            <p:strVal val="1+ppt_w/2"/>
                                          </p:val>
                                        </p:tav>
                                      </p:tavLst>
                                    </p:anim>
                                    <p:anim calcmode="lin" valueType="num">
                                      <p:cBhvr additive="base">
                                        <p:cTn id="133" dur="5000"/>
                                        <p:tgtEl>
                                          <p:spTgt spid="42"/>
                                        </p:tgtEl>
                                        <p:attrNameLst>
                                          <p:attrName>ppt_y</p:attrName>
                                        </p:attrNameLst>
                                      </p:cBhvr>
                                      <p:tavLst>
                                        <p:tav tm="0">
                                          <p:val>
                                            <p:strVal val="ppt_y"/>
                                          </p:val>
                                        </p:tav>
                                        <p:tav tm="100000">
                                          <p:val>
                                            <p:strVal val="ppt_y"/>
                                          </p:val>
                                        </p:tav>
                                      </p:tavLst>
                                    </p:anim>
                                    <p:set>
                                      <p:cBhvr>
                                        <p:cTn id="134" dur="1" fill="hold">
                                          <p:stCondLst>
                                            <p:cond delay="4999"/>
                                          </p:stCondLst>
                                        </p:cTn>
                                        <p:tgtEl>
                                          <p:spTgt spid="42"/>
                                        </p:tgtEl>
                                        <p:attrNameLst>
                                          <p:attrName>style.visibility</p:attrName>
                                        </p:attrNameLst>
                                      </p:cBhvr>
                                      <p:to>
                                        <p:strVal val="hidden"/>
                                      </p:to>
                                    </p:set>
                                  </p:childTnLst>
                                </p:cTn>
                              </p:par>
                              <p:par>
                                <p:cTn id="135" presetID="2" presetClass="exit" presetSubtype="2" fill="hold" nodeType="withEffect">
                                  <p:stCondLst>
                                    <p:cond delay="0"/>
                                  </p:stCondLst>
                                  <p:childTnLst>
                                    <p:anim calcmode="lin" valueType="num">
                                      <p:cBhvr additive="base">
                                        <p:cTn id="136" dur="5000"/>
                                        <p:tgtEl>
                                          <p:spTgt spid="46"/>
                                        </p:tgtEl>
                                        <p:attrNameLst>
                                          <p:attrName>ppt_x</p:attrName>
                                        </p:attrNameLst>
                                      </p:cBhvr>
                                      <p:tavLst>
                                        <p:tav tm="0">
                                          <p:val>
                                            <p:strVal val="ppt_x"/>
                                          </p:val>
                                        </p:tav>
                                        <p:tav tm="100000">
                                          <p:val>
                                            <p:strVal val="1+ppt_w/2"/>
                                          </p:val>
                                        </p:tav>
                                      </p:tavLst>
                                    </p:anim>
                                    <p:anim calcmode="lin" valueType="num">
                                      <p:cBhvr additive="base">
                                        <p:cTn id="137" dur="5000"/>
                                        <p:tgtEl>
                                          <p:spTgt spid="46"/>
                                        </p:tgtEl>
                                        <p:attrNameLst>
                                          <p:attrName>ppt_y</p:attrName>
                                        </p:attrNameLst>
                                      </p:cBhvr>
                                      <p:tavLst>
                                        <p:tav tm="0">
                                          <p:val>
                                            <p:strVal val="ppt_y"/>
                                          </p:val>
                                        </p:tav>
                                        <p:tav tm="100000">
                                          <p:val>
                                            <p:strVal val="ppt_y"/>
                                          </p:val>
                                        </p:tav>
                                      </p:tavLst>
                                    </p:anim>
                                    <p:set>
                                      <p:cBhvr>
                                        <p:cTn id="138" dur="1" fill="hold">
                                          <p:stCondLst>
                                            <p:cond delay="4999"/>
                                          </p:stCondLst>
                                        </p:cTn>
                                        <p:tgtEl>
                                          <p:spTgt spid="46"/>
                                        </p:tgtEl>
                                        <p:attrNameLst>
                                          <p:attrName>style.visibility</p:attrName>
                                        </p:attrNameLst>
                                      </p:cBhvr>
                                      <p:to>
                                        <p:strVal val="hidden"/>
                                      </p:to>
                                    </p:set>
                                  </p:childTnLst>
                                </p:cTn>
                              </p:par>
                              <p:par>
                                <p:cTn id="139" presetID="2" presetClass="exit" presetSubtype="2" fill="hold" nodeType="withEffect">
                                  <p:stCondLst>
                                    <p:cond delay="0"/>
                                  </p:stCondLst>
                                  <p:childTnLst>
                                    <p:anim calcmode="lin" valueType="num">
                                      <p:cBhvr additive="base">
                                        <p:cTn id="140" dur="5000"/>
                                        <p:tgtEl>
                                          <p:spTgt spid="50"/>
                                        </p:tgtEl>
                                        <p:attrNameLst>
                                          <p:attrName>ppt_x</p:attrName>
                                        </p:attrNameLst>
                                      </p:cBhvr>
                                      <p:tavLst>
                                        <p:tav tm="0">
                                          <p:val>
                                            <p:strVal val="ppt_x"/>
                                          </p:val>
                                        </p:tav>
                                        <p:tav tm="100000">
                                          <p:val>
                                            <p:strVal val="1+ppt_w/2"/>
                                          </p:val>
                                        </p:tav>
                                      </p:tavLst>
                                    </p:anim>
                                    <p:anim calcmode="lin" valueType="num">
                                      <p:cBhvr additive="base">
                                        <p:cTn id="141" dur="5000"/>
                                        <p:tgtEl>
                                          <p:spTgt spid="50"/>
                                        </p:tgtEl>
                                        <p:attrNameLst>
                                          <p:attrName>ppt_y</p:attrName>
                                        </p:attrNameLst>
                                      </p:cBhvr>
                                      <p:tavLst>
                                        <p:tav tm="0">
                                          <p:val>
                                            <p:strVal val="ppt_y"/>
                                          </p:val>
                                        </p:tav>
                                        <p:tav tm="100000">
                                          <p:val>
                                            <p:strVal val="ppt_y"/>
                                          </p:val>
                                        </p:tav>
                                      </p:tavLst>
                                    </p:anim>
                                    <p:set>
                                      <p:cBhvr>
                                        <p:cTn id="142" dur="1" fill="hold">
                                          <p:stCondLst>
                                            <p:cond delay="4999"/>
                                          </p:stCondLst>
                                        </p:cTn>
                                        <p:tgtEl>
                                          <p:spTgt spid="50"/>
                                        </p:tgtEl>
                                        <p:attrNameLst>
                                          <p:attrName>style.visibility</p:attrName>
                                        </p:attrNameLst>
                                      </p:cBhvr>
                                      <p:to>
                                        <p:strVal val="hidden"/>
                                      </p:to>
                                    </p:set>
                                  </p:childTnLst>
                                </p:cTn>
                              </p:par>
                              <p:par>
                                <p:cTn id="143" presetID="2" presetClass="exit" presetSubtype="8" fill="hold" nodeType="withEffect">
                                  <p:stCondLst>
                                    <p:cond delay="0"/>
                                  </p:stCondLst>
                                  <p:childTnLst>
                                    <p:anim calcmode="lin" valueType="num">
                                      <p:cBhvr additive="base">
                                        <p:cTn id="144" dur="5000"/>
                                        <p:tgtEl>
                                          <p:spTgt spid="17"/>
                                        </p:tgtEl>
                                        <p:attrNameLst>
                                          <p:attrName>ppt_x</p:attrName>
                                        </p:attrNameLst>
                                      </p:cBhvr>
                                      <p:tavLst>
                                        <p:tav tm="0">
                                          <p:val>
                                            <p:strVal val="ppt_x"/>
                                          </p:val>
                                        </p:tav>
                                        <p:tav tm="100000">
                                          <p:val>
                                            <p:strVal val="0-ppt_w/2"/>
                                          </p:val>
                                        </p:tav>
                                      </p:tavLst>
                                    </p:anim>
                                    <p:anim calcmode="lin" valueType="num">
                                      <p:cBhvr additive="base">
                                        <p:cTn id="145" dur="5000"/>
                                        <p:tgtEl>
                                          <p:spTgt spid="17"/>
                                        </p:tgtEl>
                                        <p:attrNameLst>
                                          <p:attrName>ppt_y</p:attrName>
                                        </p:attrNameLst>
                                      </p:cBhvr>
                                      <p:tavLst>
                                        <p:tav tm="0">
                                          <p:val>
                                            <p:strVal val="ppt_y"/>
                                          </p:val>
                                        </p:tav>
                                        <p:tav tm="100000">
                                          <p:val>
                                            <p:strVal val="ppt_y"/>
                                          </p:val>
                                        </p:tav>
                                      </p:tavLst>
                                    </p:anim>
                                    <p:set>
                                      <p:cBhvr>
                                        <p:cTn id="146" dur="1" fill="hold">
                                          <p:stCondLst>
                                            <p:cond delay="4999"/>
                                          </p:stCondLst>
                                        </p:cTn>
                                        <p:tgtEl>
                                          <p:spTgt spid="17"/>
                                        </p:tgtEl>
                                        <p:attrNameLst>
                                          <p:attrName>style.visibility</p:attrName>
                                        </p:attrNameLst>
                                      </p:cBhvr>
                                      <p:to>
                                        <p:strVal val="hidden"/>
                                      </p:to>
                                    </p:set>
                                  </p:childTnLst>
                                </p:cTn>
                              </p:par>
                              <p:par>
                                <p:cTn id="147" presetID="2" presetClass="exit" presetSubtype="8" fill="hold" nodeType="withEffect">
                                  <p:stCondLst>
                                    <p:cond delay="0"/>
                                  </p:stCondLst>
                                  <p:childTnLst>
                                    <p:anim calcmode="lin" valueType="num">
                                      <p:cBhvr additive="base">
                                        <p:cTn id="148" dur="5000"/>
                                        <p:tgtEl>
                                          <p:spTgt spid="23"/>
                                        </p:tgtEl>
                                        <p:attrNameLst>
                                          <p:attrName>ppt_x</p:attrName>
                                        </p:attrNameLst>
                                      </p:cBhvr>
                                      <p:tavLst>
                                        <p:tav tm="0">
                                          <p:val>
                                            <p:strVal val="ppt_x"/>
                                          </p:val>
                                        </p:tav>
                                        <p:tav tm="100000">
                                          <p:val>
                                            <p:strVal val="0-ppt_w/2"/>
                                          </p:val>
                                        </p:tav>
                                      </p:tavLst>
                                    </p:anim>
                                    <p:anim calcmode="lin" valueType="num">
                                      <p:cBhvr additive="base">
                                        <p:cTn id="149" dur="5000"/>
                                        <p:tgtEl>
                                          <p:spTgt spid="23"/>
                                        </p:tgtEl>
                                        <p:attrNameLst>
                                          <p:attrName>ppt_y</p:attrName>
                                        </p:attrNameLst>
                                      </p:cBhvr>
                                      <p:tavLst>
                                        <p:tav tm="0">
                                          <p:val>
                                            <p:strVal val="ppt_y"/>
                                          </p:val>
                                        </p:tav>
                                        <p:tav tm="100000">
                                          <p:val>
                                            <p:strVal val="ppt_y"/>
                                          </p:val>
                                        </p:tav>
                                      </p:tavLst>
                                    </p:anim>
                                    <p:set>
                                      <p:cBhvr>
                                        <p:cTn id="150" dur="1" fill="hold">
                                          <p:stCondLst>
                                            <p:cond delay="4999"/>
                                          </p:stCondLst>
                                        </p:cTn>
                                        <p:tgtEl>
                                          <p:spTgt spid="23"/>
                                        </p:tgtEl>
                                        <p:attrNameLst>
                                          <p:attrName>style.visibility</p:attrName>
                                        </p:attrNameLst>
                                      </p:cBhvr>
                                      <p:to>
                                        <p:strVal val="hidden"/>
                                      </p:to>
                                    </p:set>
                                  </p:childTnLst>
                                </p:cTn>
                              </p:par>
                              <p:par>
                                <p:cTn id="151" presetID="2" presetClass="exit" presetSubtype="8" fill="hold" nodeType="withEffect">
                                  <p:stCondLst>
                                    <p:cond delay="0"/>
                                  </p:stCondLst>
                                  <p:childTnLst>
                                    <p:anim calcmode="lin" valueType="num">
                                      <p:cBhvr additive="base">
                                        <p:cTn id="152" dur="5000"/>
                                        <p:tgtEl>
                                          <p:spTgt spid="29"/>
                                        </p:tgtEl>
                                        <p:attrNameLst>
                                          <p:attrName>ppt_x</p:attrName>
                                        </p:attrNameLst>
                                      </p:cBhvr>
                                      <p:tavLst>
                                        <p:tav tm="0">
                                          <p:val>
                                            <p:strVal val="ppt_x"/>
                                          </p:val>
                                        </p:tav>
                                        <p:tav tm="100000">
                                          <p:val>
                                            <p:strVal val="0-ppt_w/2"/>
                                          </p:val>
                                        </p:tav>
                                      </p:tavLst>
                                    </p:anim>
                                    <p:anim calcmode="lin" valueType="num">
                                      <p:cBhvr additive="base">
                                        <p:cTn id="153" dur="5000"/>
                                        <p:tgtEl>
                                          <p:spTgt spid="29"/>
                                        </p:tgtEl>
                                        <p:attrNameLst>
                                          <p:attrName>ppt_y</p:attrName>
                                        </p:attrNameLst>
                                      </p:cBhvr>
                                      <p:tavLst>
                                        <p:tav tm="0">
                                          <p:val>
                                            <p:strVal val="ppt_y"/>
                                          </p:val>
                                        </p:tav>
                                        <p:tav tm="100000">
                                          <p:val>
                                            <p:strVal val="ppt_y"/>
                                          </p:val>
                                        </p:tav>
                                      </p:tavLst>
                                    </p:anim>
                                    <p:set>
                                      <p:cBhvr>
                                        <p:cTn id="154" dur="1" fill="hold">
                                          <p:stCondLst>
                                            <p:cond delay="4999"/>
                                          </p:stCondLst>
                                        </p:cTn>
                                        <p:tgtEl>
                                          <p:spTgt spid="29"/>
                                        </p:tgtEl>
                                        <p:attrNameLst>
                                          <p:attrName>style.visibility</p:attrName>
                                        </p:attrNameLst>
                                      </p:cBhvr>
                                      <p:to>
                                        <p:strVal val="hidden"/>
                                      </p:to>
                                    </p:set>
                                  </p:childTnLst>
                                </p:cTn>
                              </p:par>
                              <p:par>
                                <p:cTn id="155" presetID="2" presetClass="exit" presetSubtype="8" fill="hold" nodeType="withEffect">
                                  <p:stCondLst>
                                    <p:cond delay="0"/>
                                  </p:stCondLst>
                                  <p:childTnLst>
                                    <p:anim calcmode="lin" valueType="num">
                                      <p:cBhvr additive="base">
                                        <p:cTn id="156" dur="5000"/>
                                        <p:tgtEl>
                                          <p:spTgt spid="35"/>
                                        </p:tgtEl>
                                        <p:attrNameLst>
                                          <p:attrName>ppt_x</p:attrName>
                                        </p:attrNameLst>
                                      </p:cBhvr>
                                      <p:tavLst>
                                        <p:tav tm="0">
                                          <p:val>
                                            <p:strVal val="ppt_x"/>
                                          </p:val>
                                        </p:tav>
                                        <p:tav tm="100000">
                                          <p:val>
                                            <p:strVal val="0-ppt_w/2"/>
                                          </p:val>
                                        </p:tav>
                                      </p:tavLst>
                                    </p:anim>
                                    <p:anim calcmode="lin" valueType="num">
                                      <p:cBhvr additive="base">
                                        <p:cTn id="157" dur="5000"/>
                                        <p:tgtEl>
                                          <p:spTgt spid="35"/>
                                        </p:tgtEl>
                                        <p:attrNameLst>
                                          <p:attrName>ppt_y</p:attrName>
                                        </p:attrNameLst>
                                      </p:cBhvr>
                                      <p:tavLst>
                                        <p:tav tm="0">
                                          <p:val>
                                            <p:strVal val="ppt_y"/>
                                          </p:val>
                                        </p:tav>
                                        <p:tav tm="100000">
                                          <p:val>
                                            <p:strVal val="ppt_y"/>
                                          </p:val>
                                        </p:tav>
                                      </p:tavLst>
                                    </p:anim>
                                    <p:set>
                                      <p:cBhvr>
                                        <p:cTn id="158" dur="1" fill="hold">
                                          <p:stCondLst>
                                            <p:cond delay="4999"/>
                                          </p:stCondLst>
                                        </p:cTn>
                                        <p:tgtEl>
                                          <p:spTgt spid="35"/>
                                        </p:tgtEl>
                                        <p:attrNameLst>
                                          <p:attrName>style.visibility</p:attrName>
                                        </p:attrNameLst>
                                      </p:cBhvr>
                                      <p:to>
                                        <p:strVal val="hidden"/>
                                      </p:to>
                                    </p:set>
                                  </p:childTnLst>
                                </p:cTn>
                              </p:par>
                              <p:par>
                                <p:cTn id="159" presetID="2" presetClass="exit" presetSubtype="8" fill="hold" nodeType="withEffect">
                                  <p:stCondLst>
                                    <p:cond delay="0"/>
                                  </p:stCondLst>
                                  <p:childTnLst>
                                    <p:anim calcmode="lin" valueType="num">
                                      <p:cBhvr additive="base">
                                        <p:cTn id="160" dur="5000"/>
                                        <p:tgtEl>
                                          <p:spTgt spid="41"/>
                                        </p:tgtEl>
                                        <p:attrNameLst>
                                          <p:attrName>ppt_x</p:attrName>
                                        </p:attrNameLst>
                                      </p:cBhvr>
                                      <p:tavLst>
                                        <p:tav tm="0">
                                          <p:val>
                                            <p:strVal val="ppt_x"/>
                                          </p:val>
                                        </p:tav>
                                        <p:tav tm="100000">
                                          <p:val>
                                            <p:strVal val="0-ppt_w/2"/>
                                          </p:val>
                                        </p:tav>
                                      </p:tavLst>
                                    </p:anim>
                                    <p:anim calcmode="lin" valueType="num">
                                      <p:cBhvr additive="base">
                                        <p:cTn id="161" dur="5000"/>
                                        <p:tgtEl>
                                          <p:spTgt spid="41"/>
                                        </p:tgtEl>
                                        <p:attrNameLst>
                                          <p:attrName>ppt_y</p:attrName>
                                        </p:attrNameLst>
                                      </p:cBhvr>
                                      <p:tavLst>
                                        <p:tav tm="0">
                                          <p:val>
                                            <p:strVal val="ppt_y"/>
                                          </p:val>
                                        </p:tav>
                                        <p:tav tm="100000">
                                          <p:val>
                                            <p:strVal val="ppt_y"/>
                                          </p:val>
                                        </p:tav>
                                      </p:tavLst>
                                    </p:anim>
                                    <p:set>
                                      <p:cBhvr>
                                        <p:cTn id="162" dur="1" fill="hold">
                                          <p:stCondLst>
                                            <p:cond delay="4999"/>
                                          </p:stCondLst>
                                        </p:cTn>
                                        <p:tgtEl>
                                          <p:spTgt spid="41"/>
                                        </p:tgtEl>
                                        <p:attrNameLst>
                                          <p:attrName>style.visibility</p:attrName>
                                        </p:attrNameLst>
                                      </p:cBhvr>
                                      <p:to>
                                        <p:strVal val="hidden"/>
                                      </p:to>
                                    </p:set>
                                  </p:childTnLst>
                                </p:cTn>
                              </p:par>
                              <p:par>
                                <p:cTn id="163" presetID="2" presetClass="exit" presetSubtype="8" fill="hold" nodeType="withEffect">
                                  <p:stCondLst>
                                    <p:cond delay="0"/>
                                  </p:stCondLst>
                                  <p:childTnLst>
                                    <p:anim calcmode="lin" valueType="num">
                                      <p:cBhvr additive="base">
                                        <p:cTn id="164" dur="5000"/>
                                        <p:tgtEl>
                                          <p:spTgt spid="47"/>
                                        </p:tgtEl>
                                        <p:attrNameLst>
                                          <p:attrName>ppt_x</p:attrName>
                                        </p:attrNameLst>
                                      </p:cBhvr>
                                      <p:tavLst>
                                        <p:tav tm="0">
                                          <p:val>
                                            <p:strVal val="ppt_x"/>
                                          </p:val>
                                        </p:tav>
                                        <p:tav tm="100000">
                                          <p:val>
                                            <p:strVal val="0-ppt_w/2"/>
                                          </p:val>
                                        </p:tav>
                                      </p:tavLst>
                                    </p:anim>
                                    <p:anim calcmode="lin" valueType="num">
                                      <p:cBhvr additive="base">
                                        <p:cTn id="165" dur="5000"/>
                                        <p:tgtEl>
                                          <p:spTgt spid="47"/>
                                        </p:tgtEl>
                                        <p:attrNameLst>
                                          <p:attrName>ppt_y</p:attrName>
                                        </p:attrNameLst>
                                      </p:cBhvr>
                                      <p:tavLst>
                                        <p:tav tm="0">
                                          <p:val>
                                            <p:strVal val="ppt_y"/>
                                          </p:val>
                                        </p:tav>
                                        <p:tav tm="100000">
                                          <p:val>
                                            <p:strVal val="ppt_y"/>
                                          </p:val>
                                        </p:tav>
                                      </p:tavLst>
                                    </p:anim>
                                    <p:set>
                                      <p:cBhvr>
                                        <p:cTn id="166" dur="1" fill="hold">
                                          <p:stCondLst>
                                            <p:cond delay="4999"/>
                                          </p:stCondLst>
                                        </p:cTn>
                                        <p:tgtEl>
                                          <p:spTgt spid="47"/>
                                        </p:tgtEl>
                                        <p:attrNameLst>
                                          <p:attrName>style.visibility</p:attrName>
                                        </p:attrNameLst>
                                      </p:cBhvr>
                                      <p:to>
                                        <p:strVal val="hidden"/>
                                      </p:to>
                                    </p:set>
                                  </p:childTnLst>
                                </p:cTn>
                              </p:par>
                              <p:par>
                                <p:cTn id="167" presetID="2" presetClass="exit" presetSubtype="8" fill="hold" nodeType="withEffect">
                                  <p:stCondLst>
                                    <p:cond delay="0"/>
                                  </p:stCondLst>
                                  <p:childTnLst>
                                    <p:anim calcmode="lin" valueType="num">
                                      <p:cBhvr additive="base">
                                        <p:cTn id="168" dur="5000"/>
                                        <p:tgtEl>
                                          <p:spTgt spid="51"/>
                                        </p:tgtEl>
                                        <p:attrNameLst>
                                          <p:attrName>ppt_x</p:attrName>
                                        </p:attrNameLst>
                                      </p:cBhvr>
                                      <p:tavLst>
                                        <p:tav tm="0">
                                          <p:val>
                                            <p:strVal val="ppt_x"/>
                                          </p:val>
                                        </p:tav>
                                        <p:tav tm="100000">
                                          <p:val>
                                            <p:strVal val="0-ppt_w/2"/>
                                          </p:val>
                                        </p:tav>
                                      </p:tavLst>
                                    </p:anim>
                                    <p:anim calcmode="lin" valueType="num">
                                      <p:cBhvr additive="base">
                                        <p:cTn id="169" dur="5000"/>
                                        <p:tgtEl>
                                          <p:spTgt spid="51"/>
                                        </p:tgtEl>
                                        <p:attrNameLst>
                                          <p:attrName>ppt_y</p:attrName>
                                        </p:attrNameLst>
                                      </p:cBhvr>
                                      <p:tavLst>
                                        <p:tav tm="0">
                                          <p:val>
                                            <p:strVal val="ppt_y"/>
                                          </p:val>
                                        </p:tav>
                                        <p:tav tm="100000">
                                          <p:val>
                                            <p:strVal val="ppt_y"/>
                                          </p:val>
                                        </p:tav>
                                      </p:tavLst>
                                    </p:anim>
                                    <p:set>
                                      <p:cBhvr>
                                        <p:cTn id="170" dur="1" fill="hold">
                                          <p:stCondLst>
                                            <p:cond delay="4999"/>
                                          </p:stCondLst>
                                        </p:cTn>
                                        <p:tgtEl>
                                          <p:spTgt spid="51"/>
                                        </p:tgtEl>
                                        <p:attrNameLst>
                                          <p:attrName>style.visibility</p:attrName>
                                        </p:attrNameLst>
                                      </p:cBhvr>
                                      <p:to>
                                        <p:strVal val="hidden"/>
                                      </p:to>
                                    </p:set>
                                  </p:childTnLst>
                                </p:cTn>
                              </p:par>
                              <p:par>
                                <p:cTn id="171" presetID="8" presetClass="emph" presetSubtype="0" fill="hold" nodeType="withEffect">
                                  <p:stCondLst>
                                    <p:cond delay="0"/>
                                  </p:stCondLst>
                                  <p:childTnLst>
                                    <p:animRot by="21600000">
                                      <p:cBhvr>
                                        <p:cTn id="172" dur="5000" fill="hold"/>
                                        <p:tgtEl>
                                          <p:spTgt spid="5"/>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8"/>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26"/>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32"/>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38"/>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42"/>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46"/>
                                        </p:tgtEl>
                                        <p:attrNameLst>
                                          <p:attrName>r</p:attrName>
                                        </p:attrNameLst>
                                      </p:cBhvr>
                                    </p:animRot>
                                  </p:childTnLst>
                                </p:cTn>
                              </p:par>
                              <p:par>
                                <p:cTn id="185" presetID="8" presetClass="emph" presetSubtype="0" fill="hold" nodeType="withEffect">
                                  <p:stCondLst>
                                    <p:cond delay="0"/>
                                  </p:stCondLst>
                                  <p:childTnLst>
                                    <p:animRot by="21600000">
                                      <p:cBhvr>
                                        <p:cTn id="186" dur="5000" fill="hold"/>
                                        <p:tgtEl>
                                          <p:spTgt spid="50"/>
                                        </p:tgtEl>
                                        <p:attrNameLst>
                                          <p:attrName>r</p:attrName>
                                        </p:attrNameLst>
                                      </p:cBhvr>
                                    </p:animRot>
                                  </p:childTnLst>
                                </p:cTn>
                              </p:par>
                              <p:par>
                                <p:cTn id="187" presetID="8" presetClass="emph" presetSubtype="0" fill="hold" nodeType="withEffect">
                                  <p:stCondLst>
                                    <p:cond delay="0"/>
                                  </p:stCondLst>
                                  <p:childTnLst>
                                    <p:animRot by="-21600000">
                                      <p:cBhvr>
                                        <p:cTn id="188" dur="5000" fill="hold"/>
                                        <p:tgtEl>
                                          <p:spTgt spid="17"/>
                                        </p:tgtEl>
                                        <p:attrNameLst>
                                          <p:attrName>r</p:attrName>
                                        </p:attrNameLst>
                                      </p:cBhvr>
                                    </p:animRot>
                                  </p:childTnLst>
                                </p:cTn>
                              </p:par>
                              <p:par>
                                <p:cTn id="189" presetID="8" presetClass="emph" presetSubtype="0" fill="hold" nodeType="withEffect">
                                  <p:stCondLst>
                                    <p:cond delay="0"/>
                                  </p:stCondLst>
                                  <p:childTnLst>
                                    <p:animRot by="21600000">
                                      <p:cBhvr>
                                        <p:cTn id="190" dur="5000" fill="hold"/>
                                        <p:tgtEl>
                                          <p:spTgt spid="23"/>
                                        </p:tgtEl>
                                        <p:attrNameLst>
                                          <p:attrName>r</p:attrName>
                                        </p:attrNameLst>
                                      </p:cBhvr>
                                    </p:animRot>
                                  </p:childTnLst>
                                </p:cTn>
                              </p:par>
                              <p:par>
                                <p:cTn id="191" presetID="8" presetClass="emph" presetSubtype="0" fill="hold" nodeType="withEffect">
                                  <p:stCondLst>
                                    <p:cond delay="0"/>
                                  </p:stCondLst>
                                  <p:childTnLst>
                                    <p:animRot by="-21600000">
                                      <p:cBhvr>
                                        <p:cTn id="192" dur="5000" fill="hold"/>
                                        <p:tgtEl>
                                          <p:spTgt spid="29"/>
                                        </p:tgtEl>
                                        <p:attrNameLst>
                                          <p:attrName>r</p:attrName>
                                        </p:attrNameLst>
                                      </p:cBhvr>
                                    </p:animRot>
                                  </p:childTnLst>
                                </p:cTn>
                              </p:par>
                              <p:par>
                                <p:cTn id="193" presetID="8" presetClass="emph" presetSubtype="0" fill="hold" nodeType="withEffect">
                                  <p:stCondLst>
                                    <p:cond delay="0"/>
                                  </p:stCondLst>
                                  <p:childTnLst>
                                    <p:animRot by="21600000">
                                      <p:cBhvr>
                                        <p:cTn id="194" dur="5000" fill="hold"/>
                                        <p:tgtEl>
                                          <p:spTgt spid="35"/>
                                        </p:tgtEl>
                                        <p:attrNameLst>
                                          <p:attrName>r</p:attrName>
                                        </p:attrNameLst>
                                      </p:cBhvr>
                                    </p:animRot>
                                  </p:childTnLst>
                                </p:cTn>
                              </p:par>
                              <p:par>
                                <p:cTn id="195" presetID="8" presetClass="emph" presetSubtype="0" fill="hold" nodeType="withEffect">
                                  <p:stCondLst>
                                    <p:cond delay="0"/>
                                  </p:stCondLst>
                                  <p:childTnLst>
                                    <p:animRot by="-21600000">
                                      <p:cBhvr>
                                        <p:cTn id="196" dur="5000" fill="hold"/>
                                        <p:tgtEl>
                                          <p:spTgt spid="41"/>
                                        </p:tgtEl>
                                        <p:attrNameLst>
                                          <p:attrName>r</p:attrName>
                                        </p:attrNameLst>
                                      </p:cBhvr>
                                    </p:animRot>
                                  </p:childTnLst>
                                </p:cTn>
                              </p:par>
                              <p:par>
                                <p:cTn id="197" presetID="8" presetClass="emph" presetSubtype="0" fill="hold" nodeType="withEffect">
                                  <p:stCondLst>
                                    <p:cond delay="0"/>
                                  </p:stCondLst>
                                  <p:childTnLst>
                                    <p:animRot by="21600000">
                                      <p:cBhvr>
                                        <p:cTn id="198" dur="5000" fill="hold"/>
                                        <p:tgtEl>
                                          <p:spTgt spid="47"/>
                                        </p:tgtEl>
                                        <p:attrNameLst>
                                          <p:attrName>r</p:attrName>
                                        </p:attrNameLst>
                                      </p:cBhvr>
                                    </p:animRot>
                                  </p:childTnLst>
                                </p:cTn>
                              </p:par>
                              <p:par>
                                <p:cTn id="199" presetID="8" presetClass="emph" presetSubtype="0" fill="hold" nodeType="withEffect">
                                  <p:stCondLst>
                                    <p:cond delay="0"/>
                                  </p:stCondLst>
                                  <p:childTnLst>
                                    <p:animRot by="21600000">
                                      <p:cBhvr>
                                        <p:cTn id="200" dur="5000" fill="hold"/>
                                        <p:tgtEl>
                                          <p:spTgt spid="51"/>
                                        </p:tgtEl>
                                        <p:attrNameLst>
                                          <p:attrName>r</p:attrName>
                                        </p:attrNameLst>
                                      </p:cBhvr>
                                    </p:animRot>
                                  </p:childTnLst>
                                </p:cTn>
                              </p:par>
                              <p:par>
                                <p:cTn id="201" presetID="8" presetClass="entr" presetSubtype="32" fill="hold" nodeType="withEffect">
                                  <p:stCondLst>
                                    <p:cond delay="0"/>
                                  </p:stCondLst>
                                  <p:childTnLst>
                                    <p:set>
                                      <p:cBhvr>
                                        <p:cTn id="202" dur="1" fill="hold">
                                          <p:stCondLst>
                                            <p:cond delay="0"/>
                                          </p:stCondLst>
                                        </p:cTn>
                                        <p:tgtEl>
                                          <p:spTgt spid="19"/>
                                        </p:tgtEl>
                                        <p:attrNameLst>
                                          <p:attrName>style.visibility</p:attrName>
                                        </p:attrNameLst>
                                      </p:cBhvr>
                                      <p:to>
                                        <p:strVal val="visible"/>
                                      </p:to>
                                    </p:set>
                                    <p:animEffect transition="in" filter="diamond(out)">
                                      <p:cBhvr>
                                        <p:cTn id="203" dur="5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2">
                <a:tint val="45000"/>
                <a:satMod val="400000"/>
              </a:schemeClr>
            </a:duotone>
            <a:lum bright="-37000" contrast="100000"/>
          </a:blip>
          <a:srcRect/>
          <a:stretch>
            <a:fillRect/>
          </a:stretch>
        </p:blipFill>
        <p:spPr bwMode="auto">
          <a:xfrm>
            <a:off x="0" y="0"/>
            <a:ext cx="8785225" cy="5523927"/>
          </a:xfrm>
          <a:prstGeom prst="rect">
            <a:avLst/>
          </a:prstGeom>
          <a:noFill/>
          <a:ln w="9525">
            <a:noFill/>
            <a:miter lim="800000"/>
            <a:headEnd/>
            <a:tailEnd/>
          </a:ln>
        </p:spPr>
      </p:pic>
      <p:sp>
        <p:nvSpPr>
          <p:cNvPr id="2" name="1 Rectángulo"/>
          <p:cNvSpPr/>
          <p:nvPr/>
        </p:nvSpPr>
        <p:spPr>
          <a:xfrm>
            <a:off x="1535092" y="1039800"/>
            <a:ext cx="6588919" cy="3416320"/>
          </a:xfrm>
          <a:prstGeom prst="rect">
            <a:avLst/>
          </a:prstGeom>
        </p:spPr>
        <p:txBody>
          <a:bodyPr wrap="square">
            <a:spAutoFit/>
          </a:bodyPr>
          <a:lstStyle/>
          <a:p>
            <a:pPr fontAlgn="base"/>
            <a:r>
              <a:rPr lang="es-ES" i="1" dirty="0" smtClean="0">
                <a:solidFill>
                  <a:srgbClr val="FFFF00"/>
                </a:solidFill>
              </a:rPr>
              <a:t>Tras más de cuatro años de guerra en Siria, millones de personas han tenido que huir y abandonar sus casas y todo lo que tenían para intentar buscar seguridad en otros países.</a:t>
            </a:r>
          </a:p>
          <a:p>
            <a:pPr fontAlgn="base"/>
            <a:r>
              <a:rPr lang="es-ES" i="1" dirty="0" smtClean="0">
                <a:solidFill>
                  <a:srgbClr val="FFFF00"/>
                </a:solidFill>
              </a:rPr>
              <a:t>La emergencia de los refugiados sirios es </a:t>
            </a:r>
            <a:r>
              <a:rPr lang="es-ES" b="1" i="1" dirty="0" smtClean="0">
                <a:solidFill>
                  <a:srgbClr val="FFFF00"/>
                </a:solidFill>
              </a:rPr>
              <a:t>una de las mayores crisis humanitarias de nuestro tiempo</a:t>
            </a:r>
            <a:r>
              <a:rPr lang="es-ES" i="1" dirty="0" smtClean="0">
                <a:solidFill>
                  <a:srgbClr val="FFFF00"/>
                </a:solidFill>
              </a:rPr>
              <a:t> </a:t>
            </a:r>
            <a:r>
              <a:rPr lang="es-ES" b="1" i="1" dirty="0" smtClean="0">
                <a:solidFill>
                  <a:srgbClr val="FFFF00"/>
                </a:solidFill>
              </a:rPr>
              <a:t>y las necesidades de estas familias siguen aumentando.</a:t>
            </a:r>
            <a:r>
              <a:rPr lang="es-ES" i="1" dirty="0" smtClean="0">
                <a:solidFill>
                  <a:srgbClr val="FFFF00"/>
                </a:solidFill>
              </a:rPr>
              <a:t> Hombres, mujeres, niños, ancianos, enfermos...Todos han huido de un terrible conflicto que ha generado ya más de 4 millones de refugiados. Los países limítrofes están al límite, miles de familias están intentando sobrevivir como pueden en condiciones muy difíciles y muchos refugiados están poniendo en peligro su vida tratando de llegar a Europa.</a:t>
            </a:r>
            <a:endParaRPr lang="es-ES" i="1" dirty="0">
              <a:solidFill>
                <a:srgbClr val="FFFF00"/>
              </a:solidFill>
            </a:endParaRPr>
          </a:p>
        </p:txBody>
      </p:sp>
      <p:pic>
        <p:nvPicPr>
          <p:cNvPr id="4" name="Picture 4" descr="pc12"/>
          <p:cNvPicPr>
            <a:picLocks noChangeAspect="1" noChangeArrowheads="1" noCrop="1"/>
          </p:cNvPicPr>
          <p:nvPr/>
        </p:nvPicPr>
        <p:blipFill>
          <a:blip r:embed="rId3" cstate="print"/>
          <a:srcRect/>
          <a:stretch>
            <a:fillRect/>
          </a:stretch>
        </p:blipFill>
        <p:spPr bwMode="auto">
          <a:xfrm>
            <a:off x="249208" y="4861733"/>
            <a:ext cx="683272" cy="646892"/>
          </a:xfrm>
          <a:prstGeom prst="rect">
            <a:avLst/>
          </a:prstGeom>
          <a:noFill/>
          <a:ln w="9525">
            <a:noFill/>
            <a:miter lim="800000"/>
            <a:headEnd/>
            <a:tailEnd/>
          </a:ln>
        </p:spPr>
      </p:pic>
    </p:spTree>
  </p:cSld>
  <p:clrMapOvr>
    <a:masterClrMapping/>
  </p:clrMapOvr>
  <p:transition spd="med" advTm="4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16" fill="hold" nodeType="afterEffect">
                                  <p:stCondLst>
                                    <p:cond delay="0"/>
                                  </p:stCondLst>
                                  <p:childTnLst>
                                    <p:animEffect transition="out" filter="circle(in)">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Jose Luis\Escritorio\REFUGIADOS\1341905077_0.jpg"/>
          <p:cNvPicPr>
            <a:picLocks noChangeAspect="1" noChangeArrowheads="1"/>
          </p:cNvPicPr>
          <p:nvPr/>
        </p:nvPicPr>
        <p:blipFill>
          <a:blip r:embed="rId2"/>
          <a:srcRect/>
          <a:stretch>
            <a:fillRect/>
          </a:stretch>
        </p:blipFill>
        <p:spPr bwMode="auto">
          <a:xfrm>
            <a:off x="-1" y="-1"/>
            <a:ext cx="8785226" cy="5508625"/>
          </a:xfrm>
          <a:prstGeom prst="rect">
            <a:avLst/>
          </a:prstGeom>
          <a:noFill/>
        </p:spPr>
      </p:pic>
      <p:sp>
        <p:nvSpPr>
          <p:cNvPr id="5" name="4 Anillo"/>
          <p:cNvSpPr/>
          <p:nvPr/>
        </p:nvSpPr>
        <p:spPr>
          <a:xfrm>
            <a:off x="2524228" y="804192"/>
            <a:ext cx="3529342" cy="3901942"/>
          </a:xfrm>
          <a:prstGeom prst="donut">
            <a:avLst>
              <a:gd name="adj" fmla="val 10607"/>
            </a:avLst>
          </a:prstGeom>
          <a:solidFill>
            <a:schemeClr val="tx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1833306" y="0"/>
            <a:ext cx="4981345" cy="5508625"/>
          </a:xfrm>
          <a:prstGeom prst="donut">
            <a:avLst>
              <a:gd name="adj" fmla="val 6594"/>
            </a:avLst>
          </a:prstGeom>
          <a:solidFill>
            <a:schemeClr val="tx2">
              <a:lumMod val="2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355468" y="1606683"/>
            <a:ext cx="1937020" cy="2181347"/>
          </a:xfrm>
          <a:prstGeom prst="donut">
            <a:avLst>
              <a:gd name="adj" fmla="val 17149"/>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p:val>
                                            <p:fltVal val="0.5"/>
                                          </p:val>
                                        </p:tav>
                                        <p:tav tm="100000">
                                          <p:val>
                                            <p:strVal val="#ppt_x"/>
                                          </p:val>
                                        </p:tav>
                                      </p:tavLst>
                                    </p:anim>
                                    <p:anim calcmode="lin" valueType="num">
                                      <p:cBhvr>
                                        <p:cTn id="10" dur="3000" fill="hold"/>
                                        <p:tgtEl>
                                          <p:spTgt spid="5"/>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 calcmode="lin" valueType="num">
                                      <p:cBhvr>
                                        <p:cTn id="15" dur="3000" fill="hold"/>
                                        <p:tgtEl>
                                          <p:spTgt spid="7"/>
                                        </p:tgtEl>
                                        <p:attrNameLst>
                                          <p:attrName>ppt_x</p:attrName>
                                        </p:attrNameLst>
                                      </p:cBhvr>
                                      <p:tavLst>
                                        <p:tav tm="0">
                                          <p:val>
                                            <p:fltVal val="0.5"/>
                                          </p:val>
                                        </p:tav>
                                        <p:tav tm="100000">
                                          <p:val>
                                            <p:strVal val="#ppt_x"/>
                                          </p:val>
                                        </p:tav>
                                      </p:tavLst>
                                    </p:anim>
                                    <p:anim calcmode="lin" valueType="num">
                                      <p:cBhvr>
                                        <p:cTn id="16" dur="3000" fill="hold"/>
                                        <p:tgtEl>
                                          <p:spTgt spid="7"/>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anim calcmode="lin" valueType="num">
                                      <p:cBhvr>
                                        <p:cTn id="21" dur="3000" fill="hold"/>
                                        <p:tgtEl>
                                          <p:spTgt spid="8"/>
                                        </p:tgtEl>
                                        <p:attrNameLst>
                                          <p:attrName>ppt_x</p:attrName>
                                        </p:attrNameLst>
                                      </p:cBhvr>
                                      <p:tavLst>
                                        <p:tav tm="0">
                                          <p:val>
                                            <p:fltVal val="0.5"/>
                                          </p:val>
                                        </p:tav>
                                        <p:tav tm="100000">
                                          <p:val>
                                            <p:strVal val="#ppt_x"/>
                                          </p:val>
                                        </p:tav>
                                      </p:tavLst>
                                    </p:anim>
                                    <p:anim calcmode="lin" valueType="num">
                                      <p:cBhvr>
                                        <p:cTn id="22" dur="3000" fill="hold"/>
                                        <p:tgtEl>
                                          <p:spTgt spid="8"/>
                                        </p:tgtEl>
                                        <p:attrNameLst>
                                          <p:attrName>ppt_y</p:attrName>
                                        </p:attrNameLst>
                                      </p:cBhvr>
                                      <p:tavLst>
                                        <p:tav tm="0">
                                          <p:val>
                                            <p:fltVal val="0.5"/>
                                          </p:val>
                                        </p:tav>
                                        <p:tav tm="100000">
                                          <p:val>
                                            <p:strVal val="#ppt_y"/>
                                          </p:val>
                                        </p:tav>
                                      </p:tavLst>
                                    </p:anim>
                                  </p:childTnLst>
                                </p:cTn>
                              </p:par>
                              <p:par>
                                <p:cTn id="23" presetID="21" presetClass="entr" presetSubtype="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8)">
                                      <p:cBhvr>
                                        <p:cTn id="25" dur="3000"/>
                                        <p:tgtEl>
                                          <p:spTgt spid="5"/>
                                        </p:tgtEl>
                                      </p:cBhvr>
                                    </p:animEffect>
                                  </p:childTnLst>
                                </p:cTn>
                              </p:par>
                              <p:par>
                                <p:cTn id="26" presetID="21" presetClass="entr" presetSubtype="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heel(8)">
                                      <p:cBhvr>
                                        <p:cTn id="28" dur="3000"/>
                                        <p:tgtEl>
                                          <p:spTgt spid="7"/>
                                        </p:tgtEl>
                                      </p:cBhvr>
                                    </p:animEffect>
                                  </p:childTnLst>
                                </p:cTn>
                              </p:par>
                              <p:par>
                                <p:cTn id="29" presetID="21"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heel(8)">
                                      <p:cBhvr>
                                        <p:cTn id="31" dur="3000"/>
                                        <p:tgtEl>
                                          <p:spTgt spid="8"/>
                                        </p:tgtEl>
                                      </p:cBhvr>
                                    </p:animEffect>
                                  </p:childTnLst>
                                </p:cTn>
                              </p:par>
                              <p:par>
                                <p:cTn id="32" presetID="8" presetClass="emph" presetSubtype="0" fill="hold"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nodeType="withEffect">
                                  <p:stCondLst>
                                    <p:cond delay="0"/>
                                  </p:stCondLst>
                                  <p:childTnLst>
                                    <p:animRot by="21600000">
                                      <p:cBhvr>
                                        <p:cTn id="37" dur="3000" fill="hold"/>
                                        <p:tgtEl>
                                          <p:spTgt spid="8"/>
                                        </p:tgtEl>
                                        <p:attrNameLst>
                                          <p:attrName>r</p:attrName>
                                        </p:attrNameLst>
                                      </p:cBhvr>
                                    </p:animRot>
                                  </p:childTnLst>
                                </p:cTn>
                              </p:par>
                            </p:childTnLst>
                          </p:cTn>
                        </p:par>
                        <p:par>
                          <p:cTn id="38" fill="hold">
                            <p:stCondLst>
                              <p:cond delay="3000"/>
                            </p:stCondLst>
                            <p:childTnLst>
                              <p:par>
                                <p:cTn id="39" presetID="23" presetClass="exit" presetSubtype="32" fill="hold" nodeType="afterEffect">
                                  <p:stCondLst>
                                    <p:cond delay="0"/>
                                  </p:stCondLst>
                                  <p:childTnLst>
                                    <p:anim calcmode="lin" valueType="num">
                                      <p:cBhvr>
                                        <p:cTn id="40" dur="5000"/>
                                        <p:tgtEl>
                                          <p:spTgt spid="5"/>
                                        </p:tgtEl>
                                        <p:attrNameLst>
                                          <p:attrName>ppt_w</p:attrName>
                                        </p:attrNameLst>
                                      </p:cBhvr>
                                      <p:tavLst>
                                        <p:tav tm="0">
                                          <p:val>
                                            <p:strVal val="ppt_w"/>
                                          </p:val>
                                        </p:tav>
                                        <p:tav tm="100000">
                                          <p:val>
                                            <p:fltVal val="0"/>
                                          </p:val>
                                        </p:tav>
                                      </p:tavLst>
                                    </p:anim>
                                    <p:anim calcmode="lin" valueType="num">
                                      <p:cBhvr>
                                        <p:cTn id="41" dur="5000"/>
                                        <p:tgtEl>
                                          <p:spTgt spid="5"/>
                                        </p:tgtEl>
                                        <p:attrNameLst>
                                          <p:attrName>ppt_h</p:attrName>
                                        </p:attrNameLst>
                                      </p:cBhvr>
                                      <p:tavLst>
                                        <p:tav tm="0">
                                          <p:val>
                                            <p:strVal val="ppt_h"/>
                                          </p:val>
                                        </p:tav>
                                        <p:tav tm="100000">
                                          <p:val>
                                            <p:fltVal val="0"/>
                                          </p:val>
                                        </p:tav>
                                      </p:tavLst>
                                    </p:anim>
                                    <p:set>
                                      <p:cBhvr>
                                        <p:cTn id="42" dur="1" fill="hold">
                                          <p:stCondLst>
                                            <p:cond delay="4999"/>
                                          </p:stCondLst>
                                        </p:cTn>
                                        <p:tgtEl>
                                          <p:spTgt spid="5"/>
                                        </p:tgtEl>
                                        <p:attrNameLst>
                                          <p:attrName>style.visibility</p:attrName>
                                        </p:attrNameLst>
                                      </p:cBhvr>
                                      <p:to>
                                        <p:strVal val="hidden"/>
                                      </p:to>
                                    </p:set>
                                  </p:childTnLst>
                                </p:cTn>
                              </p:par>
                              <p:par>
                                <p:cTn id="43" presetID="23" presetClass="exit" presetSubtype="32" fill="hold" nodeType="withEffect">
                                  <p:stCondLst>
                                    <p:cond delay="0"/>
                                  </p:stCondLst>
                                  <p:childTnLst>
                                    <p:anim calcmode="lin" valueType="num">
                                      <p:cBhvr>
                                        <p:cTn id="44" dur="5000"/>
                                        <p:tgtEl>
                                          <p:spTgt spid="7"/>
                                        </p:tgtEl>
                                        <p:attrNameLst>
                                          <p:attrName>ppt_w</p:attrName>
                                        </p:attrNameLst>
                                      </p:cBhvr>
                                      <p:tavLst>
                                        <p:tav tm="0">
                                          <p:val>
                                            <p:strVal val="ppt_w"/>
                                          </p:val>
                                        </p:tav>
                                        <p:tav tm="100000">
                                          <p:val>
                                            <p:fltVal val="0"/>
                                          </p:val>
                                        </p:tav>
                                      </p:tavLst>
                                    </p:anim>
                                    <p:anim calcmode="lin" valueType="num">
                                      <p:cBhvr>
                                        <p:cTn id="45" dur="5000"/>
                                        <p:tgtEl>
                                          <p:spTgt spid="7"/>
                                        </p:tgtEl>
                                        <p:attrNameLst>
                                          <p:attrName>ppt_h</p:attrName>
                                        </p:attrNameLst>
                                      </p:cBhvr>
                                      <p:tavLst>
                                        <p:tav tm="0">
                                          <p:val>
                                            <p:strVal val="ppt_h"/>
                                          </p:val>
                                        </p:tav>
                                        <p:tav tm="100000">
                                          <p:val>
                                            <p:fltVal val="0"/>
                                          </p:val>
                                        </p:tav>
                                      </p:tavLst>
                                    </p:anim>
                                    <p:set>
                                      <p:cBhvr>
                                        <p:cTn id="46" dur="1" fill="hold">
                                          <p:stCondLst>
                                            <p:cond delay="4999"/>
                                          </p:stCondLst>
                                        </p:cTn>
                                        <p:tgtEl>
                                          <p:spTgt spid="7"/>
                                        </p:tgtEl>
                                        <p:attrNameLst>
                                          <p:attrName>style.visibility</p:attrName>
                                        </p:attrNameLst>
                                      </p:cBhvr>
                                      <p:to>
                                        <p:strVal val="hidden"/>
                                      </p:to>
                                    </p:set>
                                  </p:childTnLst>
                                </p:cTn>
                              </p:par>
                              <p:par>
                                <p:cTn id="47" presetID="23" presetClass="exit" presetSubtype="32" fill="hold" nodeType="withEffect">
                                  <p:stCondLst>
                                    <p:cond delay="0"/>
                                  </p:stCondLst>
                                  <p:childTnLst>
                                    <p:anim calcmode="lin" valueType="num">
                                      <p:cBhvr>
                                        <p:cTn id="48" dur="5000"/>
                                        <p:tgtEl>
                                          <p:spTgt spid="8"/>
                                        </p:tgtEl>
                                        <p:attrNameLst>
                                          <p:attrName>ppt_w</p:attrName>
                                        </p:attrNameLst>
                                      </p:cBhvr>
                                      <p:tavLst>
                                        <p:tav tm="0">
                                          <p:val>
                                            <p:strVal val="ppt_w"/>
                                          </p:val>
                                        </p:tav>
                                        <p:tav tm="100000">
                                          <p:val>
                                            <p:fltVal val="0"/>
                                          </p:val>
                                        </p:tav>
                                      </p:tavLst>
                                    </p:anim>
                                    <p:anim calcmode="lin" valueType="num">
                                      <p:cBhvr>
                                        <p:cTn id="49" dur="5000"/>
                                        <p:tgtEl>
                                          <p:spTgt spid="8"/>
                                        </p:tgtEl>
                                        <p:attrNameLst>
                                          <p:attrName>ppt_h</p:attrName>
                                        </p:attrNameLst>
                                      </p:cBhvr>
                                      <p:tavLst>
                                        <p:tav tm="0">
                                          <p:val>
                                            <p:strVal val="ppt_h"/>
                                          </p:val>
                                        </p:tav>
                                        <p:tav tm="100000">
                                          <p:val>
                                            <p:fltVal val="0"/>
                                          </p:val>
                                        </p:tav>
                                      </p:tavLst>
                                    </p:anim>
                                    <p:set>
                                      <p:cBhvr>
                                        <p:cTn id="50" dur="1" fill="hold">
                                          <p:stCondLst>
                                            <p:cond delay="4999"/>
                                          </p:stCondLst>
                                        </p:cTn>
                                        <p:tgtEl>
                                          <p:spTgt spid="8"/>
                                        </p:tgtEl>
                                        <p:attrNameLst>
                                          <p:attrName>style.visibility</p:attrName>
                                        </p:attrNameLst>
                                      </p:cBhvr>
                                      <p:to>
                                        <p:strVal val="hidden"/>
                                      </p:to>
                                    </p:set>
                                  </p:childTnLst>
                                </p:cTn>
                              </p:par>
                              <p:par>
                                <p:cTn id="51" presetID="21" presetClass="exit" presetSubtype="8" fill="hold" nodeType="withEffect">
                                  <p:stCondLst>
                                    <p:cond delay="0"/>
                                  </p:stCondLst>
                                  <p:childTnLst>
                                    <p:animEffect transition="out" filter="wheel(8)">
                                      <p:cBhvr>
                                        <p:cTn id="52" dur="5000"/>
                                        <p:tgtEl>
                                          <p:spTgt spid="5"/>
                                        </p:tgtEl>
                                      </p:cBhvr>
                                    </p:animEffect>
                                    <p:set>
                                      <p:cBhvr>
                                        <p:cTn id="53" dur="1" fill="hold">
                                          <p:stCondLst>
                                            <p:cond delay="4999"/>
                                          </p:stCondLst>
                                        </p:cTn>
                                        <p:tgtEl>
                                          <p:spTgt spid="5"/>
                                        </p:tgtEl>
                                        <p:attrNameLst>
                                          <p:attrName>style.visibility</p:attrName>
                                        </p:attrNameLst>
                                      </p:cBhvr>
                                      <p:to>
                                        <p:strVal val="hidden"/>
                                      </p:to>
                                    </p:set>
                                  </p:childTnLst>
                                </p:cTn>
                              </p:par>
                              <p:par>
                                <p:cTn id="54" presetID="21" presetClass="exit" presetSubtype="8" fill="hold" nodeType="withEffect">
                                  <p:stCondLst>
                                    <p:cond delay="0"/>
                                  </p:stCondLst>
                                  <p:childTnLst>
                                    <p:animEffect transition="out" filter="wheel(8)">
                                      <p:cBhvr>
                                        <p:cTn id="55" dur="5000"/>
                                        <p:tgtEl>
                                          <p:spTgt spid="7"/>
                                        </p:tgtEl>
                                      </p:cBhvr>
                                    </p:animEffect>
                                    <p:set>
                                      <p:cBhvr>
                                        <p:cTn id="56" dur="1" fill="hold">
                                          <p:stCondLst>
                                            <p:cond delay="4999"/>
                                          </p:stCondLst>
                                        </p:cTn>
                                        <p:tgtEl>
                                          <p:spTgt spid="7"/>
                                        </p:tgtEl>
                                        <p:attrNameLst>
                                          <p:attrName>style.visibility</p:attrName>
                                        </p:attrNameLst>
                                      </p:cBhvr>
                                      <p:to>
                                        <p:strVal val="hidden"/>
                                      </p:to>
                                    </p:set>
                                  </p:childTnLst>
                                </p:cTn>
                              </p:par>
                              <p:par>
                                <p:cTn id="57" presetID="21" presetClass="exit" presetSubtype="8" fill="hold" nodeType="withEffect">
                                  <p:stCondLst>
                                    <p:cond delay="0"/>
                                  </p:stCondLst>
                                  <p:childTnLst>
                                    <p:animEffect transition="out" filter="wheel(8)">
                                      <p:cBhvr>
                                        <p:cTn id="58" dur="5000"/>
                                        <p:tgtEl>
                                          <p:spTgt spid="8"/>
                                        </p:tgtEl>
                                      </p:cBhvr>
                                    </p:animEffect>
                                    <p:set>
                                      <p:cBhvr>
                                        <p:cTn id="59" dur="1" fill="hold">
                                          <p:stCondLst>
                                            <p:cond delay="4999"/>
                                          </p:stCondLst>
                                        </p:cTn>
                                        <p:tgtEl>
                                          <p:spTgt spid="8"/>
                                        </p:tgtEl>
                                        <p:attrNameLst>
                                          <p:attrName>style.visibility</p:attrName>
                                        </p:attrNameLst>
                                      </p:cBhvr>
                                      <p:to>
                                        <p:strVal val="hidden"/>
                                      </p:to>
                                    </p:set>
                                  </p:childTnLst>
                                </p:cTn>
                              </p:par>
                              <p:par>
                                <p:cTn id="60" presetID="8" presetClass="emph" presetSubtype="0" fill="hold" nodeType="withEffect">
                                  <p:stCondLst>
                                    <p:cond delay="0"/>
                                  </p:stCondLst>
                                  <p:childTnLst>
                                    <p:animRot by="21600000">
                                      <p:cBhvr>
                                        <p:cTn id="61" dur="5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8"/>
                                        </p:tgtEl>
                                        <p:attrNameLst>
                                          <p:attrName>r</p:attrName>
                                        </p:attrNameLst>
                                      </p:cBhvr>
                                    </p:animRot>
                                  </p:childTnLst>
                                </p:cTn>
                              </p:par>
                              <p:par>
                                <p:cTn id="66" presetID="6" presetClass="entr" presetSubtype="16" fill="hold" nodeType="with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circle(in)">
                                      <p:cBhvr>
                                        <p:cTn id="68"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Jose Luis\Escritorio\REFUGIADOS\untitled.bmp"/>
          <p:cNvPicPr>
            <a:picLocks noChangeAspect="1" noChangeArrowheads="1"/>
          </p:cNvPicPr>
          <p:nvPr/>
        </p:nvPicPr>
        <p:blipFill>
          <a:blip r:embed="rId2"/>
          <a:srcRect/>
          <a:stretch>
            <a:fillRect/>
          </a:stretch>
        </p:blipFill>
        <p:spPr bwMode="auto">
          <a:xfrm>
            <a:off x="0" y="-27276"/>
            <a:ext cx="8785225" cy="5535902"/>
          </a:xfrm>
          <a:prstGeom prst="rect">
            <a:avLst/>
          </a:prstGeom>
          <a:noFill/>
        </p:spPr>
      </p:pic>
      <p:sp>
        <p:nvSpPr>
          <p:cNvPr id="5" name="4 Lágrima"/>
          <p:cNvSpPr/>
          <p:nvPr/>
        </p:nvSpPr>
        <p:spPr>
          <a:xfrm rot="8062769">
            <a:off x="2327071" y="-167910"/>
            <a:ext cx="3594209" cy="3178543"/>
          </a:xfrm>
          <a:prstGeom prst="teardrop">
            <a:avLst>
              <a:gd name="adj" fmla="val 187207"/>
            </a:avLst>
          </a:prstGeom>
          <a:solidFill>
            <a:schemeClr val="accent6">
              <a:lumMod val="75000"/>
              <a:alpha val="60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rot="8070241">
            <a:off x="2513481" y="-33304"/>
            <a:ext cx="3232067" cy="2887227"/>
          </a:xfrm>
          <a:prstGeom prst="teardrop">
            <a:avLst>
              <a:gd name="adj" fmla="val 187207"/>
            </a:avLst>
          </a:prstGeom>
          <a:solidFill>
            <a:schemeClr val="accent6">
              <a:lumMod val="50000"/>
              <a:alpha val="60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8204170">
            <a:off x="2925358" y="-159818"/>
            <a:ext cx="2493723" cy="2914131"/>
          </a:xfrm>
          <a:prstGeom prst="teardrop">
            <a:avLst>
              <a:gd name="adj" fmla="val 187207"/>
            </a:avLst>
          </a:prstGeom>
          <a:solidFill>
            <a:schemeClr val="accent2">
              <a:lumMod val="60000"/>
              <a:lumOff val="40000"/>
              <a:alpha val="60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8177523">
            <a:off x="3065677" y="34004"/>
            <a:ext cx="2263416" cy="2548590"/>
          </a:xfrm>
          <a:prstGeom prst="teardrop">
            <a:avLst>
              <a:gd name="adj" fmla="val 187207"/>
            </a:avLst>
          </a:prstGeom>
          <a:solidFill>
            <a:srgbClr val="FFC000">
              <a:alpha val="60000"/>
            </a:srgb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ágrima"/>
          <p:cNvSpPr/>
          <p:nvPr/>
        </p:nvSpPr>
        <p:spPr>
          <a:xfrm rot="8129452">
            <a:off x="3207523" y="202324"/>
            <a:ext cx="1970575" cy="2189848"/>
          </a:xfrm>
          <a:prstGeom prst="teardrop">
            <a:avLst>
              <a:gd name="adj" fmla="val 187207"/>
            </a:avLst>
          </a:prstGeom>
          <a:solidFill>
            <a:srgbClr val="C00000">
              <a:alpha val="60000"/>
            </a:srgb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8119931">
            <a:off x="3356994" y="375743"/>
            <a:ext cx="1642654" cy="1854910"/>
          </a:xfrm>
          <a:prstGeom prst="teardrop">
            <a:avLst>
              <a:gd name="adj" fmla="val 187207"/>
            </a:avLst>
          </a:prstGeom>
          <a:solidFill>
            <a:schemeClr val="accent6">
              <a:lumMod val="60000"/>
              <a:lumOff val="40000"/>
              <a:alpha val="60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500" fill="hold"/>
                                        <p:tgtEl>
                                          <p:spTgt spid="6"/>
                                        </p:tgtEl>
                                        <p:attrNameLst>
                                          <p:attrName>ppt_w</p:attrName>
                                        </p:attrNameLst>
                                      </p:cBhvr>
                                      <p:tavLst>
                                        <p:tav tm="0">
                                          <p:val>
                                            <p:fltVal val="0"/>
                                          </p:val>
                                        </p:tav>
                                        <p:tav tm="100000">
                                          <p:val>
                                            <p:strVal val="#ppt_w"/>
                                          </p:val>
                                        </p:tav>
                                      </p:tavLst>
                                    </p:anim>
                                    <p:anim calcmode="lin" valueType="num">
                                      <p:cBhvr>
                                        <p:cTn id="14" dur="2500" fill="hold"/>
                                        <p:tgtEl>
                                          <p:spTgt spid="6"/>
                                        </p:tgtEl>
                                        <p:attrNameLst>
                                          <p:attrName>ppt_h</p:attrName>
                                        </p:attrNameLst>
                                      </p:cBhvr>
                                      <p:tavLst>
                                        <p:tav tm="0">
                                          <p:val>
                                            <p:fltVal val="0"/>
                                          </p:val>
                                        </p:tav>
                                        <p:tav tm="100000">
                                          <p:val>
                                            <p:strVal val="#ppt_h"/>
                                          </p:val>
                                        </p:tav>
                                      </p:tavLst>
                                    </p:anim>
                                    <p:anim calcmode="lin" valueType="num">
                                      <p:cBhvr>
                                        <p:cTn id="15" dur="25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25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500" fill="hold"/>
                                        <p:tgtEl>
                                          <p:spTgt spid="8"/>
                                        </p:tgtEl>
                                        <p:attrNameLst>
                                          <p:attrName>ppt_w</p:attrName>
                                        </p:attrNameLst>
                                      </p:cBhvr>
                                      <p:tavLst>
                                        <p:tav tm="0">
                                          <p:val>
                                            <p:fltVal val="0"/>
                                          </p:val>
                                        </p:tav>
                                        <p:tav tm="100000">
                                          <p:val>
                                            <p:strVal val="#ppt_w"/>
                                          </p:val>
                                        </p:tav>
                                      </p:tavLst>
                                    </p:anim>
                                    <p:anim calcmode="lin" valueType="num">
                                      <p:cBhvr>
                                        <p:cTn id="26" dur="3500" fill="hold"/>
                                        <p:tgtEl>
                                          <p:spTgt spid="8"/>
                                        </p:tgtEl>
                                        <p:attrNameLst>
                                          <p:attrName>ppt_h</p:attrName>
                                        </p:attrNameLst>
                                      </p:cBhvr>
                                      <p:tavLst>
                                        <p:tav tm="0">
                                          <p:val>
                                            <p:fltVal val="0"/>
                                          </p:val>
                                        </p:tav>
                                        <p:tav tm="100000">
                                          <p:val>
                                            <p:strVal val="#ppt_h"/>
                                          </p:val>
                                        </p:tav>
                                      </p:tavLst>
                                    </p:anim>
                                    <p:anim calcmode="lin" valueType="num">
                                      <p:cBhvr>
                                        <p:cTn id="27" dur="3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8" dur="3500" fill="hold"/>
                                        <p:tgtEl>
                                          <p:spTgt spid="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4000" fill="hold"/>
                                        <p:tgtEl>
                                          <p:spTgt spid="9"/>
                                        </p:tgtEl>
                                        <p:attrNameLst>
                                          <p:attrName>ppt_w</p:attrName>
                                        </p:attrNameLst>
                                      </p:cBhvr>
                                      <p:tavLst>
                                        <p:tav tm="0">
                                          <p:val>
                                            <p:fltVal val="0"/>
                                          </p:val>
                                        </p:tav>
                                        <p:tav tm="100000">
                                          <p:val>
                                            <p:strVal val="#ppt_w"/>
                                          </p:val>
                                        </p:tav>
                                      </p:tavLst>
                                    </p:anim>
                                    <p:anim calcmode="lin" valueType="num">
                                      <p:cBhvr>
                                        <p:cTn id="32" dur="4000" fill="hold"/>
                                        <p:tgtEl>
                                          <p:spTgt spid="9"/>
                                        </p:tgtEl>
                                        <p:attrNameLst>
                                          <p:attrName>ppt_h</p:attrName>
                                        </p:attrNameLst>
                                      </p:cBhvr>
                                      <p:tavLst>
                                        <p:tav tm="0">
                                          <p:val>
                                            <p:fltVal val="0"/>
                                          </p:val>
                                        </p:tav>
                                        <p:tav tm="100000">
                                          <p:val>
                                            <p:strVal val="#ppt_h"/>
                                          </p:val>
                                        </p:tav>
                                      </p:tavLst>
                                    </p:anim>
                                    <p:anim calcmode="lin" valueType="num">
                                      <p:cBhvr>
                                        <p:cTn id="33" dur="4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4" dur="4000" fill="hold"/>
                                        <p:tgtEl>
                                          <p:spTgt spid="9"/>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4500" fill="hold"/>
                                        <p:tgtEl>
                                          <p:spTgt spid="10"/>
                                        </p:tgtEl>
                                        <p:attrNameLst>
                                          <p:attrName>ppt_w</p:attrName>
                                        </p:attrNameLst>
                                      </p:cBhvr>
                                      <p:tavLst>
                                        <p:tav tm="0">
                                          <p:val>
                                            <p:fltVal val="0"/>
                                          </p:val>
                                        </p:tav>
                                        <p:tav tm="100000">
                                          <p:val>
                                            <p:strVal val="#ppt_w"/>
                                          </p:val>
                                        </p:tav>
                                      </p:tavLst>
                                    </p:anim>
                                    <p:anim calcmode="lin" valueType="num">
                                      <p:cBhvr>
                                        <p:cTn id="38" dur="4500" fill="hold"/>
                                        <p:tgtEl>
                                          <p:spTgt spid="10"/>
                                        </p:tgtEl>
                                        <p:attrNameLst>
                                          <p:attrName>ppt_h</p:attrName>
                                        </p:attrNameLst>
                                      </p:cBhvr>
                                      <p:tavLst>
                                        <p:tav tm="0">
                                          <p:val>
                                            <p:fltVal val="0"/>
                                          </p:val>
                                        </p:tav>
                                        <p:tav tm="100000">
                                          <p:val>
                                            <p:strVal val="#ppt_h"/>
                                          </p:val>
                                        </p:tav>
                                      </p:tavLst>
                                    </p:anim>
                                    <p:anim calcmode="lin" valueType="num">
                                      <p:cBhvr>
                                        <p:cTn id="39" dur="4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4500" fill="hold"/>
                                        <p:tgtEl>
                                          <p:spTgt spid="10"/>
                                        </p:tgtEl>
                                        <p:attrNameLst>
                                          <p:attrName>ppt_y</p:attrName>
                                        </p:attrNameLst>
                                      </p:cBhvr>
                                      <p:tavLst>
                                        <p:tav tm="0" fmla="#ppt_y+(sin(-2*pi*(1-$))*-#ppt_x+cos(-2*pi*(1-$))*(1-#ppt_y))*(1-$)">
                                          <p:val>
                                            <p:fltVal val="0"/>
                                          </p:val>
                                        </p:tav>
                                        <p:tav tm="100000">
                                          <p:val>
                                            <p:fltVal val="1"/>
                                          </p:val>
                                        </p:tav>
                                      </p:tavLst>
                                    </p:anim>
                                  </p:childTnLst>
                                </p:cTn>
                              </p:par>
                              <p:par>
                                <p:cTn id="41" presetID="8" presetClass="emph" presetSubtype="0"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2500" fill="hold"/>
                                        <p:tgtEl>
                                          <p:spTgt spid="6"/>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nodeType="withEffect">
                                  <p:stCondLst>
                                    <p:cond delay="0"/>
                                  </p:stCondLst>
                                  <p:childTnLst>
                                    <p:animRot by="21600000">
                                      <p:cBhvr>
                                        <p:cTn id="48" dur="35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4000" fill="hold"/>
                                        <p:tgtEl>
                                          <p:spTgt spid="9"/>
                                        </p:tgtEl>
                                        <p:attrNameLst>
                                          <p:attrName>r</p:attrName>
                                        </p:attrNameLst>
                                      </p:cBhvr>
                                    </p:animRot>
                                  </p:childTnLst>
                                </p:cTn>
                              </p:par>
                              <p:par>
                                <p:cTn id="51" presetID="8" presetClass="emph" presetSubtype="0" fill="hold" nodeType="withEffect">
                                  <p:stCondLst>
                                    <p:cond delay="0"/>
                                  </p:stCondLst>
                                  <p:childTnLst>
                                    <p:animRot by="21600000">
                                      <p:cBhvr>
                                        <p:cTn id="52" dur="4500" fill="hold"/>
                                        <p:tgtEl>
                                          <p:spTgt spid="10"/>
                                        </p:tgtEl>
                                        <p:attrNameLst>
                                          <p:attrName>r</p:attrName>
                                        </p:attrNameLst>
                                      </p:cBhvr>
                                    </p:animRot>
                                  </p:childTnLst>
                                </p:cTn>
                              </p:par>
                            </p:childTnLst>
                          </p:cTn>
                        </p:par>
                        <p:par>
                          <p:cTn id="53" fill="hold">
                            <p:stCondLst>
                              <p:cond delay="4500"/>
                            </p:stCondLst>
                            <p:childTnLst>
                              <p:par>
                                <p:cTn id="54" presetID="8" presetClass="emph" presetSubtype="0" fill="hold" nodeType="afterEffect">
                                  <p:stCondLst>
                                    <p:cond delay="0"/>
                                  </p:stCondLst>
                                  <p:childTnLst>
                                    <p:animRot by="-10800000">
                                      <p:cBhvr>
                                        <p:cTn id="55" dur="2000" fill="hold"/>
                                        <p:tgtEl>
                                          <p:spTgt spid="5"/>
                                        </p:tgtEl>
                                        <p:attrNameLst>
                                          <p:attrName>r</p:attrName>
                                        </p:attrNameLst>
                                      </p:cBhvr>
                                    </p:animRot>
                                  </p:childTnLst>
                                </p:cTn>
                              </p:par>
                              <p:par>
                                <p:cTn id="56" presetID="8" presetClass="emph" presetSubtype="0" fill="hold" nodeType="withEffect">
                                  <p:stCondLst>
                                    <p:cond delay="0"/>
                                  </p:stCondLst>
                                  <p:childTnLst>
                                    <p:animRot by="-10800000">
                                      <p:cBhvr>
                                        <p:cTn id="57" dur="2500" fill="hold"/>
                                        <p:tgtEl>
                                          <p:spTgt spid="6"/>
                                        </p:tgtEl>
                                        <p:attrNameLst>
                                          <p:attrName>r</p:attrName>
                                        </p:attrNameLst>
                                      </p:cBhvr>
                                    </p:animRot>
                                  </p:childTnLst>
                                </p:cTn>
                              </p:par>
                              <p:par>
                                <p:cTn id="58" presetID="8" presetClass="emph" presetSubtype="0" fill="hold" nodeType="withEffect">
                                  <p:stCondLst>
                                    <p:cond delay="0"/>
                                  </p:stCondLst>
                                  <p:childTnLst>
                                    <p:animRot by="-10800000">
                                      <p:cBhvr>
                                        <p:cTn id="59" dur="3000" fill="hold"/>
                                        <p:tgtEl>
                                          <p:spTgt spid="7"/>
                                        </p:tgtEl>
                                        <p:attrNameLst>
                                          <p:attrName>r</p:attrName>
                                        </p:attrNameLst>
                                      </p:cBhvr>
                                    </p:animRot>
                                  </p:childTnLst>
                                </p:cTn>
                              </p:par>
                              <p:par>
                                <p:cTn id="60" presetID="8" presetClass="emph" presetSubtype="0" fill="hold" nodeType="withEffect">
                                  <p:stCondLst>
                                    <p:cond delay="0"/>
                                  </p:stCondLst>
                                  <p:childTnLst>
                                    <p:animRot by="-10800000">
                                      <p:cBhvr>
                                        <p:cTn id="61" dur="3500" fill="hold"/>
                                        <p:tgtEl>
                                          <p:spTgt spid="8"/>
                                        </p:tgtEl>
                                        <p:attrNameLst>
                                          <p:attrName>r</p:attrName>
                                        </p:attrNameLst>
                                      </p:cBhvr>
                                    </p:animRot>
                                  </p:childTnLst>
                                </p:cTn>
                              </p:par>
                              <p:par>
                                <p:cTn id="62" presetID="8" presetClass="emph" presetSubtype="0" fill="hold" nodeType="withEffect">
                                  <p:stCondLst>
                                    <p:cond delay="0"/>
                                  </p:stCondLst>
                                  <p:childTnLst>
                                    <p:animRot by="-10800000">
                                      <p:cBhvr>
                                        <p:cTn id="63" dur="4000" fill="hold"/>
                                        <p:tgtEl>
                                          <p:spTgt spid="9"/>
                                        </p:tgtEl>
                                        <p:attrNameLst>
                                          <p:attrName>r</p:attrName>
                                        </p:attrNameLst>
                                      </p:cBhvr>
                                    </p:animRot>
                                  </p:childTnLst>
                                </p:cTn>
                              </p:par>
                              <p:par>
                                <p:cTn id="64" presetID="8" presetClass="emph" presetSubtype="0" fill="hold" nodeType="withEffect">
                                  <p:stCondLst>
                                    <p:cond delay="0"/>
                                  </p:stCondLst>
                                  <p:childTnLst>
                                    <p:animRot by="-10800000">
                                      <p:cBhvr>
                                        <p:cTn id="65" dur="4500" fill="hold"/>
                                        <p:tgtEl>
                                          <p:spTgt spid="10"/>
                                        </p:tgtEl>
                                        <p:attrNameLst>
                                          <p:attrName>r</p:attrName>
                                        </p:attrNameLst>
                                      </p:cBhvr>
                                    </p:animRot>
                                  </p:childTnLst>
                                </p:cTn>
                              </p:par>
                              <p:par>
                                <p:cTn id="66" presetID="2" presetClass="exit" presetSubtype="4" fill="hold" nodeType="withEffect">
                                  <p:stCondLst>
                                    <p:cond delay="0"/>
                                  </p:stCondLst>
                                  <p:childTnLst>
                                    <p:anim calcmode="lin" valueType="num">
                                      <p:cBhvr additive="base">
                                        <p:cTn id="67" dur="2000"/>
                                        <p:tgtEl>
                                          <p:spTgt spid="5"/>
                                        </p:tgtEl>
                                        <p:attrNameLst>
                                          <p:attrName>ppt_x</p:attrName>
                                        </p:attrNameLst>
                                      </p:cBhvr>
                                      <p:tavLst>
                                        <p:tav tm="0">
                                          <p:val>
                                            <p:strVal val="ppt_x"/>
                                          </p:val>
                                        </p:tav>
                                        <p:tav tm="100000">
                                          <p:val>
                                            <p:strVal val="ppt_x"/>
                                          </p:val>
                                        </p:tav>
                                      </p:tavLst>
                                    </p:anim>
                                    <p:anim calcmode="lin" valueType="num">
                                      <p:cBhvr additive="base">
                                        <p:cTn id="68" dur="2000"/>
                                        <p:tgtEl>
                                          <p:spTgt spid="5"/>
                                        </p:tgtEl>
                                        <p:attrNameLst>
                                          <p:attrName>ppt_y</p:attrName>
                                        </p:attrNameLst>
                                      </p:cBhvr>
                                      <p:tavLst>
                                        <p:tav tm="0">
                                          <p:val>
                                            <p:strVal val="ppt_y"/>
                                          </p:val>
                                        </p:tav>
                                        <p:tav tm="100000">
                                          <p:val>
                                            <p:strVal val="1+ppt_h/2"/>
                                          </p:val>
                                        </p:tav>
                                      </p:tavLst>
                                    </p:anim>
                                    <p:set>
                                      <p:cBhvr>
                                        <p:cTn id="69" dur="1" fill="hold">
                                          <p:stCondLst>
                                            <p:cond delay="1999"/>
                                          </p:stCondLst>
                                        </p:cTn>
                                        <p:tgtEl>
                                          <p:spTgt spid="5"/>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2500"/>
                                        <p:tgtEl>
                                          <p:spTgt spid="6"/>
                                        </p:tgtEl>
                                        <p:attrNameLst>
                                          <p:attrName>ppt_x</p:attrName>
                                        </p:attrNameLst>
                                      </p:cBhvr>
                                      <p:tavLst>
                                        <p:tav tm="0">
                                          <p:val>
                                            <p:strVal val="ppt_x"/>
                                          </p:val>
                                        </p:tav>
                                        <p:tav tm="100000">
                                          <p:val>
                                            <p:strVal val="ppt_x"/>
                                          </p:val>
                                        </p:tav>
                                      </p:tavLst>
                                    </p:anim>
                                    <p:anim calcmode="lin" valueType="num">
                                      <p:cBhvr additive="base">
                                        <p:cTn id="72" dur="2500"/>
                                        <p:tgtEl>
                                          <p:spTgt spid="6"/>
                                        </p:tgtEl>
                                        <p:attrNameLst>
                                          <p:attrName>ppt_y</p:attrName>
                                        </p:attrNameLst>
                                      </p:cBhvr>
                                      <p:tavLst>
                                        <p:tav tm="0">
                                          <p:val>
                                            <p:strVal val="ppt_y"/>
                                          </p:val>
                                        </p:tav>
                                        <p:tav tm="100000">
                                          <p:val>
                                            <p:strVal val="1+ppt_h/2"/>
                                          </p:val>
                                        </p:tav>
                                      </p:tavLst>
                                    </p:anim>
                                    <p:set>
                                      <p:cBhvr>
                                        <p:cTn id="73" dur="1" fill="hold">
                                          <p:stCondLst>
                                            <p:cond delay="2499"/>
                                          </p:stCondLst>
                                        </p:cTn>
                                        <p:tgtEl>
                                          <p:spTgt spid="6"/>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7"/>
                                        </p:tgtEl>
                                        <p:attrNameLst>
                                          <p:attrName>ppt_x</p:attrName>
                                        </p:attrNameLst>
                                      </p:cBhvr>
                                      <p:tavLst>
                                        <p:tav tm="0">
                                          <p:val>
                                            <p:strVal val="ppt_x"/>
                                          </p:val>
                                        </p:tav>
                                        <p:tav tm="100000">
                                          <p:val>
                                            <p:strVal val="ppt_x"/>
                                          </p:val>
                                        </p:tav>
                                      </p:tavLst>
                                    </p:anim>
                                    <p:anim calcmode="lin" valueType="num">
                                      <p:cBhvr additive="base">
                                        <p:cTn id="76" dur="3000"/>
                                        <p:tgtEl>
                                          <p:spTgt spid="7"/>
                                        </p:tgtEl>
                                        <p:attrNameLst>
                                          <p:attrName>ppt_y</p:attrName>
                                        </p:attrNameLst>
                                      </p:cBhvr>
                                      <p:tavLst>
                                        <p:tav tm="0">
                                          <p:val>
                                            <p:strVal val="ppt_y"/>
                                          </p:val>
                                        </p:tav>
                                        <p:tav tm="100000">
                                          <p:val>
                                            <p:strVal val="1+ppt_h/2"/>
                                          </p:val>
                                        </p:tav>
                                      </p:tavLst>
                                    </p:anim>
                                    <p:set>
                                      <p:cBhvr>
                                        <p:cTn id="77" dur="1" fill="hold">
                                          <p:stCondLst>
                                            <p:cond delay="2999"/>
                                          </p:stCondLst>
                                        </p:cTn>
                                        <p:tgtEl>
                                          <p:spTgt spid="7"/>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500"/>
                                        <p:tgtEl>
                                          <p:spTgt spid="8"/>
                                        </p:tgtEl>
                                        <p:attrNameLst>
                                          <p:attrName>ppt_x</p:attrName>
                                        </p:attrNameLst>
                                      </p:cBhvr>
                                      <p:tavLst>
                                        <p:tav tm="0">
                                          <p:val>
                                            <p:strVal val="ppt_x"/>
                                          </p:val>
                                        </p:tav>
                                        <p:tav tm="100000">
                                          <p:val>
                                            <p:strVal val="ppt_x"/>
                                          </p:val>
                                        </p:tav>
                                      </p:tavLst>
                                    </p:anim>
                                    <p:anim calcmode="lin" valueType="num">
                                      <p:cBhvr additive="base">
                                        <p:cTn id="80" dur="3500"/>
                                        <p:tgtEl>
                                          <p:spTgt spid="8"/>
                                        </p:tgtEl>
                                        <p:attrNameLst>
                                          <p:attrName>ppt_y</p:attrName>
                                        </p:attrNameLst>
                                      </p:cBhvr>
                                      <p:tavLst>
                                        <p:tav tm="0">
                                          <p:val>
                                            <p:strVal val="ppt_y"/>
                                          </p:val>
                                        </p:tav>
                                        <p:tav tm="100000">
                                          <p:val>
                                            <p:strVal val="1+ppt_h/2"/>
                                          </p:val>
                                        </p:tav>
                                      </p:tavLst>
                                    </p:anim>
                                    <p:set>
                                      <p:cBhvr>
                                        <p:cTn id="81" dur="1" fill="hold">
                                          <p:stCondLst>
                                            <p:cond delay="3499"/>
                                          </p:stCondLst>
                                        </p:cTn>
                                        <p:tgtEl>
                                          <p:spTgt spid="8"/>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4000"/>
                                        <p:tgtEl>
                                          <p:spTgt spid="9"/>
                                        </p:tgtEl>
                                        <p:attrNameLst>
                                          <p:attrName>ppt_x</p:attrName>
                                        </p:attrNameLst>
                                      </p:cBhvr>
                                      <p:tavLst>
                                        <p:tav tm="0">
                                          <p:val>
                                            <p:strVal val="ppt_x"/>
                                          </p:val>
                                        </p:tav>
                                        <p:tav tm="100000">
                                          <p:val>
                                            <p:strVal val="ppt_x"/>
                                          </p:val>
                                        </p:tav>
                                      </p:tavLst>
                                    </p:anim>
                                    <p:anim calcmode="lin" valueType="num">
                                      <p:cBhvr additive="base">
                                        <p:cTn id="84" dur="4000"/>
                                        <p:tgtEl>
                                          <p:spTgt spid="9"/>
                                        </p:tgtEl>
                                        <p:attrNameLst>
                                          <p:attrName>ppt_y</p:attrName>
                                        </p:attrNameLst>
                                      </p:cBhvr>
                                      <p:tavLst>
                                        <p:tav tm="0">
                                          <p:val>
                                            <p:strVal val="ppt_y"/>
                                          </p:val>
                                        </p:tav>
                                        <p:tav tm="100000">
                                          <p:val>
                                            <p:strVal val="1+ppt_h/2"/>
                                          </p:val>
                                        </p:tav>
                                      </p:tavLst>
                                    </p:anim>
                                    <p:set>
                                      <p:cBhvr>
                                        <p:cTn id="85" dur="1" fill="hold">
                                          <p:stCondLst>
                                            <p:cond delay="3999"/>
                                          </p:stCondLst>
                                        </p:cTn>
                                        <p:tgtEl>
                                          <p:spTgt spid="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4500"/>
                                        <p:tgtEl>
                                          <p:spTgt spid="10"/>
                                        </p:tgtEl>
                                        <p:attrNameLst>
                                          <p:attrName>ppt_x</p:attrName>
                                        </p:attrNameLst>
                                      </p:cBhvr>
                                      <p:tavLst>
                                        <p:tav tm="0">
                                          <p:val>
                                            <p:strVal val="ppt_x"/>
                                          </p:val>
                                        </p:tav>
                                        <p:tav tm="100000">
                                          <p:val>
                                            <p:strVal val="ppt_x"/>
                                          </p:val>
                                        </p:tav>
                                      </p:tavLst>
                                    </p:anim>
                                    <p:anim calcmode="lin" valueType="num">
                                      <p:cBhvr additive="base">
                                        <p:cTn id="88" dur="4500"/>
                                        <p:tgtEl>
                                          <p:spTgt spid="10"/>
                                        </p:tgtEl>
                                        <p:attrNameLst>
                                          <p:attrName>ppt_y</p:attrName>
                                        </p:attrNameLst>
                                      </p:cBhvr>
                                      <p:tavLst>
                                        <p:tav tm="0">
                                          <p:val>
                                            <p:strVal val="ppt_y"/>
                                          </p:val>
                                        </p:tav>
                                        <p:tav tm="100000">
                                          <p:val>
                                            <p:strVal val="1+ppt_h/2"/>
                                          </p:val>
                                        </p:tav>
                                      </p:tavLst>
                                    </p:anim>
                                    <p:set>
                                      <p:cBhvr>
                                        <p:cTn id="89" dur="1" fill="hold">
                                          <p:stCondLst>
                                            <p:cond delay="4499"/>
                                          </p:stCondLst>
                                        </p:cTn>
                                        <p:tgtEl>
                                          <p:spTgt spid="10"/>
                                        </p:tgtEl>
                                        <p:attrNameLst>
                                          <p:attrName>style.visibility</p:attrName>
                                        </p:attrNameLst>
                                      </p:cBhvr>
                                      <p:to>
                                        <p:strVal val="hidden"/>
                                      </p:to>
                                    </p:set>
                                  </p:childTnLst>
                                </p:cTn>
                              </p:par>
                              <p:par>
                                <p:cTn id="90" presetID="17" presetClass="entr" presetSubtype="10"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p:cTn id="92" dur="2000" fill="hold"/>
                                        <p:tgtEl>
                                          <p:spTgt spid="11"/>
                                        </p:tgtEl>
                                        <p:attrNameLst>
                                          <p:attrName>ppt_w</p:attrName>
                                        </p:attrNameLst>
                                      </p:cBhvr>
                                      <p:tavLst>
                                        <p:tav tm="0">
                                          <p:val>
                                            <p:fltVal val="0"/>
                                          </p:val>
                                        </p:tav>
                                        <p:tav tm="100000">
                                          <p:val>
                                            <p:strVal val="#ppt_w"/>
                                          </p:val>
                                        </p:tav>
                                      </p:tavLst>
                                    </p:anim>
                                    <p:anim calcmode="lin" valueType="num">
                                      <p:cBhvr>
                                        <p:cTn id="9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Jose Luis\Escritorio\REFUGIADOS\refugiados-sirios800x400.jpg"/>
          <p:cNvPicPr>
            <a:picLocks noChangeAspect="1" noChangeArrowheads="1"/>
          </p:cNvPicPr>
          <p:nvPr/>
        </p:nvPicPr>
        <p:blipFill>
          <a:blip r:embed="rId2"/>
          <a:srcRect/>
          <a:stretch>
            <a:fillRect/>
          </a:stretch>
        </p:blipFill>
        <p:spPr bwMode="auto">
          <a:xfrm>
            <a:off x="-1608" y="539734"/>
            <a:ext cx="8786833" cy="4429156"/>
          </a:xfrm>
          <a:prstGeom prst="rect">
            <a:avLst/>
          </a:prstGeom>
          <a:noFill/>
        </p:spPr>
      </p:pic>
      <p:sp>
        <p:nvSpPr>
          <p:cNvPr id="6" name="5 Rectángulo"/>
          <p:cNvSpPr/>
          <p:nvPr/>
        </p:nvSpPr>
        <p:spPr>
          <a:xfrm>
            <a:off x="0" y="4894006"/>
            <a:ext cx="8785225" cy="614620"/>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7" name="6 Rectángulo"/>
          <p:cNvSpPr/>
          <p:nvPr/>
        </p:nvSpPr>
        <p:spPr>
          <a:xfrm>
            <a:off x="0" y="0"/>
            <a:ext cx="8785225" cy="55596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2" descr="C:\Documents and Settings\Jose Luis\Escritorio\REFUGIADOS\familia-siria-refugiados-turquia--644x362.jpg"/>
          <p:cNvPicPr>
            <a:picLocks noChangeAspect="1" noChangeArrowheads="1"/>
          </p:cNvPicPr>
          <p:nvPr/>
        </p:nvPicPr>
        <p:blipFill>
          <a:blip r:embed="rId2"/>
          <a:srcRect/>
          <a:stretch>
            <a:fillRect/>
          </a:stretch>
        </p:blipFill>
        <p:spPr bwMode="auto">
          <a:xfrm>
            <a:off x="0" y="0"/>
            <a:ext cx="8785225" cy="5504823"/>
          </a:xfrm>
          <a:prstGeom prst="rect">
            <a:avLst/>
          </a:prstGeom>
          <a:noFill/>
        </p:spPr>
      </p:pic>
      <p:grpSp>
        <p:nvGrpSpPr>
          <p:cNvPr id="2" name="4 Franja diagonal"/>
          <p:cNvGrpSpPr>
            <a:grpSpLocks/>
          </p:cNvGrpSpPr>
          <p:nvPr/>
        </p:nvGrpSpPr>
        <p:grpSpPr bwMode="auto">
          <a:xfrm>
            <a:off x="-6101" y="-294134"/>
            <a:ext cx="4404814" cy="5811260"/>
            <a:chOff x="-4" y="-173"/>
            <a:chExt cx="2888" cy="3418"/>
          </a:xfrm>
        </p:grpSpPr>
        <p:pic>
          <p:nvPicPr>
            <p:cNvPr id="10271" name="4 Franja diagonal"/>
            <p:cNvPicPr>
              <a:picLocks noChangeArrowheads="1"/>
            </p:cNvPicPr>
            <p:nvPr/>
          </p:nvPicPr>
          <p:blipFill>
            <a:blip r:embed="rId3"/>
            <a:srcRect/>
            <a:stretch>
              <a:fillRect/>
            </a:stretch>
          </p:blipFill>
          <p:spPr bwMode="auto">
            <a:xfrm>
              <a:off x="-4" y="-173"/>
              <a:ext cx="2888" cy="3418"/>
            </a:xfrm>
            <a:prstGeom prst="rect">
              <a:avLst/>
            </a:prstGeom>
            <a:noFill/>
            <a:ln w="9525">
              <a:noFill/>
              <a:miter lim="800000"/>
              <a:headEnd/>
              <a:tailEnd/>
            </a:ln>
          </p:spPr>
        </p:pic>
        <p:sp>
          <p:nvSpPr>
            <p:cNvPr id="10272" name="Text Box 4"/>
            <p:cNvSpPr txBox="1">
              <a:spLocks noChangeArrowheads="1"/>
            </p:cNvSpPr>
            <p:nvPr/>
          </p:nvSpPr>
          <p:spPr bwMode="auto">
            <a:xfrm rot="5400000">
              <a:off x="15" y="72"/>
              <a:ext cx="3106" cy="2625"/>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3" name="5 Franja diagonal"/>
          <p:cNvGrpSpPr>
            <a:grpSpLocks/>
          </p:cNvGrpSpPr>
          <p:nvPr/>
        </p:nvGrpSpPr>
        <p:grpSpPr bwMode="auto">
          <a:xfrm>
            <a:off x="4386512" y="-351940"/>
            <a:ext cx="4404814" cy="5869067"/>
            <a:chOff x="2876" y="-207"/>
            <a:chExt cx="2888" cy="3452"/>
          </a:xfrm>
        </p:grpSpPr>
        <p:pic>
          <p:nvPicPr>
            <p:cNvPr id="10269" name="5 Franja diagonal"/>
            <p:cNvPicPr>
              <a:picLocks noChangeArrowheads="1"/>
            </p:cNvPicPr>
            <p:nvPr/>
          </p:nvPicPr>
          <p:blipFill>
            <a:blip r:embed="rId4"/>
            <a:srcRect/>
            <a:stretch>
              <a:fillRect/>
            </a:stretch>
          </p:blipFill>
          <p:spPr bwMode="auto">
            <a:xfrm>
              <a:off x="2876" y="-207"/>
              <a:ext cx="2888" cy="3452"/>
            </a:xfrm>
            <a:prstGeom prst="rect">
              <a:avLst/>
            </a:prstGeom>
            <a:noFill/>
            <a:ln w="9525">
              <a:noFill/>
              <a:miter lim="800000"/>
              <a:headEnd/>
              <a:tailEnd/>
            </a:ln>
          </p:spPr>
        </p:pic>
        <p:sp>
          <p:nvSpPr>
            <p:cNvPr id="10270" name="Text Box 7"/>
            <p:cNvSpPr txBox="1">
              <a:spLocks noChangeArrowheads="1"/>
            </p:cNvSpPr>
            <p:nvPr/>
          </p:nvSpPr>
          <p:spPr bwMode="auto">
            <a:xfrm rot="-5400000">
              <a:off x="2622" y="55"/>
              <a:ext cx="3154" cy="2638"/>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4" name="6 Franja diagonal"/>
          <p:cNvGrpSpPr>
            <a:grpSpLocks/>
          </p:cNvGrpSpPr>
          <p:nvPr/>
        </p:nvGrpSpPr>
        <p:grpSpPr bwMode="auto">
          <a:xfrm>
            <a:off x="860220" y="-294134"/>
            <a:ext cx="3538493" cy="4675532"/>
            <a:chOff x="564" y="-173"/>
            <a:chExt cx="2320" cy="2750"/>
          </a:xfrm>
        </p:grpSpPr>
        <p:pic>
          <p:nvPicPr>
            <p:cNvPr id="10267" name="6 Franja diagonal"/>
            <p:cNvPicPr>
              <a:picLocks noChangeArrowheads="1"/>
            </p:cNvPicPr>
            <p:nvPr/>
          </p:nvPicPr>
          <p:blipFill>
            <a:blip r:embed="rId5"/>
            <a:srcRect/>
            <a:stretch>
              <a:fillRect/>
            </a:stretch>
          </p:blipFill>
          <p:spPr bwMode="auto">
            <a:xfrm>
              <a:off x="564" y="-173"/>
              <a:ext cx="2320" cy="2750"/>
            </a:xfrm>
            <a:prstGeom prst="rect">
              <a:avLst/>
            </a:prstGeom>
            <a:noFill/>
            <a:ln w="9525">
              <a:noFill/>
              <a:miter lim="800000"/>
              <a:headEnd/>
              <a:tailEnd/>
            </a:ln>
          </p:spPr>
        </p:pic>
        <p:sp>
          <p:nvSpPr>
            <p:cNvPr id="10268" name="Text Box 10"/>
            <p:cNvSpPr txBox="1">
              <a:spLocks noChangeArrowheads="1"/>
            </p:cNvSpPr>
            <p:nvPr/>
          </p:nvSpPr>
          <p:spPr bwMode="auto">
            <a:xfrm rot="5400000">
              <a:off x="601" y="24"/>
              <a:ext cx="2472" cy="2086"/>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5" name="7 Franja diagonal"/>
          <p:cNvGrpSpPr>
            <a:grpSpLocks/>
          </p:cNvGrpSpPr>
          <p:nvPr/>
        </p:nvGrpSpPr>
        <p:grpSpPr bwMode="auto">
          <a:xfrm>
            <a:off x="4386512" y="-312835"/>
            <a:ext cx="3538493" cy="4694233"/>
            <a:chOff x="2876" y="-184"/>
            <a:chExt cx="2320" cy="2761"/>
          </a:xfrm>
        </p:grpSpPr>
        <p:pic>
          <p:nvPicPr>
            <p:cNvPr id="10265" name="7 Franja diagonal"/>
            <p:cNvPicPr>
              <a:picLocks noChangeArrowheads="1"/>
            </p:cNvPicPr>
            <p:nvPr/>
          </p:nvPicPr>
          <p:blipFill>
            <a:blip r:embed="rId6"/>
            <a:srcRect/>
            <a:stretch>
              <a:fillRect/>
            </a:stretch>
          </p:blipFill>
          <p:spPr bwMode="auto">
            <a:xfrm>
              <a:off x="2876" y="-184"/>
              <a:ext cx="2320" cy="2761"/>
            </a:xfrm>
            <a:prstGeom prst="rect">
              <a:avLst/>
            </a:prstGeom>
            <a:noFill/>
            <a:ln w="9525">
              <a:noFill/>
              <a:miter lim="800000"/>
              <a:headEnd/>
              <a:tailEnd/>
            </a:ln>
          </p:spPr>
        </p:pic>
        <p:sp>
          <p:nvSpPr>
            <p:cNvPr id="10266" name="Text Box 13"/>
            <p:cNvSpPr txBox="1">
              <a:spLocks noChangeArrowheads="1"/>
            </p:cNvSpPr>
            <p:nvPr/>
          </p:nvSpPr>
          <p:spPr bwMode="auto">
            <a:xfrm rot="-5400000">
              <a:off x="2682" y="18"/>
              <a:ext cx="2485" cy="2089"/>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6" name="10 Franja diagonal"/>
          <p:cNvGrpSpPr>
            <a:grpSpLocks/>
          </p:cNvGrpSpPr>
          <p:nvPr/>
        </p:nvGrpSpPr>
        <p:grpSpPr bwMode="auto">
          <a:xfrm>
            <a:off x="1686886" y="-294133"/>
            <a:ext cx="2711828" cy="3597609"/>
            <a:chOff x="1106" y="-173"/>
            <a:chExt cx="1778" cy="2116"/>
          </a:xfrm>
        </p:grpSpPr>
        <p:pic>
          <p:nvPicPr>
            <p:cNvPr id="10263" name="10 Franja diagonal"/>
            <p:cNvPicPr>
              <a:picLocks noChangeArrowheads="1"/>
            </p:cNvPicPr>
            <p:nvPr/>
          </p:nvPicPr>
          <p:blipFill>
            <a:blip r:embed="rId7"/>
            <a:srcRect/>
            <a:stretch>
              <a:fillRect/>
            </a:stretch>
          </p:blipFill>
          <p:spPr bwMode="auto">
            <a:xfrm>
              <a:off x="1106" y="-173"/>
              <a:ext cx="1778" cy="2116"/>
            </a:xfrm>
            <a:prstGeom prst="rect">
              <a:avLst/>
            </a:prstGeom>
            <a:noFill/>
            <a:ln w="9525">
              <a:noFill/>
              <a:miter lim="800000"/>
              <a:headEnd/>
              <a:tailEnd/>
            </a:ln>
          </p:spPr>
        </p:pic>
        <p:sp>
          <p:nvSpPr>
            <p:cNvPr id="10264" name="Text Box 16"/>
            <p:cNvSpPr txBox="1">
              <a:spLocks noChangeArrowheads="1"/>
            </p:cNvSpPr>
            <p:nvPr/>
          </p:nvSpPr>
          <p:spPr bwMode="auto">
            <a:xfrm rot="5400000">
              <a:off x="1199" y="-23"/>
              <a:ext cx="1828" cy="1534"/>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7" name="11 Franja diagonal"/>
          <p:cNvGrpSpPr>
            <a:grpSpLocks/>
          </p:cNvGrpSpPr>
          <p:nvPr/>
        </p:nvGrpSpPr>
        <p:grpSpPr bwMode="auto">
          <a:xfrm>
            <a:off x="4386512" y="-312835"/>
            <a:ext cx="2711828" cy="3616311"/>
            <a:chOff x="2876" y="-184"/>
            <a:chExt cx="1778" cy="2127"/>
          </a:xfrm>
        </p:grpSpPr>
        <p:pic>
          <p:nvPicPr>
            <p:cNvPr id="10261" name="11 Franja diagonal"/>
            <p:cNvPicPr>
              <a:picLocks noChangeArrowheads="1"/>
            </p:cNvPicPr>
            <p:nvPr/>
          </p:nvPicPr>
          <p:blipFill>
            <a:blip r:embed="rId8"/>
            <a:srcRect/>
            <a:stretch>
              <a:fillRect/>
            </a:stretch>
          </p:blipFill>
          <p:spPr bwMode="auto">
            <a:xfrm>
              <a:off x="2876" y="-184"/>
              <a:ext cx="1778" cy="2127"/>
            </a:xfrm>
            <a:prstGeom prst="rect">
              <a:avLst/>
            </a:prstGeom>
            <a:noFill/>
            <a:ln w="9525">
              <a:noFill/>
              <a:miter lim="800000"/>
              <a:headEnd/>
              <a:tailEnd/>
            </a:ln>
          </p:spPr>
        </p:pic>
        <p:sp>
          <p:nvSpPr>
            <p:cNvPr id="10262" name="Text Box 19"/>
            <p:cNvSpPr txBox="1">
              <a:spLocks noChangeArrowheads="1"/>
            </p:cNvSpPr>
            <p:nvPr/>
          </p:nvSpPr>
          <p:spPr bwMode="auto">
            <a:xfrm rot="-5400000">
              <a:off x="2728" y="-28"/>
              <a:ext cx="1851" cy="1547"/>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8" name="12 Franja diagonal"/>
          <p:cNvGrpSpPr>
            <a:grpSpLocks/>
          </p:cNvGrpSpPr>
          <p:nvPr/>
        </p:nvGrpSpPr>
        <p:grpSpPr bwMode="auto">
          <a:xfrm>
            <a:off x="2518127" y="-294134"/>
            <a:ext cx="1880587" cy="2592795"/>
            <a:chOff x="1651" y="-173"/>
            <a:chExt cx="1233" cy="1525"/>
          </a:xfrm>
        </p:grpSpPr>
        <p:pic>
          <p:nvPicPr>
            <p:cNvPr id="10259" name="12 Franja diagonal"/>
            <p:cNvPicPr>
              <a:picLocks noChangeArrowheads="1"/>
            </p:cNvPicPr>
            <p:nvPr/>
          </p:nvPicPr>
          <p:blipFill>
            <a:blip r:embed="rId9"/>
            <a:srcRect/>
            <a:stretch>
              <a:fillRect/>
            </a:stretch>
          </p:blipFill>
          <p:spPr bwMode="auto">
            <a:xfrm>
              <a:off x="1651" y="-173"/>
              <a:ext cx="1233" cy="1525"/>
            </a:xfrm>
            <a:prstGeom prst="rect">
              <a:avLst/>
            </a:prstGeom>
            <a:noFill/>
            <a:ln w="9525">
              <a:noFill/>
              <a:miter lim="800000"/>
              <a:headEnd/>
              <a:tailEnd/>
            </a:ln>
          </p:spPr>
        </p:pic>
        <p:sp>
          <p:nvSpPr>
            <p:cNvPr id="10260" name="Text Box 22"/>
            <p:cNvSpPr txBox="1">
              <a:spLocks noChangeArrowheads="1"/>
            </p:cNvSpPr>
            <p:nvPr/>
          </p:nvSpPr>
          <p:spPr bwMode="auto">
            <a:xfrm rot="5400000">
              <a:off x="1729" y="-47"/>
              <a:ext cx="1274" cy="1028"/>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9" name="13 Franja diagonal"/>
          <p:cNvGrpSpPr>
            <a:grpSpLocks/>
          </p:cNvGrpSpPr>
          <p:nvPr/>
        </p:nvGrpSpPr>
        <p:grpSpPr bwMode="auto">
          <a:xfrm>
            <a:off x="4386512" y="-312835"/>
            <a:ext cx="1880588" cy="2689705"/>
            <a:chOff x="2876" y="-184"/>
            <a:chExt cx="1233" cy="1582"/>
          </a:xfrm>
        </p:grpSpPr>
        <p:pic>
          <p:nvPicPr>
            <p:cNvPr id="10257" name="13 Franja diagonal"/>
            <p:cNvPicPr>
              <a:picLocks noChangeArrowheads="1"/>
            </p:cNvPicPr>
            <p:nvPr/>
          </p:nvPicPr>
          <p:blipFill>
            <a:blip r:embed="rId10"/>
            <a:srcRect/>
            <a:stretch>
              <a:fillRect/>
            </a:stretch>
          </p:blipFill>
          <p:spPr bwMode="auto">
            <a:xfrm>
              <a:off x="2876" y="-184"/>
              <a:ext cx="1233" cy="1582"/>
            </a:xfrm>
            <a:prstGeom prst="rect">
              <a:avLst/>
            </a:prstGeom>
            <a:noFill/>
            <a:ln w="9525">
              <a:noFill/>
              <a:miter lim="800000"/>
              <a:headEnd/>
              <a:tailEnd/>
            </a:ln>
          </p:spPr>
        </p:pic>
        <p:sp>
          <p:nvSpPr>
            <p:cNvPr id="10258" name="Text Box 25"/>
            <p:cNvSpPr txBox="1">
              <a:spLocks noChangeArrowheads="1"/>
            </p:cNvSpPr>
            <p:nvPr/>
          </p:nvSpPr>
          <p:spPr bwMode="auto">
            <a:xfrm rot="-5400000">
              <a:off x="2736" y="-36"/>
              <a:ext cx="1301" cy="1012"/>
            </a:xfrm>
            <a:prstGeom prst="rect">
              <a:avLst/>
            </a:prstGeom>
            <a:noFill/>
            <a:ln w="9525">
              <a:noFill/>
              <a:miter lim="800000"/>
              <a:headEnd/>
              <a:tailEnd/>
            </a:ln>
          </p:spPr>
          <p:txBody>
            <a:bodyPr vert="eaVert" anchor="ctr"/>
            <a:lstStyle/>
            <a:p>
              <a:pPr algn="ctr"/>
              <a:endParaRPr lang="es-ES">
                <a:latin typeface="Calibri" pitchFamily="34" charset="0"/>
              </a:endParaRPr>
            </a:p>
          </p:txBody>
        </p:sp>
      </p:grpSp>
      <p:grpSp>
        <p:nvGrpSpPr>
          <p:cNvPr id="10" name="14 Franja diagonal"/>
          <p:cNvGrpSpPr>
            <a:grpSpLocks/>
          </p:cNvGrpSpPr>
          <p:nvPr/>
        </p:nvGrpSpPr>
        <p:grpSpPr bwMode="auto">
          <a:xfrm>
            <a:off x="3209047" y="-294134"/>
            <a:ext cx="1189666" cy="1586281"/>
            <a:chOff x="2104" y="-173"/>
            <a:chExt cx="780" cy="933"/>
          </a:xfrm>
        </p:grpSpPr>
        <p:pic>
          <p:nvPicPr>
            <p:cNvPr id="10255" name="14 Franja diagonal"/>
            <p:cNvPicPr>
              <a:picLocks noChangeArrowheads="1"/>
            </p:cNvPicPr>
            <p:nvPr/>
          </p:nvPicPr>
          <p:blipFill>
            <a:blip r:embed="rId11"/>
            <a:srcRect/>
            <a:stretch>
              <a:fillRect/>
            </a:stretch>
          </p:blipFill>
          <p:spPr bwMode="auto">
            <a:xfrm>
              <a:off x="2104" y="-173"/>
              <a:ext cx="780" cy="933"/>
            </a:xfrm>
            <a:prstGeom prst="rect">
              <a:avLst/>
            </a:prstGeom>
            <a:noFill/>
            <a:ln w="9525">
              <a:noFill/>
              <a:miter lim="800000"/>
              <a:headEnd/>
              <a:tailEnd/>
            </a:ln>
          </p:spPr>
        </p:pic>
        <p:sp>
          <p:nvSpPr>
            <p:cNvPr id="10256" name="Text Box 28"/>
            <p:cNvSpPr txBox="1">
              <a:spLocks noChangeArrowheads="1"/>
            </p:cNvSpPr>
            <p:nvPr/>
          </p:nvSpPr>
          <p:spPr bwMode="auto">
            <a:xfrm rot="5400000">
              <a:off x="2243" y="-111"/>
              <a:ext cx="696" cy="578"/>
            </a:xfrm>
            <a:prstGeom prst="rect">
              <a:avLst/>
            </a:prstGeom>
            <a:noFill/>
            <a:ln w="9525">
              <a:noFill/>
              <a:miter lim="800000"/>
              <a:headEnd/>
              <a:tailEnd/>
            </a:ln>
          </p:spPr>
          <p:txBody>
            <a:bodyPr rot="10800000" vert="eaVert" anchor="ctr"/>
            <a:lstStyle/>
            <a:p>
              <a:pPr algn="ctr"/>
              <a:endParaRPr lang="es-ES">
                <a:latin typeface="Calibri" pitchFamily="34" charset="0"/>
              </a:endParaRPr>
            </a:p>
          </p:txBody>
        </p:sp>
      </p:grpSp>
      <p:grpSp>
        <p:nvGrpSpPr>
          <p:cNvPr id="11" name="15 Franja diagonal"/>
          <p:cNvGrpSpPr>
            <a:grpSpLocks/>
          </p:cNvGrpSpPr>
          <p:nvPr/>
        </p:nvGrpSpPr>
        <p:grpSpPr bwMode="auto">
          <a:xfrm>
            <a:off x="4386512" y="-312835"/>
            <a:ext cx="1189666" cy="1604982"/>
            <a:chOff x="2876" y="-184"/>
            <a:chExt cx="780" cy="944"/>
          </a:xfrm>
        </p:grpSpPr>
        <p:pic>
          <p:nvPicPr>
            <p:cNvPr id="10253" name="15 Franja diagonal"/>
            <p:cNvPicPr>
              <a:picLocks noChangeArrowheads="1"/>
            </p:cNvPicPr>
            <p:nvPr/>
          </p:nvPicPr>
          <p:blipFill>
            <a:blip r:embed="rId12"/>
            <a:srcRect/>
            <a:stretch>
              <a:fillRect/>
            </a:stretch>
          </p:blipFill>
          <p:spPr bwMode="auto">
            <a:xfrm>
              <a:off x="2876" y="-184"/>
              <a:ext cx="780" cy="944"/>
            </a:xfrm>
            <a:prstGeom prst="rect">
              <a:avLst/>
            </a:prstGeom>
            <a:noFill/>
            <a:ln w="9525">
              <a:noFill/>
              <a:miter lim="800000"/>
              <a:headEnd/>
              <a:tailEnd/>
            </a:ln>
          </p:spPr>
        </p:pic>
        <p:sp>
          <p:nvSpPr>
            <p:cNvPr id="10254" name="Text Box 31"/>
            <p:cNvSpPr txBox="1">
              <a:spLocks noChangeArrowheads="1"/>
            </p:cNvSpPr>
            <p:nvPr/>
          </p:nvSpPr>
          <p:spPr bwMode="auto">
            <a:xfrm rot="-5400000">
              <a:off x="2816" y="-117"/>
              <a:ext cx="715" cy="588"/>
            </a:xfrm>
            <a:prstGeom prst="rect">
              <a:avLst/>
            </a:prstGeom>
            <a:noFill/>
            <a:ln w="9525">
              <a:noFill/>
              <a:miter lim="800000"/>
              <a:headEnd/>
              <a:tailEnd/>
            </a:ln>
          </p:spPr>
          <p:txBody>
            <a:bodyPr vert="eaVert" anchor="ctr"/>
            <a:lstStyle/>
            <a:p>
              <a:pPr algn="ctr"/>
              <a:endParaRPr lang="es-ES">
                <a:latin typeface="Calibri" pitchFamily="34" charset="0"/>
              </a:endParaRPr>
            </a:p>
          </p:txBody>
        </p:sp>
      </p:grpSp>
      <p:sp>
        <p:nvSpPr>
          <p:cNvPr id="17" name="16 CuadroTexto"/>
          <p:cNvSpPr txBox="1"/>
          <p:nvPr/>
        </p:nvSpPr>
        <p:spPr>
          <a:xfrm>
            <a:off x="1" y="2065735"/>
            <a:ext cx="3980805" cy="769441"/>
          </a:xfrm>
          <a:prstGeom prst="rect">
            <a:avLst/>
          </a:prstGeom>
          <a:noFill/>
        </p:spPr>
        <p:txBody>
          <a:bodyPr>
            <a:spAutoFit/>
          </a:bodyPr>
          <a:lstStyle/>
          <a:p>
            <a:pPr algn="ctr">
              <a:defRPr/>
            </a:pPr>
            <a:endParaRPr lang="es-ES" sz="4400">
              <a:solidFill>
                <a:srgbClr val="FFFF00"/>
              </a:solidFill>
              <a:effectLst>
                <a:outerShdw blurRad="38100" dist="38100" dir="2700000" algn="tl">
                  <a:srgbClr val="FFFFFF"/>
                </a:outerShdw>
              </a:effectLst>
              <a:latin typeface="Anabelle Script Light"/>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0-#ppt_w/2"/>
                                          </p:val>
                                        </p:tav>
                                        <p:tav tm="100000">
                                          <p:val>
                                            <p:strVal val="#ppt_x"/>
                                          </p:val>
                                        </p:tav>
                                      </p:tavLst>
                                    </p:anim>
                                    <p:anim calcmode="lin" valueType="num">
                                      <p:cBhvr additive="base">
                                        <p:cTn id="8" dur="3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0-#ppt_w/2"/>
                                          </p:val>
                                        </p:tav>
                                        <p:tav tm="100000">
                                          <p:val>
                                            <p:strVal val="#ppt_x"/>
                                          </p:val>
                                        </p:tav>
                                      </p:tavLst>
                                    </p:anim>
                                    <p:anim calcmode="lin" valueType="num">
                                      <p:cBhvr additive="base">
                                        <p:cTn id="12" dur="30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3000" fill="hold"/>
                                        <p:tgtEl>
                                          <p:spTgt spid="3"/>
                                        </p:tgtEl>
                                        <p:attrNameLst>
                                          <p:attrName>ppt_x</p:attrName>
                                        </p:attrNameLst>
                                      </p:cBhvr>
                                      <p:tavLst>
                                        <p:tav tm="0">
                                          <p:val>
                                            <p:strVal val="1+#ppt_w/2"/>
                                          </p:val>
                                        </p:tav>
                                        <p:tav tm="100000">
                                          <p:val>
                                            <p:strVal val="#ppt_x"/>
                                          </p:val>
                                        </p:tav>
                                      </p:tavLst>
                                    </p:anim>
                                    <p:anim calcmode="lin" valueType="num">
                                      <p:cBhvr additive="base">
                                        <p:cTn id="28" dur="3000" fill="hold"/>
                                        <p:tgtEl>
                                          <p:spTgt spid="3"/>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1+#ppt_w/2"/>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3000" fill="hold"/>
                                        <p:tgtEl>
                                          <p:spTgt spid="7"/>
                                        </p:tgtEl>
                                        <p:attrNameLst>
                                          <p:attrName>ppt_x</p:attrName>
                                        </p:attrNameLst>
                                      </p:cBhvr>
                                      <p:tavLst>
                                        <p:tav tm="0">
                                          <p:val>
                                            <p:strVal val="1+#ppt_w/2"/>
                                          </p:val>
                                        </p:tav>
                                        <p:tav tm="100000">
                                          <p:val>
                                            <p:strVal val="#ppt_x"/>
                                          </p:val>
                                        </p:tav>
                                      </p:tavLst>
                                    </p:anim>
                                    <p:anim calcmode="lin" valueType="num">
                                      <p:cBhvr additive="base">
                                        <p:cTn id="36" dur="3000" fill="hold"/>
                                        <p:tgtEl>
                                          <p:spTgt spid="7"/>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1+#ppt_w/2"/>
                                          </p:val>
                                        </p:tav>
                                        <p:tav tm="100000">
                                          <p:val>
                                            <p:strVal val="#ppt_x"/>
                                          </p:val>
                                        </p:tav>
                                      </p:tavLst>
                                    </p:anim>
                                    <p:anim calcmode="lin" valueType="num">
                                      <p:cBhvr additive="base">
                                        <p:cTn id="40" dur="3000" fill="hold"/>
                                        <p:tgtEl>
                                          <p:spTgt spid="9"/>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1+#ppt_w/2"/>
                                          </p:val>
                                        </p:tav>
                                        <p:tav tm="100000">
                                          <p:val>
                                            <p:strVal val="#ppt_x"/>
                                          </p:val>
                                        </p:tav>
                                      </p:tavLst>
                                    </p:anim>
                                    <p:anim calcmode="lin" valueType="num">
                                      <p:cBhvr additive="base">
                                        <p:cTn id="44" dur="3000" fill="hold"/>
                                        <p:tgtEl>
                                          <p:spTgt spid="11"/>
                                        </p:tgtEl>
                                        <p:attrNameLst>
                                          <p:attrName>ppt_y</p:attrName>
                                        </p:attrNameLst>
                                      </p:cBhvr>
                                      <p:tavLst>
                                        <p:tav tm="0">
                                          <p:val>
                                            <p:strVal val="0-#ppt_h/2"/>
                                          </p:val>
                                        </p:tav>
                                        <p:tav tm="100000">
                                          <p:val>
                                            <p:strVal val="#ppt_y"/>
                                          </p:val>
                                        </p:tav>
                                      </p:tavLst>
                                    </p:anim>
                                  </p:childTnLst>
                                </p:cTn>
                              </p:par>
                            </p:childTnLst>
                          </p:cTn>
                        </p:par>
                        <p:par>
                          <p:cTn id="45" fill="hold">
                            <p:stCondLst>
                              <p:cond delay="3000"/>
                            </p:stCondLst>
                            <p:childTnLst>
                              <p:par>
                                <p:cTn id="46" presetID="2" presetClass="exit" presetSubtype="6" fill="hold" nodeType="afterEffect">
                                  <p:stCondLst>
                                    <p:cond delay="0"/>
                                  </p:stCondLst>
                                  <p:childTnLst>
                                    <p:anim calcmode="lin" valueType="num">
                                      <p:cBhvr additive="base">
                                        <p:cTn id="47" dur="3000"/>
                                        <p:tgtEl>
                                          <p:spTgt spid="2"/>
                                        </p:tgtEl>
                                        <p:attrNameLst>
                                          <p:attrName>ppt_x</p:attrName>
                                        </p:attrNameLst>
                                      </p:cBhvr>
                                      <p:tavLst>
                                        <p:tav tm="0">
                                          <p:val>
                                            <p:strVal val="ppt_x"/>
                                          </p:val>
                                        </p:tav>
                                        <p:tav tm="100000">
                                          <p:val>
                                            <p:strVal val="1+ppt_w/2"/>
                                          </p:val>
                                        </p:tav>
                                      </p:tavLst>
                                    </p:anim>
                                    <p:anim calcmode="lin" valueType="num">
                                      <p:cBhvr additive="base">
                                        <p:cTn id="48" dur="3000"/>
                                        <p:tgtEl>
                                          <p:spTgt spid="2"/>
                                        </p:tgtEl>
                                        <p:attrNameLst>
                                          <p:attrName>ppt_y</p:attrName>
                                        </p:attrNameLst>
                                      </p:cBhvr>
                                      <p:tavLst>
                                        <p:tav tm="0">
                                          <p:val>
                                            <p:strVal val="ppt_y"/>
                                          </p:val>
                                        </p:tav>
                                        <p:tav tm="100000">
                                          <p:val>
                                            <p:strVal val="1+ppt_h/2"/>
                                          </p:val>
                                        </p:tav>
                                      </p:tavLst>
                                    </p:anim>
                                    <p:set>
                                      <p:cBhvr>
                                        <p:cTn id="49" dur="1" fill="hold">
                                          <p:stCondLst>
                                            <p:cond delay="2999"/>
                                          </p:stCondLst>
                                        </p:cTn>
                                        <p:tgtEl>
                                          <p:spTgt spid="2"/>
                                        </p:tgtEl>
                                        <p:attrNameLst>
                                          <p:attrName>style.visibility</p:attrName>
                                        </p:attrNameLst>
                                      </p:cBhvr>
                                      <p:to>
                                        <p:strVal val="hidden"/>
                                      </p:to>
                                    </p:set>
                                  </p:childTnLst>
                                </p:cTn>
                              </p:par>
                              <p:par>
                                <p:cTn id="50" presetID="2" presetClass="exit" presetSubtype="6" fill="hold" nodeType="withEffect">
                                  <p:stCondLst>
                                    <p:cond delay="0"/>
                                  </p:stCondLst>
                                  <p:childTnLst>
                                    <p:anim calcmode="lin" valueType="num">
                                      <p:cBhvr additive="base">
                                        <p:cTn id="51" dur="3000"/>
                                        <p:tgtEl>
                                          <p:spTgt spid="4"/>
                                        </p:tgtEl>
                                        <p:attrNameLst>
                                          <p:attrName>ppt_x</p:attrName>
                                        </p:attrNameLst>
                                      </p:cBhvr>
                                      <p:tavLst>
                                        <p:tav tm="0">
                                          <p:val>
                                            <p:strVal val="ppt_x"/>
                                          </p:val>
                                        </p:tav>
                                        <p:tav tm="100000">
                                          <p:val>
                                            <p:strVal val="1+ppt_w/2"/>
                                          </p:val>
                                        </p:tav>
                                      </p:tavLst>
                                    </p:anim>
                                    <p:anim calcmode="lin" valueType="num">
                                      <p:cBhvr additive="base">
                                        <p:cTn id="52" dur="3000"/>
                                        <p:tgtEl>
                                          <p:spTgt spid="4"/>
                                        </p:tgtEl>
                                        <p:attrNameLst>
                                          <p:attrName>ppt_y</p:attrName>
                                        </p:attrNameLst>
                                      </p:cBhvr>
                                      <p:tavLst>
                                        <p:tav tm="0">
                                          <p:val>
                                            <p:strVal val="ppt_y"/>
                                          </p:val>
                                        </p:tav>
                                        <p:tav tm="100000">
                                          <p:val>
                                            <p:strVal val="1+ppt_h/2"/>
                                          </p:val>
                                        </p:tav>
                                      </p:tavLst>
                                    </p:anim>
                                    <p:set>
                                      <p:cBhvr>
                                        <p:cTn id="53" dur="1" fill="hold">
                                          <p:stCondLst>
                                            <p:cond delay="2999"/>
                                          </p:stCondLst>
                                        </p:cTn>
                                        <p:tgtEl>
                                          <p:spTgt spid="4"/>
                                        </p:tgtEl>
                                        <p:attrNameLst>
                                          <p:attrName>style.visibility</p:attrName>
                                        </p:attrNameLst>
                                      </p:cBhvr>
                                      <p:to>
                                        <p:strVal val="hidden"/>
                                      </p:to>
                                    </p:set>
                                  </p:childTnLst>
                                </p:cTn>
                              </p:par>
                              <p:par>
                                <p:cTn id="54" presetID="2" presetClass="exit" presetSubtype="6" fill="hold"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1+ppt_h/2"/>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1+ppt_w/2"/>
                                          </p:val>
                                        </p:tav>
                                      </p:tavLst>
                                    </p:anim>
                                    <p:anim calcmode="lin" valueType="num">
                                      <p:cBhvr additive="base">
                                        <p:cTn id="60" dur="3000"/>
                                        <p:tgtEl>
                                          <p:spTgt spid="8"/>
                                        </p:tgtEl>
                                        <p:attrNameLst>
                                          <p:attrName>ppt_y</p:attrName>
                                        </p:attrNameLst>
                                      </p:cBhvr>
                                      <p:tavLst>
                                        <p:tav tm="0">
                                          <p:val>
                                            <p:strVal val="ppt_y"/>
                                          </p:val>
                                        </p:tav>
                                        <p:tav tm="100000">
                                          <p:val>
                                            <p:strVal val="1+ppt_h/2"/>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1+ppt_w/2"/>
                                          </p:val>
                                        </p:tav>
                                      </p:tavLst>
                                    </p:anim>
                                    <p:anim calcmode="lin" valueType="num">
                                      <p:cBhvr additive="base">
                                        <p:cTn id="64" dur="3000"/>
                                        <p:tgtEl>
                                          <p:spTgt spid="10"/>
                                        </p:tgtEl>
                                        <p:attrNameLst>
                                          <p:attrName>ppt_y</p:attrName>
                                        </p:attrNameLst>
                                      </p:cBhvr>
                                      <p:tavLst>
                                        <p:tav tm="0">
                                          <p:val>
                                            <p:strVal val="ppt_y"/>
                                          </p:val>
                                        </p:tav>
                                        <p:tav tm="100000">
                                          <p:val>
                                            <p:strVal val="1+ppt_h/2"/>
                                          </p:val>
                                        </p:tav>
                                      </p:tavLst>
                                    </p:anim>
                                    <p:set>
                                      <p:cBhvr>
                                        <p:cTn id="65" dur="1" fill="hold">
                                          <p:stCondLst>
                                            <p:cond delay="2999"/>
                                          </p:stCondLst>
                                        </p:cTn>
                                        <p:tgtEl>
                                          <p:spTgt spid="10"/>
                                        </p:tgtEl>
                                        <p:attrNameLst>
                                          <p:attrName>style.visibility</p:attrName>
                                        </p:attrNameLst>
                                      </p:cBhvr>
                                      <p:to>
                                        <p:strVal val="hidden"/>
                                      </p:to>
                                    </p:set>
                                  </p:childTnLst>
                                </p:cTn>
                              </p:par>
                              <p:par>
                                <p:cTn id="66" presetID="2" presetClass="exit" presetSubtype="12" fill="hold" nodeType="withEffect">
                                  <p:stCondLst>
                                    <p:cond delay="0"/>
                                  </p:stCondLst>
                                  <p:childTnLst>
                                    <p:anim calcmode="lin" valueType="num">
                                      <p:cBhvr additive="base">
                                        <p:cTn id="67" dur="3000"/>
                                        <p:tgtEl>
                                          <p:spTgt spid="3"/>
                                        </p:tgtEl>
                                        <p:attrNameLst>
                                          <p:attrName>ppt_x</p:attrName>
                                        </p:attrNameLst>
                                      </p:cBhvr>
                                      <p:tavLst>
                                        <p:tav tm="0">
                                          <p:val>
                                            <p:strVal val="ppt_x"/>
                                          </p:val>
                                        </p:tav>
                                        <p:tav tm="100000">
                                          <p:val>
                                            <p:strVal val="0-ppt_w/2"/>
                                          </p:val>
                                        </p:tav>
                                      </p:tavLst>
                                    </p:anim>
                                    <p:anim calcmode="lin" valueType="num">
                                      <p:cBhvr additive="base">
                                        <p:cTn id="68" dur="3000"/>
                                        <p:tgtEl>
                                          <p:spTgt spid="3"/>
                                        </p:tgtEl>
                                        <p:attrNameLst>
                                          <p:attrName>ppt_y</p:attrName>
                                        </p:attrNameLst>
                                      </p:cBhvr>
                                      <p:tavLst>
                                        <p:tav tm="0">
                                          <p:val>
                                            <p:strVal val="ppt_y"/>
                                          </p:val>
                                        </p:tav>
                                        <p:tav tm="100000">
                                          <p:val>
                                            <p:strVal val="1+ppt_h/2"/>
                                          </p:val>
                                        </p:tav>
                                      </p:tavLst>
                                    </p:anim>
                                    <p:set>
                                      <p:cBhvr>
                                        <p:cTn id="69" dur="1" fill="hold">
                                          <p:stCondLst>
                                            <p:cond delay="2999"/>
                                          </p:stCondLst>
                                        </p:cTn>
                                        <p:tgtEl>
                                          <p:spTgt spid="3"/>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3000"/>
                                        <p:tgtEl>
                                          <p:spTgt spid="5"/>
                                        </p:tgtEl>
                                        <p:attrNameLst>
                                          <p:attrName>ppt_x</p:attrName>
                                        </p:attrNameLst>
                                      </p:cBhvr>
                                      <p:tavLst>
                                        <p:tav tm="0">
                                          <p:val>
                                            <p:strVal val="ppt_x"/>
                                          </p:val>
                                        </p:tav>
                                        <p:tav tm="100000">
                                          <p:val>
                                            <p:strVal val="0-ppt_w/2"/>
                                          </p:val>
                                        </p:tav>
                                      </p:tavLst>
                                    </p:anim>
                                    <p:anim calcmode="lin" valueType="num">
                                      <p:cBhvr additive="base">
                                        <p:cTn id="72" dur="3000"/>
                                        <p:tgtEl>
                                          <p:spTgt spid="5"/>
                                        </p:tgtEl>
                                        <p:attrNameLst>
                                          <p:attrName>ppt_y</p:attrName>
                                        </p:attrNameLst>
                                      </p:cBhvr>
                                      <p:tavLst>
                                        <p:tav tm="0">
                                          <p:val>
                                            <p:strVal val="ppt_y"/>
                                          </p:val>
                                        </p:tav>
                                        <p:tav tm="100000">
                                          <p:val>
                                            <p:strVal val="1+ppt_h/2"/>
                                          </p:val>
                                        </p:tav>
                                      </p:tavLst>
                                    </p:anim>
                                    <p:set>
                                      <p:cBhvr>
                                        <p:cTn id="73" dur="1" fill="hold">
                                          <p:stCondLst>
                                            <p:cond delay="2999"/>
                                          </p:stCondLst>
                                        </p:cTn>
                                        <p:tgtEl>
                                          <p:spTgt spid="5"/>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3000"/>
                                        <p:tgtEl>
                                          <p:spTgt spid="7"/>
                                        </p:tgtEl>
                                        <p:attrNameLst>
                                          <p:attrName>ppt_x</p:attrName>
                                        </p:attrNameLst>
                                      </p:cBhvr>
                                      <p:tavLst>
                                        <p:tav tm="0">
                                          <p:val>
                                            <p:strVal val="ppt_x"/>
                                          </p:val>
                                        </p:tav>
                                        <p:tav tm="100000">
                                          <p:val>
                                            <p:strVal val="0-ppt_w/2"/>
                                          </p:val>
                                        </p:tav>
                                      </p:tavLst>
                                    </p:anim>
                                    <p:anim calcmode="lin" valueType="num">
                                      <p:cBhvr additive="base">
                                        <p:cTn id="76" dur="3000"/>
                                        <p:tgtEl>
                                          <p:spTgt spid="7"/>
                                        </p:tgtEl>
                                        <p:attrNameLst>
                                          <p:attrName>ppt_y</p:attrName>
                                        </p:attrNameLst>
                                      </p:cBhvr>
                                      <p:tavLst>
                                        <p:tav tm="0">
                                          <p:val>
                                            <p:strVal val="ppt_y"/>
                                          </p:val>
                                        </p:tav>
                                        <p:tav tm="100000">
                                          <p:val>
                                            <p:strVal val="1+ppt_h/2"/>
                                          </p:val>
                                        </p:tav>
                                      </p:tavLst>
                                    </p:anim>
                                    <p:set>
                                      <p:cBhvr>
                                        <p:cTn id="77" dur="1" fill="hold">
                                          <p:stCondLst>
                                            <p:cond delay="2999"/>
                                          </p:stCondLst>
                                        </p:cTn>
                                        <p:tgtEl>
                                          <p:spTgt spid="7"/>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3000"/>
                                        <p:tgtEl>
                                          <p:spTgt spid="9"/>
                                        </p:tgtEl>
                                        <p:attrNameLst>
                                          <p:attrName>ppt_x</p:attrName>
                                        </p:attrNameLst>
                                      </p:cBhvr>
                                      <p:tavLst>
                                        <p:tav tm="0">
                                          <p:val>
                                            <p:strVal val="ppt_x"/>
                                          </p:val>
                                        </p:tav>
                                        <p:tav tm="100000">
                                          <p:val>
                                            <p:strVal val="0-ppt_w/2"/>
                                          </p:val>
                                        </p:tav>
                                      </p:tavLst>
                                    </p:anim>
                                    <p:anim calcmode="lin" valueType="num">
                                      <p:cBhvr additive="base">
                                        <p:cTn id="80" dur="3000"/>
                                        <p:tgtEl>
                                          <p:spTgt spid="9"/>
                                        </p:tgtEl>
                                        <p:attrNameLst>
                                          <p:attrName>ppt_y</p:attrName>
                                        </p:attrNameLst>
                                      </p:cBhvr>
                                      <p:tavLst>
                                        <p:tav tm="0">
                                          <p:val>
                                            <p:strVal val="ppt_y"/>
                                          </p:val>
                                        </p:tav>
                                        <p:tav tm="100000">
                                          <p:val>
                                            <p:strVal val="1+ppt_h/2"/>
                                          </p:val>
                                        </p:tav>
                                      </p:tavLst>
                                    </p:anim>
                                    <p:set>
                                      <p:cBhvr>
                                        <p:cTn id="81" dur="1" fill="hold">
                                          <p:stCondLst>
                                            <p:cond delay="2999"/>
                                          </p:stCondLst>
                                        </p:cTn>
                                        <p:tgtEl>
                                          <p:spTgt spid="9"/>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11"/>
                                        </p:tgtEl>
                                        <p:attrNameLst>
                                          <p:attrName>ppt_x</p:attrName>
                                        </p:attrNameLst>
                                      </p:cBhvr>
                                      <p:tavLst>
                                        <p:tav tm="0">
                                          <p:val>
                                            <p:strVal val="ppt_x"/>
                                          </p:val>
                                        </p:tav>
                                        <p:tav tm="100000">
                                          <p:val>
                                            <p:strVal val="0-ppt_w/2"/>
                                          </p:val>
                                        </p:tav>
                                      </p:tavLst>
                                    </p:anim>
                                    <p:anim calcmode="lin" valueType="num">
                                      <p:cBhvr additive="base">
                                        <p:cTn id="84" dur="3000"/>
                                        <p:tgtEl>
                                          <p:spTgt spid="11"/>
                                        </p:tgtEl>
                                        <p:attrNameLst>
                                          <p:attrName>ppt_y</p:attrName>
                                        </p:attrNameLst>
                                      </p:cBhvr>
                                      <p:tavLst>
                                        <p:tav tm="0">
                                          <p:val>
                                            <p:strVal val="ppt_y"/>
                                          </p:val>
                                        </p:tav>
                                        <p:tav tm="100000">
                                          <p:val>
                                            <p:strVal val="1+ppt_h/2"/>
                                          </p:val>
                                        </p:tav>
                                      </p:tavLst>
                                    </p:anim>
                                    <p:set>
                                      <p:cBhvr>
                                        <p:cTn id="85" dur="1" fill="hold">
                                          <p:stCondLst>
                                            <p:cond delay="2999"/>
                                          </p:stCondLst>
                                        </p:cTn>
                                        <p:tgtEl>
                                          <p:spTgt spid="11"/>
                                        </p:tgtEl>
                                        <p:attrNameLst>
                                          <p:attrName>style.visibility</p:attrName>
                                        </p:attrNameLst>
                                      </p:cBhvr>
                                      <p:to>
                                        <p:strVal val="hidden"/>
                                      </p:to>
                                    </p:set>
                                  </p:childTnLst>
                                </p:cTn>
                              </p:par>
                              <p:par>
                                <p:cTn id="86" presetID="17" presetClass="entr" presetSubtype="1" fill="hold" nodeType="withEffect">
                                  <p:stCondLst>
                                    <p:cond delay="0"/>
                                  </p:stCondLst>
                                  <p:childTnLst>
                                    <p:set>
                                      <p:cBhvr>
                                        <p:cTn id="87" dur="1" fill="hold">
                                          <p:stCondLst>
                                            <p:cond delay="0"/>
                                          </p:stCondLst>
                                        </p:cTn>
                                        <p:tgtEl>
                                          <p:spTgt spid="33"/>
                                        </p:tgtEl>
                                        <p:attrNameLst>
                                          <p:attrName>style.visibility</p:attrName>
                                        </p:attrNameLst>
                                      </p:cBhvr>
                                      <p:to>
                                        <p:strVal val="visible"/>
                                      </p:to>
                                    </p:set>
                                    <p:anim calcmode="lin" valueType="num">
                                      <p:cBhvr>
                                        <p:cTn id="88" dur="3000" fill="hold"/>
                                        <p:tgtEl>
                                          <p:spTgt spid="33"/>
                                        </p:tgtEl>
                                        <p:attrNameLst>
                                          <p:attrName>ppt_x</p:attrName>
                                        </p:attrNameLst>
                                      </p:cBhvr>
                                      <p:tavLst>
                                        <p:tav tm="0">
                                          <p:val>
                                            <p:strVal val="#ppt_x"/>
                                          </p:val>
                                        </p:tav>
                                        <p:tav tm="100000">
                                          <p:val>
                                            <p:strVal val="#ppt_x"/>
                                          </p:val>
                                        </p:tav>
                                      </p:tavLst>
                                    </p:anim>
                                    <p:anim calcmode="lin" valueType="num">
                                      <p:cBhvr>
                                        <p:cTn id="89" dur="3000" fill="hold"/>
                                        <p:tgtEl>
                                          <p:spTgt spid="33"/>
                                        </p:tgtEl>
                                        <p:attrNameLst>
                                          <p:attrName>ppt_y</p:attrName>
                                        </p:attrNameLst>
                                      </p:cBhvr>
                                      <p:tavLst>
                                        <p:tav tm="0">
                                          <p:val>
                                            <p:strVal val="#ppt_y-#ppt_h/2"/>
                                          </p:val>
                                        </p:tav>
                                        <p:tav tm="100000">
                                          <p:val>
                                            <p:strVal val="#ppt_y"/>
                                          </p:val>
                                        </p:tav>
                                      </p:tavLst>
                                    </p:anim>
                                    <p:anim calcmode="lin" valueType="num">
                                      <p:cBhvr>
                                        <p:cTn id="90" dur="3000" fill="hold"/>
                                        <p:tgtEl>
                                          <p:spTgt spid="33"/>
                                        </p:tgtEl>
                                        <p:attrNameLst>
                                          <p:attrName>ppt_w</p:attrName>
                                        </p:attrNameLst>
                                      </p:cBhvr>
                                      <p:tavLst>
                                        <p:tav tm="0">
                                          <p:val>
                                            <p:strVal val="#ppt_w"/>
                                          </p:val>
                                        </p:tav>
                                        <p:tav tm="100000">
                                          <p:val>
                                            <p:strVal val="#ppt_w"/>
                                          </p:val>
                                        </p:tav>
                                      </p:tavLst>
                                    </p:anim>
                                    <p:anim calcmode="lin" valueType="num">
                                      <p:cBhvr>
                                        <p:cTn id="91" dur="3000" fill="hold"/>
                                        <p:tgtEl>
                                          <p:spTgt spid="3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Jose Luis\Escritorio\REFUGIADOS\Refugiados_sirios_en_L__bano_Zak_Brophy__IPS_.jpg"/>
          <p:cNvPicPr>
            <a:picLocks noChangeAspect="1" noChangeArrowheads="1"/>
          </p:cNvPicPr>
          <p:nvPr/>
        </p:nvPicPr>
        <p:blipFill>
          <a:blip r:embed="rId2"/>
          <a:srcRect/>
          <a:stretch>
            <a:fillRect/>
          </a:stretch>
        </p:blipFill>
        <p:spPr bwMode="auto">
          <a:xfrm>
            <a:off x="1106464" y="0"/>
            <a:ext cx="6750066" cy="5544345"/>
          </a:xfrm>
          <a:prstGeom prst="rect">
            <a:avLst/>
          </a:prstGeom>
          <a:noFill/>
        </p:spPr>
      </p:pic>
      <p:sp>
        <p:nvSpPr>
          <p:cNvPr id="4" name="3 Proceso"/>
          <p:cNvSpPr/>
          <p:nvPr/>
        </p:nvSpPr>
        <p:spPr>
          <a:xfrm>
            <a:off x="0" y="0"/>
            <a:ext cx="1418448" cy="5522227"/>
          </a:xfrm>
          <a:prstGeom prst="flowChartProcess">
            <a:avLst/>
          </a:prstGeom>
          <a:solidFill>
            <a:schemeClr val="accent6">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Proceso"/>
          <p:cNvSpPr/>
          <p:nvPr/>
        </p:nvSpPr>
        <p:spPr>
          <a:xfrm>
            <a:off x="1441326" y="0"/>
            <a:ext cx="1487082" cy="5522227"/>
          </a:xfrm>
          <a:prstGeom prst="flowChartProcess">
            <a:avLst/>
          </a:prstGeom>
          <a:solidFill>
            <a:schemeClr val="accent6">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Proceso"/>
          <p:cNvSpPr/>
          <p:nvPr/>
        </p:nvSpPr>
        <p:spPr>
          <a:xfrm>
            <a:off x="2939086" y="0"/>
            <a:ext cx="1430649" cy="5522227"/>
          </a:xfrm>
          <a:prstGeom prst="flowChartProcess">
            <a:avLst/>
          </a:prstGeom>
          <a:solidFill>
            <a:schemeClr val="accent6">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Proceso"/>
          <p:cNvSpPr/>
          <p:nvPr/>
        </p:nvSpPr>
        <p:spPr>
          <a:xfrm>
            <a:off x="4321174" y="-13602"/>
            <a:ext cx="1500198" cy="5522227"/>
          </a:xfrm>
          <a:prstGeom prst="flowChartProcess">
            <a:avLst/>
          </a:prstGeom>
          <a:solidFill>
            <a:schemeClr val="accent6">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Proceso"/>
          <p:cNvSpPr/>
          <p:nvPr/>
        </p:nvSpPr>
        <p:spPr>
          <a:xfrm>
            <a:off x="7298143" y="0"/>
            <a:ext cx="1487082" cy="5508625"/>
          </a:xfrm>
          <a:prstGeom prst="flowChartProcess">
            <a:avLst/>
          </a:prstGeom>
          <a:solidFill>
            <a:schemeClr val="accent6">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Proceso"/>
          <p:cNvSpPr/>
          <p:nvPr/>
        </p:nvSpPr>
        <p:spPr>
          <a:xfrm>
            <a:off x="5833939" y="0"/>
            <a:ext cx="1487082" cy="5522227"/>
          </a:xfrm>
          <a:prstGeom prst="flowChartProcess">
            <a:avLst/>
          </a:prstGeom>
          <a:solidFill>
            <a:schemeClr val="accent6">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a:off x="7750198" y="0"/>
            <a:ext cx="1035027" cy="5508625"/>
          </a:xfrm>
          <a:prstGeom prst="rect">
            <a:avLst/>
          </a:prstGeom>
          <a:blipFill>
            <a:blip r:embed="rId3" cstate="print">
              <a:duotone>
                <a:prstClr val="black"/>
                <a:schemeClr val="accent5">
                  <a:tint val="45000"/>
                  <a:satMod val="400000"/>
                </a:schemeClr>
              </a:duotone>
              <a:lum bright="-21000" contrast="46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
        <p:nvSpPr>
          <p:cNvPr id="13" name="12 Rectángulo"/>
          <p:cNvSpPr/>
          <p:nvPr/>
        </p:nvSpPr>
        <p:spPr>
          <a:xfrm>
            <a:off x="0" y="0"/>
            <a:ext cx="1106464" cy="5508625"/>
          </a:xfrm>
          <a:prstGeom prst="rect">
            <a:avLst/>
          </a:prstGeom>
          <a:blipFill>
            <a:blip r:embed="rId3" cstate="print">
              <a:duotone>
                <a:prstClr val="black"/>
                <a:schemeClr val="accent5">
                  <a:tint val="45000"/>
                  <a:satMod val="400000"/>
                </a:schemeClr>
              </a:duotone>
              <a:lum bright="-21000" contrast="46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2000" fill="hold"/>
                                        <p:tgtEl>
                                          <p:spTgt spid="11"/>
                                        </p:tgtEl>
                                        <p:attrNameLst>
                                          <p:attrName>ppt_w</p:attrName>
                                        </p:attrNameLst>
                                      </p:cBhvr>
                                      <p:tavLst>
                                        <p:tav tm="0">
                                          <p:val>
                                            <p:fltVal val="0"/>
                                          </p:val>
                                        </p:tav>
                                        <p:tav tm="100000">
                                          <p:val>
                                            <p:strVal val="#ppt_w"/>
                                          </p:val>
                                        </p:tav>
                                      </p:tavLst>
                                    </p:anim>
                                    <p:anim calcmode="lin" valueType="num">
                                      <p:cBhvr>
                                        <p:cTn id="26" dur="2000" fill="hold"/>
                                        <p:tgtEl>
                                          <p:spTgt spid="11"/>
                                        </p:tgtEl>
                                        <p:attrNameLst>
                                          <p:attrName>ppt_h</p:attrName>
                                        </p:attrNameLst>
                                      </p:cBhvr>
                                      <p:tavLst>
                                        <p:tav tm="0">
                                          <p:val>
                                            <p:fltVal val="0"/>
                                          </p:val>
                                        </p:tav>
                                        <p:tav tm="100000">
                                          <p:val>
                                            <p:strVal val="#ppt_h"/>
                                          </p:val>
                                        </p:tav>
                                      </p:tavLst>
                                    </p:anim>
                                  </p:childTnLst>
                                </p:cTn>
                              </p:par>
                              <p:par>
                                <p:cTn id="27" presetID="3" presetClass="entr" presetSubtype="5" repeatCount="200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linds(vertical)">
                                      <p:cBhvr>
                                        <p:cTn id="29" dur="2500"/>
                                        <p:tgtEl>
                                          <p:spTgt spid="12"/>
                                        </p:tgtEl>
                                      </p:cBhvr>
                                    </p:animEffect>
                                  </p:childTnLst>
                                </p:cTn>
                              </p:par>
                              <p:par>
                                <p:cTn id="30" presetID="3" presetClass="entr" presetSubtype="5" repeatCount="200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linds(vertical)">
                                      <p:cBhvr>
                                        <p:cTn id="32" dur="2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2">
                <a:tint val="45000"/>
                <a:satMod val="400000"/>
              </a:schemeClr>
            </a:duotone>
            <a:lum bright="-37000" contrast="100000"/>
          </a:blip>
          <a:srcRect/>
          <a:stretch>
            <a:fillRect/>
          </a:stretch>
        </p:blipFill>
        <p:spPr bwMode="auto">
          <a:xfrm>
            <a:off x="0" y="0"/>
            <a:ext cx="8785225" cy="5523927"/>
          </a:xfrm>
          <a:prstGeom prst="rect">
            <a:avLst/>
          </a:prstGeom>
          <a:noFill/>
          <a:ln w="9525">
            <a:noFill/>
            <a:miter lim="800000"/>
            <a:headEnd/>
            <a:tailEnd/>
          </a:ln>
        </p:spPr>
      </p:pic>
      <p:sp>
        <p:nvSpPr>
          <p:cNvPr id="2" name="1 Rectángulo"/>
          <p:cNvSpPr/>
          <p:nvPr/>
        </p:nvSpPr>
        <p:spPr>
          <a:xfrm>
            <a:off x="1177902" y="1182676"/>
            <a:ext cx="6588125" cy="3139321"/>
          </a:xfrm>
          <a:prstGeom prst="rect">
            <a:avLst/>
          </a:prstGeom>
        </p:spPr>
        <p:txBody>
          <a:bodyPr wrap="square">
            <a:spAutoFit/>
          </a:bodyPr>
          <a:lstStyle/>
          <a:p>
            <a:r>
              <a:rPr lang="es-ES" b="1" i="1" dirty="0" smtClean="0">
                <a:solidFill>
                  <a:srgbClr val="FFFF00"/>
                </a:solidFill>
              </a:rPr>
              <a:t>Europa se enfrenta a la peor crisis de refugiados desde la Segunda Guerra Mundial</a:t>
            </a:r>
            <a:r>
              <a:rPr lang="es-ES" i="1" dirty="0" smtClean="0">
                <a:solidFill>
                  <a:srgbClr val="FFFF00"/>
                </a:solidFill>
              </a:rPr>
              <a:t>. Los niños que están sufriendo esta situación necesitan ayuda urgente. </a:t>
            </a:r>
          </a:p>
          <a:p>
            <a:r>
              <a:rPr lang="es-ES" i="1" dirty="0" smtClean="0">
                <a:solidFill>
                  <a:srgbClr val="FFFF00"/>
                </a:solidFill>
              </a:rPr>
              <a:t>En toda Europa se necesita apoyo a los más afectados,  necesitamos colaboración para llegar a más niños refugiados.</a:t>
            </a:r>
          </a:p>
          <a:p>
            <a:r>
              <a:rPr lang="es-ES" i="1" dirty="0" smtClean="0">
                <a:solidFill>
                  <a:srgbClr val="FFFF00"/>
                </a:solidFill>
              </a:rPr>
              <a:t> </a:t>
            </a:r>
            <a:r>
              <a:rPr lang="es-ES" b="1" i="1" dirty="0" smtClean="0">
                <a:solidFill>
                  <a:srgbClr val="FFFF00"/>
                </a:solidFill>
              </a:rPr>
              <a:t>Un solo objetivo es ofrecer a los niños protección, alimento y apoyo psicológico</a:t>
            </a:r>
            <a:r>
              <a:rPr lang="es-ES" i="1" dirty="0" smtClean="0">
                <a:solidFill>
                  <a:srgbClr val="FFFF00"/>
                </a:solidFill>
              </a:rPr>
              <a:t> tras el violento viaje que han tenido que realizar.</a:t>
            </a:r>
          </a:p>
          <a:p>
            <a:r>
              <a:rPr lang="es-ES" i="1" dirty="0" smtClean="0">
                <a:solidFill>
                  <a:srgbClr val="FFFF00"/>
                </a:solidFill>
              </a:rPr>
              <a:t>Esta crisis de refugiados no puede ser ignorada. </a:t>
            </a:r>
            <a:r>
              <a:rPr lang="es-ES" b="1" i="1" dirty="0" smtClean="0">
                <a:solidFill>
                  <a:srgbClr val="FFFF00"/>
                </a:solidFill>
              </a:rPr>
              <a:t>Ningún niño merece vivir asustado y sin hogar</a:t>
            </a:r>
            <a:r>
              <a:rPr lang="es-ES" i="1" dirty="0" smtClean="0">
                <a:solidFill>
                  <a:srgbClr val="FFFF00"/>
                </a:solidFill>
              </a:rPr>
              <a:t>. Los niños que llegan a Europa necesitan nuestra ayuda.</a:t>
            </a:r>
            <a:endParaRPr lang="es-ES" i="1" dirty="0">
              <a:solidFill>
                <a:srgbClr val="FFFF00"/>
              </a:solidFill>
            </a:endParaRPr>
          </a:p>
        </p:txBody>
      </p:sp>
      <p:pic>
        <p:nvPicPr>
          <p:cNvPr id="4" name="Picture 4" descr="pc12"/>
          <p:cNvPicPr>
            <a:picLocks noChangeAspect="1" noChangeArrowheads="1" noCrop="1"/>
          </p:cNvPicPr>
          <p:nvPr/>
        </p:nvPicPr>
        <p:blipFill>
          <a:blip r:embed="rId3" cstate="print"/>
          <a:srcRect/>
          <a:stretch>
            <a:fillRect/>
          </a:stretch>
        </p:blipFill>
        <p:spPr bwMode="auto">
          <a:xfrm>
            <a:off x="249208" y="4861733"/>
            <a:ext cx="683272" cy="646892"/>
          </a:xfrm>
          <a:prstGeom prst="rect">
            <a:avLst/>
          </a:prstGeom>
          <a:noFill/>
          <a:ln w="9525">
            <a:noFill/>
            <a:miter lim="800000"/>
            <a:headEnd/>
            <a:tailEnd/>
          </a:ln>
        </p:spPr>
      </p:pic>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16" fill="hold" nodeType="afterEffect">
                                  <p:stCondLst>
                                    <p:cond delay="0"/>
                                  </p:stCondLst>
                                  <p:childTnLst>
                                    <p:animEffect transition="out" filter="circle(in)">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Jose Luis\Escritorio\REFUGIADOS\syrian-refugee_1.jpg"/>
          <p:cNvPicPr>
            <a:picLocks noChangeAspect="1" noChangeArrowheads="1"/>
          </p:cNvPicPr>
          <p:nvPr/>
        </p:nvPicPr>
        <p:blipFill>
          <a:blip r:embed="rId2" cstate="print"/>
          <a:srcRect/>
          <a:stretch>
            <a:fillRect/>
          </a:stretch>
        </p:blipFill>
        <p:spPr bwMode="auto">
          <a:xfrm>
            <a:off x="749274" y="0"/>
            <a:ext cx="7257890" cy="5508625"/>
          </a:xfrm>
          <a:prstGeom prst="rect">
            <a:avLst/>
          </a:prstGeom>
          <a:noFill/>
        </p:spPr>
      </p:pic>
      <p:sp>
        <p:nvSpPr>
          <p:cNvPr id="3" name="2 Rectángulo"/>
          <p:cNvSpPr/>
          <p:nvPr/>
        </p:nvSpPr>
        <p:spPr>
          <a:xfrm>
            <a:off x="7964512" y="0"/>
            <a:ext cx="820713" cy="5508625"/>
          </a:xfrm>
          <a:prstGeom prst="rect">
            <a:avLst/>
          </a:prstGeom>
          <a:blipFill>
            <a:blip r:embed="rId3" cstate="print">
              <a:duotone>
                <a:prstClr val="black"/>
                <a:schemeClr val="accent5">
                  <a:tint val="45000"/>
                  <a:satMod val="400000"/>
                </a:schemeClr>
              </a:duotone>
              <a:lum bright="-21000" contrast="46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
        <p:nvSpPr>
          <p:cNvPr id="5" name="4 Rectángulo"/>
          <p:cNvSpPr/>
          <p:nvPr/>
        </p:nvSpPr>
        <p:spPr>
          <a:xfrm>
            <a:off x="0" y="0"/>
            <a:ext cx="820713" cy="5508625"/>
          </a:xfrm>
          <a:prstGeom prst="rect">
            <a:avLst/>
          </a:prstGeom>
          <a:blipFill>
            <a:blip r:embed="rId3" cstate="print">
              <a:duotone>
                <a:prstClr val="black"/>
                <a:schemeClr val="accent5">
                  <a:tint val="45000"/>
                  <a:satMod val="400000"/>
                </a:schemeClr>
              </a:duotone>
              <a:lum bright="-21000" contrast="46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2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500"/>
                                        <p:tgtEl>
                                          <p:spTgt spid="3"/>
                                        </p:tgtEl>
                                      </p:cBhvr>
                                    </p:animEffect>
                                  </p:childTnLst>
                                </p:cTn>
                              </p:par>
                              <p:par>
                                <p:cTn id="8" presetID="3" presetClass="entr" presetSubtype="5" repeatCount="200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2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Jose Luis\Escritorio\untitled.bmp"/>
          <p:cNvPicPr>
            <a:picLocks noChangeAspect="1" noChangeArrowheads="1"/>
          </p:cNvPicPr>
          <p:nvPr/>
        </p:nvPicPr>
        <p:blipFill>
          <a:blip r:embed="rId2"/>
          <a:srcRect/>
          <a:stretch>
            <a:fillRect/>
          </a:stretch>
        </p:blipFill>
        <p:spPr bwMode="auto">
          <a:xfrm>
            <a:off x="-1" y="-1"/>
            <a:ext cx="8785225" cy="5508626"/>
          </a:xfrm>
          <a:prstGeom prst="rect">
            <a:avLst/>
          </a:prstGeom>
          <a:noFill/>
        </p:spPr>
      </p:pic>
      <p:sp>
        <p:nvSpPr>
          <p:cNvPr id="3" name="2 Rectángulo"/>
          <p:cNvSpPr/>
          <p:nvPr/>
        </p:nvSpPr>
        <p:spPr>
          <a:xfrm>
            <a:off x="0" y="0"/>
            <a:ext cx="8785225" cy="55596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4" name="3 Rectángulo"/>
          <p:cNvSpPr/>
          <p:nvPr/>
        </p:nvSpPr>
        <p:spPr>
          <a:xfrm>
            <a:off x="0" y="4952662"/>
            <a:ext cx="8785225" cy="55596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5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REFUGIADOS\refugiados-guerra-Siria_LNCIMA20141202_0195_27.jpg"/>
          <p:cNvPicPr>
            <a:picLocks noChangeAspect="1" noChangeArrowheads="1"/>
          </p:cNvPicPr>
          <p:nvPr/>
        </p:nvPicPr>
        <p:blipFill>
          <a:blip r:embed="rId2"/>
          <a:srcRect/>
          <a:stretch>
            <a:fillRect/>
          </a:stretch>
        </p:blipFill>
        <p:spPr bwMode="auto">
          <a:xfrm>
            <a:off x="820712" y="-268916"/>
            <a:ext cx="7359759" cy="5777541"/>
          </a:xfrm>
          <a:prstGeom prst="rect">
            <a:avLst/>
          </a:prstGeom>
          <a:noFill/>
        </p:spPr>
      </p:pic>
      <p:sp>
        <p:nvSpPr>
          <p:cNvPr id="3" name="2 Rectángulo"/>
          <p:cNvSpPr/>
          <p:nvPr/>
        </p:nvSpPr>
        <p:spPr>
          <a:xfrm>
            <a:off x="7964512" y="0"/>
            <a:ext cx="820713" cy="5508625"/>
          </a:xfrm>
          <a:prstGeom prst="rect">
            <a:avLst/>
          </a:prstGeom>
          <a:blipFill>
            <a:blip r:embed="rId3" cstate="print">
              <a:duotone>
                <a:prstClr val="black"/>
                <a:schemeClr val="accent5">
                  <a:tint val="45000"/>
                  <a:satMod val="400000"/>
                </a:schemeClr>
              </a:duotone>
              <a:lum bright="-21000" contrast="46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
        <p:nvSpPr>
          <p:cNvPr id="4" name="3 Rectángulo"/>
          <p:cNvSpPr/>
          <p:nvPr/>
        </p:nvSpPr>
        <p:spPr>
          <a:xfrm>
            <a:off x="0" y="0"/>
            <a:ext cx="820713" cy="5508625"/>
          </a:xfrm>
          <a:prstGeom prst="rect">
            <a:avLst/>
          </a:prstGeom>
          <a:blipFill>
            <a:blip r:embed="rId3" cstate="print">
              <a:duotone>
                <a:prstClr val="black"/>
                <a:schemeClr val="accent5">
                  <a:tint val="45000"/>
                  <a:satMod val="400000"/>
                </a:schemeClr>
              </a:duotone>
              <a:lum bright="-21000" contrast="46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2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500"/>
                                        <p:tgtEl>
                                          <p:spTgt spid="3"/>
                                        </p:tgtEl>
                                      </p:cBhvr>
                                    </p:animEffect>
                                  </p:childTnLst>
                                </p:cTn>
                              </p:par>
                              <p:par>
                                <p:cTn id="8" presetID="3" presetClass="entr" presetSubtype="5" repeatCount="200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Jose Luis\Escritorio\REFUGIADOS\siria-refugiadosII.jpg"/>
          <p:cNvPicPr>
            <a:picLocks noChangeAspect="1" noChangeArrowheads="1"/>
          </p:cNvPicPr>
          <p:nvPr/>
        </p:nvPicPr>
        <p:blipFill>
          <a:blip r:embed="rId2"/>
          <a:srcRect/>
          <a:stretch>
            <a:fillRect/>
          </a:stretch>
        </p:blipFill>
        <p:spPr bwMode="auto">
          <a:xfrm>
            <a:off x="0" y="0"/>
            <a:ext cx="8785225" cy="5600293"/>
          </a:xfrm>
          <a:prstGeom prst="rect">
            <a:avLst/>
          </a:prstGeom>
          <a:noFill/>
        </p:spPr>
      </p:pic>
      <p:sp>
        <p:nvSpPr>
          <p:cNvPr id="5" name="4 Forma en L"/>
          <p:cNvSpPr/>
          <p:nvPr/>
        </p:nvSpPr>
        <p:spPr>
          <a:xfrm rot="16200000">
            <a:off x="784833" y="-784833"/>
            <a:ext cx="2754313" cy="4323978"/>
          </a:xfrm>
          <a:prstGeom prst="corner">
            <a:avLst>
              <a:gd name="adj1" fmla="val 5581"/>
              <a:gd name="adj2" fmla="val 5676"/>
            </a:avLst>
          </a:prstGeom>
          <a:solidFill>
            <a:schemeClr val="accent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en L"/>
          <p:cNvSpPr/>
          <p:nvPr/>
        </p:nvSpPr>
        <p:spPr>
          <a:xfrm rot="16200000" flipV="1">
            <a:off x="5246080" y="-784832"/>
            <a:ext cx="2754313" cy="4323977"/>
          </a:xfrm>
          <a:prstGeom prst="corner">
            <a:avLst>
              <a:gd name="adj1" fmla="val 5064"/>
              <a:gd name="adj2" fmla="val 4840"/>
            </a:avLst>
          </a:prstGeom>
          <a:solidFill>
            <a:schemeClr val="accent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rot="5400000">
            <a:off x="5246080" y="1969480"/>
            <a:ext cx="2754313" cy="4323977"/>
          </a:xfrm>
          <a:prstGeom prst="corner">
            <a:avLst>
              <a:gd name="adj1" fmla="val 6121"/>
              <a:gd name="adj2" fmla="val 4940"/>
            </a:avLst>
          </a:prstGeom>
          <a:solidFill>
            <a:schemeClr val="accent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en L"/>
          <p:cNvSpPr/>
          <p:nvPr/>
        </p:nvSpPr>
        <p:spPr>
          <a:xfrm rot="16200000" flipH="1">
            <a:off x="784833" y="1969480"/>
            <a:ext cx="2754313" cy="4323978"/>
          </a:xfrm>
          <a:prstGeom prst="corner">
            <a:avLst>
              <a:gd name="adj1" fmla="val 4831"/>
              <a:gd name="adj2" fmla="val 5087"/>
            </a:avLst>
          </a:prstGeom>
          <a:solidFill>
            <a:schemeClr val="accent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en L"/>
          <p:cNvSpPr/>
          <p:nvPr/>
        </p:nvSpPr>
        <p:spPr>
          <a:xfrm rot="16200000" flipV="1">
            <a:off x="5371671" y="-773154"/>
            <a:ext cx="2640400" cy="4186708"/>
          </a:xfrm>
          <a:prstGeom prst="corner">
            <a:avLst>
              <a:gd name="adj1" fmla="val 6846"/>
              <a:gd name="adj2" fmla="val 4445"/>
            </a:avLst>
          </a:prstGeom>
          <a:solidFill>
            <a:schemeClr val="accent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en L"/>
          <p:cNvSpPr/>
          <p:nvPr/>
        </p:nvSpPr>
        <p:spPr>
          <a:xfrm rot="16200000">
            <a:off x="773155" y="-773154"/>
            <a:ext cx="2640400" cy="4186709"/>
          </a:xfrm>
          <a:prstGeom prst="corner">
            <a:avLst>
              <a:gd name="adj1" fmla="val 7450"/>
              <a:gd name="adj2" fmla="val 4861"/>
            </a:avLst>
          </a:prstGeom>
          <a:solidFill>
            <a:schemeClr val="accent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en L"/>
          <p:cNvSpPr/>
          <p:nvPr/>
        </p:nvSpPr>
        <p:spPr>
          <a:xfrm rot="16200000" flipH="1">
            <a:off x="774005" y="2095921"/>
            <a:ext cx="2638699" cy="4186709"/>
          </a:xfrm>
          <a:prstGeom prst="corner">
            <a:avLst>
              <a:gd name="adj1" fmla="val 7286"/>
              <a:gd name="adj2" fmla="val 6047"/>
            </a:avLst>
          </a:prstGeom>
          <a:solidFill>
            <a:schemeClr val="accent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en L"/>
          <p:cNvSpPr/>
          <p:nvPr/>
        </p:nvSpPr>
        <p:spPr>
          <a:xfrm rot="5400000">
            <a:off x="5406838" y="2130238"/>
            <a:ext cx="2638699" cy="4118074"/>
          </a:xfrm>
          <a:prstGeom prst="corner">
            <a:avLst>
              <a:gd name="adj1" fmla="val 5541"/>
              <a:gd name="adj2" fmla="val 5772"/>
            </a:avLst>
          </a:prstGeom>
          <a:solidFill>
            <a:schemeClr val="accent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plus(in)">
                                      <p:cBhvr>
                                        <p:cTn id="42" dur="3000"/>
                                        <p:tgtEl>
                                          <p:spTgt spid="8"/>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6" fill="hold" nodeType="afterEffect">
                                  <p:stCondLst>
                                    <p:cond delay="0"/>
                                  </p:stCondLst>
                                  <p:childTnLst>
                                    <p:anim calcmode="lin" valueType="num">
                                      <p:cBhvr additive="base">
                                        <p:cTn id="63" dur="5000"/>
                                        <p:tgtEl>
                                          <p:spTgt spid="5"/>
                                        </p:tgtEl>
                                        <p:attrNameLst>
                                          <p:attrName>ppt_x</p:attrName>
                                        </p:attrNameLst>
                                      </p:cBhvr>
                                      <p:tavLst>
                                        <p:tav tm="0">
                                          <p:val>
                                            <p:strVal val="ppt_x"/>
                                          </p:val>
                                        </p:tav>
                                        <p:tav tm="100000">
                                          <p:val>
                                            <p:strVal val="1+ppt_w/2"/>
                                          </p:val>
                                        </p:tav>
                                      </p:tavLst>
                                    </p:anim>
                                    <p:anim calcmode="lin" valueType="num">
                                      <p:cBhvr additive="base">
                                        <p:cTn id="64" dur="5000"/>
                                        <p:tgtEl>
                                          <p:spTgt spid="5"/>
                                        </p:tgtEl>
                                        <p:attrNameLst>
                                          <p:attrName>ppt_y</p:attrName>
                                        </p:attrNameLst>
                                      </p:cBhvr>
                                      <p:tavLst>
                                        <p:tav tm="0">
                                          <p:val>
                                            <p:strVal val="ppt_y"/>
                                          </p:val>
                                        </p:tav>
                                        <p:tav tm="100000">
                                          <p:val>
                                            <p:strVal val="1+ppt_h/2"/>
                                          </p:val>
                                        </p:tav>
                                      </p:tavLst>
                                    </p:anim>
                                    <p:set>
                                      <p:cBhvr>
                                        <p:cTn id="65" dur="1" fill="hold">
                                          <p:stCondLst>
                                            <p:cond delay="4999"/>
                                          </p:stCondLst>
                                        </p:cTn>
                                        <p:tgtEl>
                                          <p:spTgt spid="5"/>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5000"/>
                                        <p:tgtEl>
                                          <p:spTgt spid="10"/>
                                        </p:tgtEl>
                                        <p:attrNameLst>
                                          <p:attrName>ppt_x</p:attrName>
                                        </p:attrNameLst>
                                      </p:cBhvr>
                                      <p:tavLst>
                                        <p:tav tm="0">
                                          <p:val>
                                            <p:strVal val="ppt_x"/>
                                          </p:val>
                                        </p:tav>
                                        <p:tav tm="100000">
                                          <p:val>
                                            <p:strVal val="1+ppt_w/2"/>
                                          </p:val>
                                        </p:tav>
                                      </p:tavLst>
                                    </p:anim>
                                    <p:anim calcmode="lin" valueType="num">
                                      <p:cBhvr additive="base">
                                        <p:cTn id="68" dur="5000"/>
                                        <p:tgtEl>
                                          <p:spTgt spid="10"/>
                                        </p:tgtEl>
                                        <p:attrNameLst>
                                          <p:attrName>ppt_y</p:attrName>
                                        </p:attrNameLst>
                                      </p:cBhvr>
                                      <p:tavLst>
                                        <p:tav tm="0">
                                          <p:val>
                                            <p:strVal val="ppt_y"/>
                                          </p:val>
                                        </p:tav>
                                        <p:tav tm="100000">
                                          <p:val>
                                            <p:strVal val="1+ppt_h/2"/>
                                          </p:val>
                                        </p:tav>
                                      </p:tavLst>
                                    </p:anim>
                                    <p:set>
                                      <p:cBhvr>
                                        <p:cTn id="69" dur="1" fill="hold">
                                          <p:stCondLst>
                                            <p:cond delay="4999"/>
                                          </p:stCondLst>
                                        </p:cTn>
                                        <p:tgtEl>
                                          <p:spTgt spid="10"/>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5000"/>
                                        <p:tgtEl>
                                          <p:spTgt spid="6"/>
                                        </p:tgtEl>
                                        <p:attrNameLst>
                                          <p:attrName>ppt_x</p:attrName>
                                        </p:attrNameLst>
                                      </p:cBhvr>
                                      <p:tavLst>
                                        <p:tav tm="0">
                                          <p:val>
                                            <p:strVal val="ppt_x"/>
                                          </p:val>
                                        </p:tav>
                                        <p:tav tm="100000">
                                          <p:val>
                                            <p:strVal val="0-ppt_w/2"/>
                                          </p:val>
                                        </p:tav>
                                      </p:tavLst>
                                    </p:anim>
                                    <p:anim calcmode="lin" valueType="num">
                                      <p:cBhvr additive="base">
                                        <p:cTn id="72" dur="5000"/>
                                        <p:tgtEl>
                                          <p:spTgt spid="6"/>
                                        </p:tgtEl>
                                        <p:attrNameLst>
                                          <p:attrName>ppt_y</p:attrName>
                                        </p:attrNameLst>
                                      </p:cBhvr>
                                      <p:tavLst>
                                        <p:tav tm="0">
                                          <p:val>
                                            <p:strVal val="ppt_y"/>
                                          </p:val>
                                        </p:tav>
                                        <p:tav tm="100000">
                                          <p:val>
                                            <p:strVal val="1+ppt_h/2"/>
                                          </p:val>
                                        </p:tav>
                                      </p:tavLst>
                                    </p:anim>
                                    <p:set>
                                      <p:cBhvr>
                                        <p:cTn id="73" dur="1" fill="hold">
                                          <p:stCondLst>
                                            <p:cond delay="4999"/>
                                          </p:stCondLst>
                                        </p:cTn>
                                        <p:tgtEl>
                                          <p:spTgt spid="6"/>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5000"/>
                                        <p:tgtEl>
                                          <p:spTgt spid="9"/>
                                        </p:tgtEl>
                                        <p:attrNameLst>
                                          <p:attrName>ppt_x</p:attrName>
                                        </p:attrNameLst>
                                      </p:cBhvr>
                                      <p:tavLst>
                                        <p:tav tm="0">
                                          <p:val>
                                            <p:strVal val="ppt_x"/>
                                          </p:val>
                                        </p:tav>
                                        <p:tav tm="100000">
                                          <p:val>
                                            <p:strVal val="0-ppt_w/2"/>
                                          </p:val>
                                        </p:tav>
                                      </p:tavLst>
                                    </p:anim>
                                    <p:anim calcmode="lin" valueType="num">
                                      <p:cBhvr additive="base">
                                        <p:cTn id="76" dur="5000"/>
                                        <p:tgtEl>
                                          <p:spTgt spid="9"/>
                                        </p:tgtEl>
                                        <p:attrNameLst>
                                          <p:attrName>ppt_y</p:attrName>
                                        </p:attrNameLst>
                                      </p:cBhvr>
                                      <p:tavLst>
                                        <p:tav tm="0">
                                          <p:val>
                                            <p:strVal val="ppt_y"/>
                                          </p:val>
                                        </p:tav>
                                        <p:tav tm="100000">
                                          <p:val>
                                            <p:strVal val="1+ppt_h/2"/>
                                          </p:val>
                                        </p:tav>
                                      </p:tavLst>
                                    </p:anim>
                                    <p:set>
                                      <p:cBhvr>
                                        <p:cTn id="77" dur="1" fill="hold">
                                          <p:stCondLst>
                                            <p:cond delay="4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5000"/>
                                        <p:tgtEl>
                                          <p:spTgt spid="8"/>
                                        </p:tgtEl>
                                        <p:attrNameLst>
                                          <p:attrName>ppt_x</p:attrName>
                                        </p:attrNameLst>
                                      </p:cBhvr>
                                      <p:tavLst>
                                        <p:tav tm="0">
                                          <p:val>
                                            <p:strVal val="ppt_x"/>
                                          </p:val>
                                        </p:tav>
                                        <p:tav tm="100000">
                                          <p:val>
                                            <p:strVal val="1+ppt_w/2"/>
                                          </p:val>
                                        </p:tav>
                                      </p:tavLst>
                                    </p:anim>
                                    <p:anim calcmode="lin" valueType="num">
                                      <p:cBhvr additive="base">
                                        <p:cTn id="80" dur="5000"/>
                                        <p:tgtEl>
                                          <p:spTgt spid="8"/>
                                        </p:tgtEl>
                                        <p:attrNameLst>
                                          <p:attrName>ppt_y</p:attrName>
                                        </p:attrNameLst>
                                      </p:cBhvr>
                                      <p:tavLst>
                                        <p:tav tm="0">
                                          <p:val>
                                            <p:strVal val="ppt_y"/>
                                          </p:val>
                                        </p:tav>
                                        <p:tav tm="100000">
                                          <p:val>
                                            <p:strVal val="0-ppt_h/2"/>
                                          </p:val>
                                        </p:tav>
                                      </p:tavLst>
                                    </p:anim>
                                    <p:set>
                                      <p:cBhvr>
                                        <p:cTn id="81" dur="1" fill="hold">
                                          <p:stCondLst>
                                            <p:cond delay="4999"/>
                                          </p:stCondLst>
                                        </p:cTn>
                                        <p:tgtEl>
                                          <p:spTgt spid="8"/>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5000"/>
                                        <p:tgtEl>
                                          <p:spTgt spid="11"/>
                                        </p:tgtEl>
                                        <p:attrNameLst>
                                          <p:attrName>ppt_x</p:attrName>
                                        </p:attrNameLst>
                                      </p:cBhvr>
                                      <p:tavLst>
                                        <p:tav tm="0">
                                          <p:val>
                                            <p:strVal val="ppt_x"/>
                                          </p:val>
                                        </p:tav>
                                        <p:tav tm="100000">
                                          <p:val>
                                            <p:strVal val="1+ppt_w/2"/>
                                          </p:val>
                                        </p:tav>
                                      </p:tavLst>
                                    </p:anim>
                                    <p:anim calcmode="lin" valueType="num">
                                      <p:cBhvr additive="base">
                                        <p:cTn id="84" dur="5000"/>
                                        <p:tgtEl>
                                          <p:spTgt spid="11"/>
                                        </p:tgtEl>
                                        <p:attrNameLst>
                                          <p:attrName>ppt_y</p:attrName>
                                        </p:attrNameLst>
                                      </p:cBhvr>
                                      <p:tavLst>
                                        <p:tav tm="0">
                                          <p:val>
                                            <p:strVal val="ppt_y"/>
                                          </p:val>
                                        </p:tav>
                                        <p:tav tm="100000">
                                          <p:val>
                                            <p:strVal val="0-ppt_h/2"/>
                                          </p:val>
                                        </p:tav>
                                      </p:tavLst>
                                    </p:anim>
                                    <p:set>
                                      <p:cBhvr>
                                        <p:cTn id="85" dur="1" fill="hold">
                                          <p:stCondLst>
                                            <p:cond delay="4999"/>
                                          </p:stCondLst>
                                        </p:cTn>
                                        <p:tgtEl>
                                          <p:spTgt spid="11"/>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5000"/>
                                        <p:tgtEl>
                                          <p:spTgt spid="7"/>
                                        </p:tgtEl>
                                        <p:attrNameLst>
                                          <p:attrName>ppt_x</p:attrName>
                                        </p:attrNameLst>
                                      </p:cBhvr>
                                      <p:tavLst>
                                        <p:tav tm="0">
                                          <p:val>
                                            <p:strVal val="ppt_x"/>
                                          </p:val>
                                        </p:tav>
                                        <p:tav tm="100000">
                                          <p:val>
                                            <p:strVal val="0-ppt_w/2"/>
                                          </p:val>
                                        </p:tav>
                                      </p:tavLst>
                                    </p:anim>
                                    <p:anim calcmode="lin" valueType="num">
                                      <p:cBhvr additive="base">
                                        <p:cTn id="88" dur="5000"/>
                                        <p:tgtEl>
                                          <p:spTgt spid="7"/>
                                        </p:tgtEl>
                                        <p:attrNameLst>
                                          <p:attrName>ppt_y</p:attrName>
                                        </p:attrNameLst>
                                      </p:cBhvr>
                                      <p:tavLst>
                                        <p:tav tm="0">
                                          <p:val>
                                            <p:strVal val="ppt_y"/>
                                          </p:val>
                                        </p:tav>
                                        <p:tav tm="100000">
                                          <p:val>
                                            <p:strVal val="0-ppt_h/2"/>
                                          </p:val>
                                        </p:tav>
                                      </p:tavLst>
                                    </p:anim>
                                    <p:set>
                                      <p:cBhvr>
                                        <p:cTn id="89" dur="1" fill="hold">
                                          <p:stCondLst>
                                            <p:cond delay="4999"/>
                                          </p:stCondLst>
                                        </p:cTn>
                                        <p:tgtEl>
                                          <p:spTgt spid="7"/>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5000"/>
                                        <p:tgtEl>
                                          <p:spTgt spid="12"/>
                                        </p:tgtEl>
                                        <p:attrNameLst>
                                          <p:attrName>ppt_x</p:attrName>
                                        </p:attrNameLst>
                                      </p:cBhvr>
                                      <p:tavLst>
                                        <p:tav tm="0">
                                          <p:val>
                                            <p:strVal val="ppt_x"/>
                                          </p:val>
                                        </p:tav>
                                        <p:tav tm="100000">
                                          <p:val>
                                            <p:strVal val="0-ppt_w/2"/>
                                          </p:val>
                                        </p:tav>
                                      </p:tavLst>
                                    </p:anim>
                                    <p:anim calcmode="lin" valueType="num">
                                      <p:cBhvr additive="base">
                                        <p:cTn id="92" dur="5000"/>
                                        <p:tgtEl>
                                          <p:spTgt spid="12"/>
                                        </p:tgtEl>
                                        <p:attrNameLst>
                                          <p:attrName>ppt_y</p:attrName>
                                        </p:attrNameLst>
                                      </p:cBhvr>
                                      <p:tavLst>
                                        <p:tav tm="0">
                                          <p:val>
                                            <p:strVal val="ppt_y"/>
                                          </p:val>
                                        </p:tav>
                                        <p:tav tm="100000">
                                          <p:val>
                                            <p:strVal val="0-ppt_h/2"/>
                                          </p:val>
                                        </p:tav>
                                      </p:tavLst>
                                    </p:anim>
                                    <p:set>
                                      <p:cBhvr>
                                        <p:cTn id="93" dur="1" fill="hold">
                                          <p:stCondLst>
                                            <p:cond delay="4999"/>
                                          </p:stCondLst>
                                        </p:cTn>
                                        <p:tgtEl>
                                          <p:spTgt spid="12"/>
                                        </p:tgtEl>
                                        <p:attrNameLst>
                                          <p:attrName>style.visibility</p:attrName>
                                        </p:attrNameLst>
                                      </p:cBhvr>
                                      <p:to>
                                        <p:strVal val="hidden"/>
                                      </p:to>
                                    </p:set>
                                  </p:childTnLst>
                                </p:cTn>
                              </p:par>
                              <p:par>
                                <p:cTn id="94" presetID="23" presetClass="entr" presetSubtype="16" fill="hold" nodeType="withEffect">
                                  <p:stCondLst>
                                    <p:cond delay="0"/>
                                  </p:stCondLst>
                                  <p:childTnLst>
                                    <p:set>
                                      <p:cBhvr>
                                        <p:cTn id="95" dur="1" fill="hold">
                                          <p:stCondLst>
                                            <p:cond delay="0"/>
                                          </p:stCondLst>
                                        </p:cTn>
                                        <p:tgtEl>
                                          <p:spTgt spid="13"/>
                                        </p:tgtEl>
                                        <p:attrNameLst>
                                          <p:attrName>style.visibility</p:attrName>
                                        </p:attrNameLst>
                                      </p:cBhvr>
                                      <p:to>
                                        <p:strVal val="visible"/>
                                      </p:to>
                                    </p:set>
                                    <p:anim calcmode="lin" valueType="num">
                                      <p:cBhvr>
                                        <p:cTn id="96" dur="2000" fill="hold"/>
                                        <p:tgtEl>
                                          <p:spTgt spid="13"/>
                                        </p:tgtEl>
                                        <p:attrNameLst>
                                          <p:attrName>ppt_w</p:attrName>
                                        </p:attrNameLst>
                                      </p:cBhvr>
                                      <p:tavLst>
                                        <p:tav tm="0">
                                          <p:val>
                                            <p:fltVal val="0"/>
                                          </p:val>
                                        </p:tav>
                                        <p:tav tm="100000">
                                          <p:val>
                                            <p:strVal val="#ppt_w"/>
                                          </p:val>
                                        </p:tav>
                                      </p:tavLst>
                                    </p:anim>
                                    <p:anim calcmode="lin" valueType="num">
                                      <p:cBhvr>
                                        <p:cTn id="97" dur="2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Jose Luis\Escritorio\REFUGIADOS\RefugiadxsSirios.jpg"/>
          <p:cNvPicPr>
            <a:picLocks noChangeAspect="1" noChangeArrowheads="1"/>
          </p:cNvPicPr>
          <p:nvPr/>
        </p:nvPicPr>
        <p:blipFill>
          <a:blip r:embed="rId2" cstate="print"/>
          <a:srcRect/>
          <a:stretch>
            <a:fillRect/>
          </a:stretch>
        </p:blipFill>
        <p:spPr bwMode="auto">
          <a:xfrm>
            <a:off x="749274" y="0"/>
            <a:ext cx="7252010" cy="5508625"/>
          </a:xfrm>
          <a:prstGeom prst="rect">
            <a:avLst/>
          </a:prstGeom>
          <a:noFill/>
        </p:spPr>
      </p:pic>
      <p:sp>
        <p:nvSpPr>
          <p:cNvPr id="3" name="2 Rectángulo"/>
          <p:cNvSpPr/>
          <p:nvPr/>
        </p:nvSpPr>
        <p:spPr>
          <a:xfrm>
            <a:off x="7964512" y="0"/>
            <a:ext cx="820713" cy="5508625"/>
          </a:xfrm>
          <a:prstGeom prst="rect">
            <a:avLst/>
          </a:prstGeom>
          <a:blipFill>
            <a:blip r:embed="rId3" cstate="print">
              <a:duotone>
                <a:prstClr val="black"/>
                <a:schemeClr val="accent5">
                  <a:tint val="45000"/>
                  <a:satMod val="400000"/>
                </a:schemeClr>
              </a:duotone>
              <a:lum bright="-21000" contrast="46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
        <p:nvSpPr>
          <p:cNvPr id="4" name="3 Rectángulo"/>
          <p:cNvSpPr/>
          <p:nvPr/>
        </p:nvSpPr>
        <p:spPr>
          <a:xfrm>
            <a:off x="0" y="0"/>
            <a:ext cx="820713" cy="5508625"/>
          </a:xfrm>
          <a:prstGeom prst="rect">
            <a:avLst/>
          </a:prstGeom>
          <a:blipFill>
            <a:blip r:embed="rId3" cstate="print">
              <a:duotone>
                <a:prstClr val="black"/>
                <a:schemeClr val="accent5">
                  <a:tint val="45000"/>
                  <a:satMod val="400000"/>
                </a:schemeClr>
              </a:duotone>
              <a:lum bright="-21000" contrast="46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2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500"/>
                                        <p:tgtEl>
                                          <p:spTgt spid="3"/>
                                        </p:tgtEl>
                                      </p:cBhvr>
                                    </p:animEffect>
                                  </p:childTnLst>
                                </p:cTn>
                              </p:par>
                              <p:par>
                                <p:cTn id="8" presetID="3" presetClass="entr" presetSubtype="5" repeatCount="200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2">
                <a:tint val="45000"/>
                <a:satMod val="400000"/>
              </a:schemeClr>
            </a:duotone>
            <a:lum bright="-37000" contrast="100000"/>
          </a:blip>
          <a:srcRect/>
          <a:stretch>
            <a:fillRect/>
          </a:stretch>
        </p:blipFill>
        <p:spPr bwMode="auto">
          <a:xfrm>
            <a:off x="0" y="0"/>
            <a:ext cx="8785225" cy="5523927"/>
          </a:xfrm>
          <a:prstGeom prst="rect">
            <a:avLst/>
          </a:prstGeom>
          <a:noFill/>
          <a:ln w="9525">
            <a:noFill/>
            <a:miter lim="800000"/>
            <a:headEnd/>
            <a:tailEnd/>
          </a:ln>
        </p:spPr>
      </p:pic>
      <p:sp>
        <p:nvSpPr>
          <p:cNvPr id="2" name="1 Rectángulo"/>
          <p:cNvSpPr/>
          <p:nvPr/>
        </p:nvSpPr>
        <p:spPr>
          <a:xfrm>
            <a:off x="2392348" y="1396990"/>
            <a:ext cx="4392613" cy="2862322"/>
          </a:xfrm>
          <a:prstGeom prst="rect">
            <a:avLst/>
          </a:prstGeom>
        </p:spPr>
        <p:txBody>
          <a:bodyPr>
            <a:spAutoFit/>
          </a:bodyPr>
          <a:lstStyle/>
          <a:p>
            <a:pPr algn="ctr"/>
            <a:r>
              <a:rPr lang="es-ES" sz="3600" b="1" i="1" dirty="0" smtClean="0">
                <a:solidFill>
                  <a:srgbClr val="FFFF00"/>
                </a:solidFill>
              </a:rPr>
              <a:t>¿Y si la crisis de los refugiados fue un ardid para expulsar migrantes?</a:t>
            </a:r>
            <a:endParaRPr lang="es-ES" sz="3600" i="1" dirty="0">
              <a:solidFill>
                <a:srgbClr val="FFFF00"/>
              </a:solidFill>
            </a:endParaRPr>
          </a:p>
        </p:txBody>
      </p:sp>
      <p:pic>
        <p:nvPicPr>
          <p:cNvPr id="4" name="Picture 4" descr="pc12"/>
          <p:cNvPicPr>
            <a:picLocks noChangeAspect="1" noChangeArrowheads="1" noCrop="1"/>
          </p:cNvPicPr>
          <p:nvPr/>
        </p:nvPicPr>
        <p:blipFill>
          <a:blip r:embed="rId3" cstate="print"/>
          <a:srcRect/>
          <a:stretch>
            <a:fillRect/>
          </a:stretch>
        </p:blipFill>
        <p:spPr bwMode="auto">
          <a:xfrm>
            <a:off x="249208" y="4861733"/>
            <a:ext cx="683272" cy="646892"/>
          </a:xfrm>
          <a:prstGeom prst="rect">
            <a:avLst/>
          </a:prstGeom>
          <a:noFill/>
          <a:ln w="9525">
            <a:noFill/>
            <a:miter lim="800000"/>
            <a:headEnd/>
            <a:tailEnd/>
          </a:ln>
        </p:spPr>
      </p:pic>
    </p:spTree>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16" fill="hold" nodeType="afterEffect">
                                  <p:stCondLst>
                                    <p:cond delay="0"/>
                                  </p:stCondLst>
                                  <p:childTnLst>
                                    <p:animEffect transition="out" filter="circle(in)">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C:\Documents and Settings\Jose Luis\Escritorio\REFUGIADOS\file_20150908132112.jpg"/>
          <p:cNvPicPr>
            <a:picLocks noChangeAspect="1" noChangeArrowheads="1"/>
          </p:cNvPicPr>
          <p:nvPr/>
        </p:nvPicPr>
        <p:blipFill>
          <a:blip r:embed="rId2"/>
          <a:srcRect/>
          <a:stretch>
            <a:fillRect/>
          </a:stretch>
        </p:blipFill>
        <p:spPr bwMode="auto">
          <a:xfrm>
            <a:off x="0" y="0"/>
            <a:ext cx="8785225" cy="5754708"/>
          </a:xfrm>
          <a:prstGeom prst="rect">
            <a:avLst/>
          </a:prstGeom>
          <a:noFill/>
        </p:spPr>
      </p:pic>
      <p:sp>
        <p:nvSpPr>
          <p:cNvPr id="5" name="4 Rombo"/>
          <p:cNvSpPr/>
          <p:nvPr/>
        </p:nvSpPr>
        <p:spPr>
          <a:xfrm>
            <a:off x="2676749" y="1199912"/>
            <a:ext cx="3568998" cy="316108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6" name="5 Triángulo isósceles"/>
          <p:cNvSpPr/>
          <p:nvPr/>
        </p:nvSpPr>
        <p:spPr>
          <a:xfrm rot="18679224">
            <a:off x="1966313" y="611735"/>
            <a:ext cx="1924193" cy="175399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7" name="6 Triángulo isósceles"/>
          <p:cNvSpPr/>
          <p:nvPr/>
        </p:nvSpPr>
        <p:spPr>
          <a:xfrm rot="2863384">
            <a:off x="4991447" y="609821"/>
            <a:ext cx="1922918" cy="175399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8" name="7 Triángulo isósceles"/>
          <p:cNvSpPr/>
          <p:nvPr/>
        </p:nvSpPr>
        <p:spPr>
          <a:xfrm rot="13603833">
            <a:off x="1857247" y="3091215"/>
            <a:ext cx="1931845" cy="1808902"/>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9" name="8 Triángulo isósceles"/>
          <p:cNvSpPr/>
          <p:nvPr/>
        </p:nvSpPr>
        <p:spPr>
          <a:xfrm rot="7995235">
            <a:off x="4926625" y="3137920"/>
            <a:ext cx="1922918" cy="175247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0" name="9 Triángulo isósceles"/>
          <p:cNvSpPr/>
          <p:nvPr/>
        </p:nvSpPr>
        <p:spPr>
          <a:xfrm rot="2648549">
            <a:off x="5301639" y="462879"/>
            <a:ext cx="2300021" cy="1466416"/>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1" name="10 Triángulo isósceles"/>
          <p:cNvSpPr/>
          <p:nvPr/>
        </p:nvSpPr>
        <p:spPr>
          <a:xfrm rot="2863384">
            <a:off x="5960719" y="75023"/>
            <a:ext cx="1922918" cy="175247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2" name="11 Triángulo isósceles"/>
          <p:cNvSpPr/>
          <p:nvPr/>
        </p:nvSpPr>
        <p:spPr>
          <a:xfrm rot="18679224">
            <a:off x="1485870" y="324827"/>
            <a:ext cx="1924194" cy="175399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3" name="12 Triángulo isósceles"/>
          <p:cNvSpPr/>
          <p:nvPr/>
        </p:nvSpPr>
        <p:spPr>
          <a:xfrm rot="18679224">
            <a:off x="936793" y="37919"/>
            <a:ext cx="1924194" cy="175399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4" name="13 Triángulo isósceles"/>
          <p:cNvSpPr/>
          <p:nvPr/>
        </p:nvSpPr>
        <p:spPr>
          <a:xfrm rot="13603833">
            <a:off x="1514075" y="3296513"/>
            <a:ext cx="1931844" cy="1808902"/>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5" name="14 Triángulo isósceles"/>
          <p:cNvSpPr/>
          <p:nvPr/>
        </p:nvSpPr>
        <p:spPr>
          <a:xfrm rot="13603833">
            <a:off x="1033632" y="3640802"/>
            <a:ext cx="1931844" cy="1808902"/>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6" name="15 Triángulo isósceles"/>
          <p:cNvSpPr/>
          <p:nvPr/>
        </p:nvSpPr>
        <p:spPr>
          <a:xfrm rot="7995235">
            <a:off x="5337795" y="3420366"/>
            <a:ext cx="1924193" cy="175247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7" name="16 Triángulo isósceles"/>
          <p:cNvSpPr/>
          <p:nvPr/>
        </p:nvSpPr>
        <p:spPr>
          <a:xfrm rot="7995235">
            <a:off x="5886871" y="3764655"/>
            <a:ext cx="1924193" cy="175247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8" name="17 Rombo"/>
          <p:cNvSpPr/>
          <p:nvPr/>
        </p:nvSpPr>
        <p:spPr>
          <a:xfrm>
            <a:off x="3019921" y="1606683"/>
            <a:ext cx="2891803" cy="235519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9" name="18 Rombo"/>
          <p:cNvSpPr/>
          <p:nvPr/>
        </p:nvSpPr>
        <p:spPr>
          <a:xfrm>
            <a:off x="3225825" y="1836208"/>
            <a:ext cx="2470845" cy="1893590"/>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8" presetClass="entr" presetSubtype="32"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diamond(out)">
                                      <p:cBhvr>
                                        <p:cTn id="183"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027" name="Picture 3" descr="Mueren ahogados 11 refugiados al dirigirse de Turquía a las islas griegas"/>
          <p:cNvPicPr>
            <a:picLocks noChangeAspect="1" noChangeArrowheads="1"/>
          </p:cNvPicPr>
          <p:nvPr/>
        </p:nvPicPr>
        <p:blipFill>
          <a:blip r:embed="rId2"/>
          <a:srcRect/>
          <a:stretch>
            <a:fillRect/>
          </a:stretch>
        </p:blipFill>
        <p:spPr bwMode="auto">
          <a:xfrm>
            <a:off x="-40729" y="0"/>
            <a:ext cx="8825954" cy="5508625"/>
          </a:xfrm>
          <a:prstGeom prst="rect">
            <a:avLst/>
          </a:prstGeom>
          <a:noFill/>
        </p:spPr>
      </p:pic>
      <p:sp>
        <p:nvSpPr>
          <p:cNvPr id="3" name="2 Rectángulo"/>
          <p:cNvSpPr/>
          <p:nvPr/>
        </p:nvSpPr>
        <p:spPr>
          <a:xfrm>
            <a:off x="0" y="0"/>
            <a:ext cx="8785225" cy="55596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4" name="3 Rectángulo"/>
          <p:cNvSpPr/>
          <p:nvPr/>
        </p:nvSpPr>
        <p:spPr>
          <a:xfrm>
            <a:off x="0" y="4952662"/>
            <a:ext cx="8785225" cy="55596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5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C:\Documents and Settings\Jose Luis\Escritorio\REFUGIADOS\Llegan-mil-refugiados-sirios-Turqu-1441353.jpg"/>
          <p:cNvPicPr>
            <a:picLocks noChangeAspect="1" noChangeArrowheads="1"/>
          </p:cNvPicPr>
          <p:nvPr/>
        </p:nvPicPr>
        <p:blipFill>
          <a:blip r:embed="rId2"/>
          <a:srcRect/>
          <a:stretch>
            <a:fillRect/>
          </a:stretch>
        </p:blipFill>
        <p:spPr bwMode="auto">
          <a:xfrm>
            <a:off x="-1" y="-1"/>
            <a:ext cx="8785225" cy="5508625"/>
          </a:xfrm>
          <a:prstGeom prst="rect">
            <a:avLst/>
          </a:prstGeom>
          <a:noFill/>
        </p:spPr>
      </p:pic>
      <p:sp>
        <p:nvSpPr>
          <p:cNvPr id="5" name="4 Cheurón"/>
          <p:cNvSpPr/>
          <p:nvPr/>
        </p:nvSpPr>
        <p:spPr>
          <a:xfrm>
            <a:off x="0" y="0"/>
            <a:ext cx="1990403" cy="1319350"/>
          </a:xfrm>
          <a:prstGeom prst="chevron">
            <a:avLst>
              <a:gd name="adj" fmla="val 101267"/>
            </a:avLst>
          </a:prstGeom>
          <a:solidFill>
            <a:schemeClr val="accent6">
              <a:lumMod val="50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3" name="12 Cheurón"/>
          <p:cNvSpPr/>
          <p:nvPr/>
        </p:nvSpPr>
        <p:spPr>
          <a:xfrm>
            <a:off x="0" y="1319350"/>
            <a:ext cx="1990403" cy="1377156"/>
          </a:xfrm>
          <a:prstGeom prst="chevron">
            <a:avLst>
              <a:gd name="adj" fmla="val 97509"/>
            </a:avLst>
          </a:prstGeom>
          <a:solidFill>
            <a:schemeClr val="accent6">
              <a:lumMod val="50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4" name="13 Cheurón"/>
          <p:cNvSpPr/>
          <p:nvPr/>
        </p:nvSpPr>
        <p:spPr>
          <a:xfrm>
            <a:off x="0" y="2696506"/>
            <a:ext cx="1990403" cy="1321050"/>
          </a:xfrm>
          <a:prstGeom prst="chevron">
            <a:avLst>
              <a:gd name="adj" fmla="val 99348"/>
            </a:avLst>
          </a:prstGeom>
          <a:solidFill>
            <a:schemeClr val="accent6">
              <a:lumMod val="50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5" name="14 Cheurón"/>
          <p:cNvSpPr/>
          <p:nvPr/>
        </p:nvSpPr>
        <p:spPr>
          <a:xfrm>
            <a:off x="0" y="4017557"/>
            <a:ext cx="1990403" cy="1491069"/>
          </a:xfrm>
          <a:prstGeom prst="chevron">
            <a:avLst>
              <a:gd name="adj" fmla="val 90860"/>
            </a:avLst>
          </a:prstGeom>
          <a:solidFill>
            <a:schemeClr val="accent6">
              <a:lumMod val="50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6" name="15 Cheurón"/>
          <p:cNvSpPr>
            <a:spLocks noChangeArrowheads="1"/>
          </p:cNvSpPr>
          <p:nvPr/>
        </p:nvSpPr>
        <p:spPr bwMode="auto">
          <a:xfrm rot="10800000">
            <a:off x="6794823" y="0"/>
            <a:ext cx="1990402" cy="1319350"/>
          </a:xfrm>
          <a:prstGeom prst="chevron">
            <a:avLst>
              <a:gd name="adj" fmla="val 104149"/>
            </a:avLst>
          </a:prstGeom>
          <a:solidFill>
            <a:srgbClr val="984807">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17" name="16 Cheurón"/>
          <p:cNvSpPr>
            <a:spLocks noChangeArrowheads="1"/>
          </p:cNvSpPr>
          <p:nvPr/>
        </p:nvSpPr>
        <p:spPr bwMode="auto">
          <a:xfrm rot="10800000">
            <a:off x="6794823" y="1319350"/>
            <a:ext cx="1990402" cy="1377156"/>
          </a:xfrm>
          <a:prstGeom prst="chevron">
            <a:avLst>
              <a:gd name="adj" fmla="val 97509"/>
            </a:avLst>
          </a:prstGeom>
          <a:solidFill>
            <a:srgbClr val="984807">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18" name="17 Cheurón"/>
          <p:cNvSpPr>
            <a:spLocks noChangeArrowheads="1"/>
          </p:cNvSpPr>
          <p:nvPr/>
        </p:nvSpPr>
        <p:spPr bwMode="auto">
          <a:xfrm rot="10800000">
            <a:off x="6794823" y="2696506"/>
            <a:ext cx="1990402" cy="1321050"/>
          </a:xfrm>
          <a:prstGeom prst="chevron">
            <a:avLst>
              <a:gd name="adj" fmla="val 105103"/>
            </a:avLst>
          </a:prstGeom>
          <a:solidFill>
            <a:srgbClr val="984807">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19" name="18 Cheurón"/>
          <p:cNvSpPr>
            <a:spLocks noChangeArrowheads="1"/>
          </p:cNvSpPr>
          <p:nvPr/>
        </p:nvSpPr>
        <p:spPr bwMode="auto">
          <a:xfrm rot="10800000">
            <a:off x="6794823" y="4017557"/>
            <a:ext cx="1990402" cy="1491069"/>
          </a:xfrm>
          <a:prstGeom prst="chevron">
            <a:avLst>
              <a:gd name="adj" fmla="val 92561"/>
            </a:avLst>
          </a:prstGeom>
          <a:solidFill>
            <a:srgbClr val="984807">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20" name="19 Cheurón"/>
          <p:cNvSpPr/>
          <p:nvPr/>
        </p:nvSpPr>
        <p:spPr>
          <a:xfrm>
            <a:off x="1235422" y="0"/>
            <a:ext cx="1990403" cy="1319350"/>
          </a:xfrm>
          <a:prstGeom prst="chevron">
            <a:avLst>
              <a:gd name="adj" fmla="val 104146"/>
            </a:avLst>
          </a:prstGeom>
          <a:solidFill>
            <a:schemeClr val="accent6">
              <a:lumMod val="75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1" name="20 Cheurón"/>
          <p:cNvSpPr/>
          <p:nvPr/>
        </p:nvSpPr>
        <p:spPr>
          <a:xfrm>
            <a:off x="1235422" y="1319350"/>
            <a:ext cx="1990403" cy="1377156"/>
          </a:xfrm>
          <a:prstGeom prst="chevron">
            <a:avLst>
              <a:gd name="adj" fmla="val 102107"/>
            </a:avLst>
          </a:prstGeom>
          <a:solidFill>
            <a:schemeClr val="accent6">
              <a:lumMod val="75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2" name="21 Cheurón"/>
          <p:cNvSpPr/>
          <p:nvPr/>
        </p:nvSpPr>
        <p:spPr>
          <a:xfrm>
            <a:off x="1235422" y="2696506"/>
            <a:ext cx="1990403" cy="1321050"/>
          </a:xfrm>
          <a:prstGeom prst="chevron">
            <a:avLst>
              <a:gd name="adj" fmla="val 104145"/>
            </a:avLst>
          </a:prstGeom>
          <a:solidFill>
            <a:schemeClr val="accent6">
              <a:lumMod val="75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3" name="22 Cheurón"/>
          <p:cNvSpPr/>
          <p:nvPr/>
        </p:nvSpPr>
        <p:spPr>
          <a:xfrm>
            <a:off x="1235422" y="4017557"/>
            <a:ext cx="1990403" cy="1491069"/>
          </a:xfrm>
          <a:prstGeom prst="chevron">
            <a:avLst>
              <a:gd name="adj" fmla="val 95104"/>
            </a:avLst>
          </a:prstGeom>
          <a:solidFill>
            <a:schemeClr val="accent6">
              <a:lumMod val="75000"/>
              <a:alpha val="5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24" name="23 Cheurón"/>
          <p:cNvSpPr>
            <a:spLocks noChangeArrowheads="1"/>
          </p:cNvSpPr>
          <p:nvPr/>
        </p:nvSpPr>
        <p:spPr bwMode="auto">
          <a:xfrm rot="10800000">
            <a:off x="5628035" y="0"/>
            <a:ext cx="1990403" cy="1319350"/>
          </a:xfrm>
          <a:prstGeom prst="chevron">
            <a:avLst>
              <a:gd name="adj" fmla="val 104149"/>
            </a:avLst>
          </a:prstGeom>
          <a:solidFill>
            <a:srgbClr val="E46C0A">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25" name="24 Cheurón"/>
          <p:cNvSpPr>
            <a:spLocks noChangeArrowheads="1"/>
          </p:cNvSpPr>
          <p:nvPr/>
        </p:nvSpPr>
        <p:spPr bwMode="auto">
          <a:xfrm rot="10800000">
            <a:off x="5628035" y="1319350"/>
            <a:ext cx="1990403" cy="1377156"/>
          </a:xfrm>
          <a:prstGeom prst="chevron">
            <a:avLst>
              <a:gd name="adj" fmla="val 100269"/>
            </a:avLst>
          </a:prstGeom>
          <a:solidFill>
            <a:srgbClr val="E46C0A">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26" name="25 Cheurón"/>
          <p:cNvSpPr>
            <a:spLocks noChangeArrowheads="1"/>
          </p:cNvSpPr>
          <p:nvPr/>
        </p:nvSpPr>
        <p:spPr bwMode="auto">
          <a:xfrm rot="10800000">
            <a:off x="5628035" y="2696506"/>
            <a:ext cx="1990403" cy="1321050"/>
          </a:xfrm>
          <a:prstGeom prst="chevron">
            <a:avLst>
              <a:gd name="adj" fmla="val 104147"/>
            </a:avLst>
          </a:prstGeom>
          <a:solidFill>
            <a:srgbClr val="E46C0A">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27" name="26 Cheurón"/>
          <p:cNvSpPr>
            <a:spLocks noChangeArrowheads="1"/>
          </p:cNvSpPr>
          <p:nvPr/>
        </p:nvSpPr>
        <p:spPr bwMode="auto">
          <a:xfrm rot="10800000">
            <a:off x="5628035" y="4017557"/>
            <a:ext cx="1990403" cy="1491069"/>
          </a:xfrm>
          <a:prstGeom prst="chevron">
            <a:avLst>
              <a:gd name="adj" fmla="val 90859"/>
            </a:avLst>
          </a:prstGeom>
          <a:solidFill>
            <a:srgbClr val="E46C0A">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28" name="27 Cheurón"/>
          <p:cNvSpPr>
            <a:spLocks noChangeArrowheads="1"/>
          </p:cNvSpPr>
          <p:nvPr/>
        </p:nvSpPr>
        <p:spPr bwMode="auto">
          <a:xfrm rot="10800000">
            <a:off x="4529882" y="0"/>
            <a:ext cx="1990403" cy="1319350"/>
          </a:xfrm>
          <a:prstGeom prst="chevron">
            <a:avLst>
              <a:gd name="adj" fmla="val 101268"/>
            </a:avLst>
          </a:prstGeom>
          <a:solidFill>
            <a:srgbClr val="FFC000">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29" name="28 Cheurón"/>
          <p:cNvSpPr>
            <a:spLocks noChangeArrowheads="1"/>
          </p:cNvSpPr>
          <p:nvPr/>
        </p:nvSpPr>
        <p:spPr bwMode="auto">
          <a:xfrm rot="10800000">
            <a:off x="4461248" y="1319350"/>
            <a:ext cx="1990402" cy="1377156"/>
          </a:xfrm>
          <a:prstGeom prst="chevron">
            <a:avLst>
              <a:gd name="adj" fmla="val 99344"/>
            </a:avLst>
          </a:prstGeom>
          <a:solidFill>
            <a:srgbClr val="FFC000">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30" name="29 Cheurón"/>
          <p:cNvSpPr>
            <a:spLocks noChangeArrowheads="1"/>
          </p:cNvSpPr>
          <p:nvPr/>
        </p:nvSpPr>
        <p:spPr bwMode="auto">
          <a:xfrm rot="10800000">
            <a:off x="4461248" y="2696506"/>
            <a:ext cx="1990402" cy="1321050"/>
          </a:xfrm>
          <a:prstGeom prst="chevron">
            <a:avLst>
              <a:gd name="adj" fmla="val 102226"/>
            </a:avLst>
          </a:prstGeom>
          <a:solidFill>
            <a:srgbClr val="FFC000">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31" name="30 Cheurón"/>
          <p:cNvSpPr>
            <a:spLocks noChangeArrowheads="1"/>
          </p:cNvSpPr>
          <p:nvPr/>
        </p:nvSpPr>
        <p:spPr bwMode="auto">
          <a:xfrm rot="10800000">
            <a:off x="4461248" y="4017557"/>
            <a:ext cx="1990402" cy="1491069"/>
          </a:xfrm>
          <a:prstGeom prst="chevron">
            <a:avLst>
              <a:gd name="adj" fmla="val 91707"/>
            </a:avLst>
          </a:prstGeom>
          <a:solidFill>
            <a:srgbClr val="FFC000">
              <a:alpha val="54901"/>
            </a:srgbClr>
          </a:solidFill>
          <a:ln w="25400" algn="ctr">
            <a:noFill/>
            <a:miter lim="800000"/>
            <a:headEnd/>
            <a:tailEnd/>
          </a:ln>
        </p:spPr>
        <p:txBody>
          <a:bodyPr rot="10800000" anchor="ctr"/>
          <a:lstStyle/>
          <a:p>
            <a:pPr algn="ctr"/>
            <a:endParaRPr lang="es-ES">
              <a:latin typeface="Calibri" pitchFamily="34" charset="0"/>
            </a:endParaRPr>
          </a:p>
        </p:txBody>
      </p:sp>
      <p:sp>
        <p:nvSpPr>
          <p:cNvPr id="32" name="31 Cheurón"/>
          <p:cNvSpPr/>
          <p:nvPr/>
        </p:nvSpPr>
        <p:spPr>
          <a:xfrm>
            <a:off x="2470845" y="0"/>
            <a:ext cx="1990403" cy="1319350"/>
          </a:xfrm>
          <a:prstGeom prst="chevron">
            <a:avLst>
              <a:gd name="adj" fmla="val 102227"/>
            </a:avLst>
          </a:prstGeom>
          <a:solidFill>
            <a:srgbClr val="FFC000">
              <a:alpha val="5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33" name="32 Cheurón"/>
          <p:cNvSpPr/>
          <p:nvPr/>
        </p:nvSpPr>
        <p:spPr>
          <a:xfrm>
            <a:off x="2470845" y="1319350"/>
            <a:ext cx="1990403" cy="1377156"/>
          </a:xfrm>
          <a:prstGeom prst="chevron">
            <a:avLst>
              <a:gd name="adj" fmla="val 101187"/>
            </a:avLst>
          </a:prstGeom>
          <a:solidFill>
            <a:srgbClr val="FFC000">
              <a:alpha val="5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34" name="33 Cheurón"/>
          <p:cNvSpPr/>
          <p:nvPr/>
        </p:nvSpPr>
        <p:spPr>
          <a:xfrm>
            <a:off x="2470845" y="2696506"/>
            <a:ext cx="1990403" cy="1321050"/>
          </a:xfrm>
          <a:prstGeom prst="chevron">
            <a:avLst>
              <a:gd name="adj" fmla="val 105106"/>
            </a:avLst>
          </a:prstGeom>
          <a:solidFill>
            <a:srgbClr val="FFC000">
              <a:alpha val="5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35" name="34 Cheurón"/>
          <p:cNvSpPr/>
          <p:nvPr/>
        </p:nvSpPr>
        <p:spPr>
          <a:xfrm>
            <a:off x="2402211" y="4017557"/>
            <a:ext cx="1990402" cy="1491069"/>
          </a:xfrm>
          <a:prstGeom prst="chevron">
            <a:avLst>
              <a:gd name="adj" fmla="val 95953"/>
            </a:avLst>
          </a:prstGeom>
          <a:solidFill>
            <a:srgbClr val="FFC000">
              <a:alpha val="5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3000" fill="hold"/>
                                        <p:tgtEl>
                                          <p:spTgt spid="13"/>
                                        </p:tgtEl>
                                        <p:attrNameLst>
                                          <p:attrName>ppt_x</p:attrName>
                                        </p:attrNameLst>
                                      </p:cBhvr>
                                      <p:tavLst>
                                        <p:tav tm="0">
                                          <p:val>
                                            <p:strVal val="1+#ppt_w/2"/>
                                          </p:val>
                                        </p:tav>
                                        <p:tav tm="100000">
                                          <p:val>
                                            <p:strVal val="#ppt_x"/>
                                          </p:val>
                                        </p:tav>
                                      </p:tavLst>
                                    </p:anim>
                                    <p:anim calcmode="lin" valueType="num">
                                      <p:cBhvr additive="base">
                                        <p:cTn id="12" dur="30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1+#ppt_w/2"/>
                                          </p:val>
                                        </p:tav>
                                        <p:tav tm="100000">
                                          <p:val>
                                            <p:strVal val="#ppt_x"/>
                                          </p:val>
                                        </p:tav>
                                      </p:tavLst>
                                    </p:anim>
                                    <p:anim calcmode="lin" valueType="num">
                                      <p:cBhvr additive="base">
                                        <p:cTn id="20" dur="3000" fill="hold"/>
                                        <p:tgtEl>
                                          <p:spTgt spid="15"/>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3000" fill="hold"/>
                                        <p:tgtEl>
                                          <p:spTgt spid="20"/>
                                        </p:tgtEl>
                                        <p:attrNameLst>
                                          <p:attrName>ppt_x</p:attrName>
                                        </p:attrNameLst>
                                      </p:cBhvr>
                                      <p:tavLst>
                                        <p:tav tm="0">
                                          <p:val>
                                            <p:strVal val="1+#ppt_w/2"/>
                                          </p:val>
                                        </p:tav>
                                        <p:tav tm="100000">
                                          <p:val>
                                            <p:strVal val="#ppt_x"/>
                                          </p:val>
                                        </p:tav>
                                      </p:tavLst>
                                    </p:anim>
                                    <p:anim calcmode="lin" valueType="num">
                                      <p:cBhvr additive="base">
                                        <p:cTn id="24" dur="300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3000" fill="hold"/>
                                        <p:tgtEl>
                                          <p:spTgt spid="21"/>
                                        </p:tgtEl>
                                        <p:attrNameLst>
                                          <p:attrName>ppt_x</p:attrName>
                                        </p:attrNameLst>
                                      </p:cBhvr>
                                      <p:tavLst>
                                        <p:tav tm="0">
                                          <p:val>
                                            <p:strVal val="1+#ppt_w/2"/>
                                          </p:val>
                                        </p:tav>
                                        <p:tav tm="100000">
                                          <p:val>
                                            <p:strVal val="#ppt_x"/>
                                          </p:val>
                                        </p:tav>
                                      </p:tavLst>
                                    </p:anim>
                                    <p:anim calcmode="lin" valueType="num">
                                      <p:cBhvr additive="base">
                                        <p:cTn id="28" dur="300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3000" fill="hold"/>
                                        <p:tgtEl>
                                          <p:spTgt spid="22"/>
                                        </p:tgtEl>
                                        <p:attrNameLst>
                                          <p:attrName>ppt_x</p:attrName>
                                        </p:attrNameLst>
                                      </p:cBhvr>
                                      <p:tavLst>
                                        <p:tav tm="0">
                                          <p:val>
                                            <p:strVal val="1+#ppt_w/2"/>
                                          </p:val>
                                        </p:tav>
                                        <p:tav tm="100000">
                                          <p:val>
                                            <p:strVal val="#ppt_x"/>
                                          </p:val>
                                        </p:tav>
                                      </p:tavLst>
                                    </p:anim>
                                    <p:anim calcmode="lin" valueType="num">
                                      <p:cBhvr additive="base">
                                        <p:cTn id="32" dur="300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3000" fill="hold"/>
                                        <p:tgtEl>
                                          <p:spTgt spid="23"/>
                                        </p:tgtEl>
                                        <p:attrNameLst>
                                          <p:attrName>ppt_x</p:attrName>
                                        </p:attrNameLst>
                                      </p:cBhvr>
                                      <p:tavLst>
                                        <p:tav tm="0">
                                          <p:val>
                                            <p:strVal val="1+#ppt_w/2"/>
                                          </p:val>
                                        </p:tav>
                                        <p:tav tm="100000">
                                          <p:val>
                                            <p:strVal val="#ppt_x"/>
                                          </p:val>
                                        </p:tav>
                                      </p:tavLst>
                                    </p:anim>
                                    <p:anim calcmode="lin" valueType="num">
                                      <p:cBhvr additive="base">
                                        <p:cTn id="36" dur="3000" fill="hold"/>
                                        <p:tgtEl>
                                          <p:spTgt spid="23"/>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additive="base">
                                        <p:cTn id="39" dur="3000" fill="hold"/>
                                        <p:tgtEl>
                                          <p:spTgt spid="32"/>
                                        </p:tgtEl>
                                        <p:attrNameLst>
                                          <p:attrName>ppt_x</p:attrName>
                                        </p:attrNameLst>
                                      </p:cBhvr>
                                      <p:tavLst>
                                        <p:tav tm="0">
                                          <p:val>
                                            <p:strVal val="1+#ppt_w/2"/>
                                          </p:val>
                                        </p:tav>
                                        <p:tav tm="100000">
                                          <p:val>
                                            <p:strVal val="#ppt_x"/>
                                          </p:val>
                                        </p:tav>
                                      </p:tavLst>
                                    </p:anim>
                                    <p:anim calcmode="lin" valueType="num">
                                      <p:cBhvr additive="base">
                                        <p:cTn id="40" dur="3000" fill="hold"/>
                                        <p:tgtEl>
                                          <p:spTgt spid="3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additive="base">
                                        <p:cTn id="43" dur="3000" fill="hold"/>
                                        <p:tgtEl>
                                          <p:spTgt spid="33"/>
                                        </p:tgtEl>
                                        <p:attrNameLst>
                                          <p:attrName>ppt_x</p:attrName>
                                        </p:attrNameLst>
                                      </p:cBhvr>
                                      <p:tavLst>
                                        <p:tav tm="0">
                                          <p:val>
                                            <p:strVal val="1+#ppt_w/2"/>
                                          </p:val>
                                        </p:tav>
                                        <p:tav tm="100000">
                                          <p:val>
                                            <p:strVal val="#ppt_x"/>
                                          </p:val>
                                        </p:tav>
                                      </p:tavLst>
                                    </p:anim>
                                    <p:anim calcmode="lin" valueType="num">
                                      <p:cBhvr additive="base">
                                        <p:cTn id="44" dur="3000" fill="hold"/>
                                        <p:tgtEl>
                                          <p:spTgt spid="3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3000" fill="hold"/>
                                        <p:tgtEl>
                                          <p:spTgt spid="34"/>
                                        </p:tgtEl>
                                        <p:attrNameLst>
                                          <p:attrName>ppt_x</p:attrName>
                                        </p:attrNameLst>
                                      </p:cBhvr>
                                      <p:tavLst>
                                        <p:tav tm="0">
                                          <p:val>
                                            <p:strVal val="1+#ppt_w/2"/>
                                          </p:val>
                                        </p:tav>
                                        <p:tav tm="100000">
                                          <p:val>
                                            <p:strVal val="#ppt_x"/>
                                          </p:val>
                                        </p:tav>
                                      </p:tavLst>
                                    </p:anim>
                                    <p:anim calcmode="lin" valueType="num">
                                      <p:cBhvr additive="base">
                                        <p:cTn id="48" dur="3000" fill="hold"/>
                                        <p:tgtEl>
                                          <p:spTgt spid="34"/>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1+#ppt_w/2"/>
                                          </p:val>
                                        </p:tav>
                                        <p:tav tm="100000">
                                          <p:val>
                                            <p:strVal val="#ppt_x"/>
                                          </p:val>
                                        </p:tav>
                                      </p:tavLst>
                                    </p:anim>
                                    <p:anim calcmode="lin" valueType="num">
                                      <p:cBhvr additive="base">
                                        <p:cTn id="52" dur="3000" fill="hold"/>
                                        <p:tgtEl>
                                          <p:spTgt spid="35"/>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3000" fill="hold"/>
                                        <p:tgtEl>
                                          <p:spTgt spid="16"/>
                                        </p:tgtEl>
                                        <p:attrNameLst>
                                          <p:attrName>ppt_x</p:attrName>
                                        </p:attrNameLst>
                                      </p:cBhvr>
                                      <p:tavLst>
                                        <p:tav tm="0">
                                          <p:val>
                                            <p:strVal val="0-#ppt_w/2"/>
                                          </p:val>
                                        </p:tav>
                                        <p:tav tm="100000">
                                          <p:val>
                                            <p:strVal val="#ppt_x"/>
                                          </p:val>
                                        </p:tav>
                                      </p:tavLst>
                                    </p:anim>
                                    <p:anim calcmode="lin" valueType="num">
                                      <p:cBhvr additive="base">
                                        <p:cTn id="56" dur="30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3000" fill="hold"/>
                                        <p:tgtEl>
                                          <p:spTgt spid="17"/>
                                        </p:tgtEl>
                                        <p:attrNameLst>
                                          <p:attrName>ppt_x</p:attrName>
                                        </p:attrNameLst>
                                      </p:cBhvr>
                                      <p:tavLst>
                                        <p:tav tm="0">
                                          <p:val>
                                            <p:strVal val="0-#ppt_w/2"/>
                                          </p:val>
                                        </p:tav>
                                        <p:tav tm="100000">
                                          <p:val>
                                            <p:strVal val="#ppt_x"/>
                                          </p:val>
                                        </p:tav>
                                      </p:tavLst>
                                    </p:anim>
                                    <p:anim calcmode="lin" valueType="num">
                                      <p:cBhvr additive="base">
                                        <p:cTn id="60" dur="3000" fill="hold"/>
                                        <p:tgtEl>
                                          <p:spTgt spid="1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3000" fill="hold"/>
                                        <p:tgtEl>
                                          <p:spTgt spid="18"/>
                                        </p:tgtEl>
                                        <p:attrNameLst>
                                          <p:attrName>ppt_x</p:attrName>
                                        </p:attrNameLst>
                                      </p:cBhvr>
                                      <p:tavLst>
                                        <p:tav tm="0">
                                          <p:val>
                                            <p:strVal val="0-#ppt_w/2"/>
                                          </p:val>
                                        </p:tav>
                                        <p:tav tm="100000">
                                          <p:val>
                                            <p:strVal val="#ppt_x"/>
                                          </p:val>
                                        </p:tav>
                                      </p:tavLst>
                                    </p:anim>
                                    <p:anim calcmode="lin" valueType="num">
                                      <p:cBhvr additive="base">
                                        <p:cTn id="64" dur="3000" fill="hold"/>
                                        <p:tgtEl>
                                          <p:spTgt spid="18"/>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3000" fill="hold"/>
                                        <p:tgtEl>
                                          <p:spTgt spid="19"/>
                                        </p:tgtEl>
                                        <p:attrNameLst>
                                          <p:attrName>ppt_x</p:attrName>
                                        </p:attrNameLst>
                                      </p:cBhvr>
                                      <p:tavLst>
                                        <p:tav tm="0">
                                          <p:val>
                                            <p:strVal val="0-#ppt_w/2"/>
                                          </p:val>
                                        </p:tav>
                                        <p:tav tm="100000">
                                          <p:val>
                                            <p:strVal val="#ppt_x"/>
                                          </p:val>
                                        </p:tav>
                                      </p:tavLst>
                                    </p:anim>
                                    <p:anim calcmode="lin" valueType="num">
                                      <p:cBhvr additive="base">
                                        <p:cTn id="68" dur="3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3000" fill="hold"/>
                                        <p:tgtEl>
                                          <p:spTgt spid="27"/>
                                        </p:tgtEl>
                                        <p:attrNameLst>
                                          <p:attrName>ppt_x</p:attrName>
                                        </p:attrNameLst>
                                      </p:cBhvr>
                                      <p:tavLst>
                                        <p:tav tm="0">
                                          <p:val>
                                            <p:strVal val="0-#ppt_w/2"/>
                                          </p:val>
                                        </p:tav>
                                        <p:tav tm="100000">
                                          <p:val>
                                            <p:strVal val="#ppt_x"/>
                                          </p:val>
                                        </p:tav>
                                      </p:tavLst>
                                    </p:anim>
                                    <p:anim calcmode="lin" valueType="num">
                                      <p:cBhvr additive="base">
                                        <p:cTn id="84" dur="3000" fill="hold"/>
                                        <p:tgtEl>
                                          <p:spTgt spid="27"/>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28"/>
                                        </p:tgtEl>
                                        <p:attrNameLst>
                                          <p:attrName>style.visibility</p:attrName>
                                        </p:attrNameLst>
                                      </p:cBhvr>
                                      <p:to>
                                        <p:strVal val="visible"/>
                                      </p:to>
                                    </p:set>
                                    <p:anim calcmode="lin" valueType="num">
                                      <p:cBhvr additive="base">
                                        <p:cTn id="87" dur="3000" fill="hold"/>
                                        <p:tgtEl>
                                          <p:spTgt spid="28"/>
                                        </p:tgtEl>
                                        <p:attrNameLst>
                                          <p:attrName>ppt_x</p:attrName>
                                        </p:attrNameLst>
                                      </p:cBhvr>
                                      <p:tavLst>
                                        <p:tav tm="0">
                                          <p:val>
                                            <p:strVal val="0-#ppt_w/2"/>
                                          </p:val>
                                        </p:tav>
                                        <p:tav tm="100000">
                                          <p:val>
                                            <p:strVal val="#ppt_x"/>
                                          </p:val>
                                        </p:tav>
                                      </p:tavLst>
                                    </p:anim>
                                    <p:anim calcmode="lin" valueType="num">
                                      <p:cBhvr additive="base">
                                        <p:cTn id="88" dur="3000" fill="hold"/>
                                        <p:tgtEl>
                                          <p:spTgt spid="28"/>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29"/>
                                        </p:tgtEl>
                                        <p:attrNameLst>
                                          <p:attrName>style.visibility</p:attrName>
                                        </p:attrNameLst>
                                      </p:cBhvr>
                                      <p:to>
                                        <p:strVal val="visible"/>
                                      </p:to>
                                    </p:set>
                                    <p:anim calcmode="lin" valueType="num">
                                      <p:cBhvr additive="base">
                                        <p:cTn id="91" dur="3000" fill="hold"/>
                                        <p:tgtEl>
                                          <p:spTgt spid="29"/>
                                        </p:tgtEl>
                                        <p:attrNameLst>
                                          <p:attrName>ppt_x</p:attrName>
                                        </p:attrNameLst>
                                      </p:cBhvr>
                                      <p:tavLst>
                                        <p:tav tm="0">
                                          <p:val>
                                            <p:strVal val="0-#ppt_w/2"/>
                                          </p:val>
                                        </p:tav>
                                        <p:tav tm="100000">
                                          <p:val>
                                            <p:strVal val="#ppt_x"/>
                                          </p:val>
                                        </p:tav>
                                      </p:tavLst>
                                    </p:anim>
                                    <p:anim calcmode="lin" valueType="num">
                                      <p:cBhvr additive="base">
                                        <p:cTn id="92" dur="3000" fill="hold"/>
                                        <p:tgtEl>
                                          <p:spTgt spid="29"/>
                                        </p:tgtEl>
                                        <p:attrNameLst>
                                          <p:attrName>ppt_y</p:attrName>
                                        </p:attrNameLst>
                                      </p:cBhvr>
                                      <p:tavLst>
                                        <p:tav tm="0">
                                          <p:val>
                                            <p:strVal val="#ppt_y"/>
                                          </p:val>
                                        </p:tav>
                                        <p:tav tm="100000">
                                          <p:val>
                                            <p:strVal val="#ppt_y"/>
                                          </p:val>
                                        </p:tav>
                                      </p:tavLst>
                                    </p:anim>
                                  </p:childTnLst>
                                </p:cTn>
                              </p:par>
                              <p:par>
                                <p:cTn id="93" presetID="2" presetClass="entr" presetSubtype="8" fill="hold" nodeType="withEffect">
                                  <p:stCondLst>
                                    <p:cond delay="0"/>
                                  </p:stCondLst>
                                  <p:childTnLst>
                                    <p:set>
                                      <p:cBhvr>
                                        <p:cTn id="94" dur="1" fill="hold">
                                          <p:stCondLst>
                                            <p:cond delay="0"/>
                                          </p:stCondLst>
                                        </p:cTn>
                                        <p:tgtEl>
                                          <p:spTgt spid="30"/>
                                        </p:tgtEl>
                                        <p:attrNameLst>
                                          <p:attrName>style.visibility</p:attrName>
                                        </p:attrNameLst>
                                      </p:cBhvr>
                                      <p:to>
                                        <p:strVal val="visible"/>
                                      </p:to>
                                    </p:set>
                                    <p:anim calcmode="lin" valueType="num">
                                      <p:cBhvr additive="base">
                                        <p:cTn id="95" dur="3000" fill="hold"/>
                                        <p:tgtEl>
                                          <p:spTgt spid="30"/>
                                        </p:tgtEl>
                                        <p:attrNameLst>
                                          <p:attrName>ppt_x</p:attrName>
                                        </p:attrNameLst>
                                      </p:cBhvr>
                                      <p:tavLst>
                                        <p:tav tm="0">
                                          <p:val>
                                            <p:strVal val="0-#ppt_w/2"/>
                                          </p:val>
                                        </p:tav>
                                        <p:tav tm="100000">
                                          <p:val>
                                            <p:strVal val="#ppt_x"/>
                                          </p:val>
                                        </p:tav>
                                      </p:tavLst>
                                    </p:anim>
                                    <p:anim calcmode="lin" valueType="num">
                                      <p:cBhvr additive="base">
                                        <p:cTn id="96" dur="3000" fill="hold"/>
                                        <p:tgtEl>
                                          <p:spTgt spid="30"/>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31"/>
                                        </p:tgtEl>
                                        <p:attrNameLst>
                                          <p:attrName>style.visibility</p:attrName>
                                        </p:attrNameLst>
                                      </p:cBhvr>
                                      <p:to>
                                        <p:strVal val="visible"/>
                                      </p:to>
                                    </p:set>
                                    <p:anim calcmode="lin" valueType="num">
                                      <p:cBhvr additive="base">
                                        <p:cTn id="99" dur="3000" fill="hold"/>
                                        <p:tgtEl>
                                          <p:spTgt spid="31"/>
                                        </p:tgtEl>
                                        <p:attrNameLst>
                                          <p:attrName>ppt_x</p:attrName>
                                        </p:attrNameLst>
                                      </p:cBhvr>
                                      <p:tavLst>
                                        <p:tav tm="0">
                                          <p:val>
                                            <p:strVal val="0-#ppt_w/2"/>
                                          </p:val>
                                        </p:tav>
                                        <p:tav tm="100000">
                                          <p:val>
                                            <p:strVal val="#ppt_x"/>
                                          </p:val>
                                        </p:tav>
                                      </p:tavLst>
                                    </p:anim>
                                    <p:anim calcmode="lin" valueType="num">
                                      <p:cBhvr additive="base">
                                        <p:cTn id="100" dur="3000" fill="hold"/>
                                        <p:tgtEl>
                                          <p:spTgt spid="31"/>
                                        </p:tgtEl>
                                        <p:attrNameLst>
                                          <p:attrName>ppt_y</p:attrName>
                                        </p:attrNameLst>
                                      </p:cBhvr>
                                      <p:tavLst>
                                        <p:tav tm="0">
                                          <p:val>
                                            <p:strVal val="#ppt_y"/>
                                          </p:val>
                                        </p:tav>
                                        <p:tav tm="100000">
                                          <p:val>
                                            <p:strVal val="#ppt_y"/>
                                          </p:val>
                                        </p:tav>
                                      </p:tavLst>
                                    </p:anim>
                                  </p:childTnLst>
                                </p:cTn>
                              </p:par>
                              <p:par>
                                <p:cTn id="101" presetID="8" presetClass="emph" presetSubtype="0" fill="hold"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3"/>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4"/>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1"/>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2"/>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3"/>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32"/>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33"/>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34"/>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35"/>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6"/>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7"/>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8"/>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9"/>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4"/>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5"/>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6"/>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27"/>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28"/>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29"/>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30"/>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31"/>
                                        </p:tgtEl>
                                        <p:attrNameLst>
                                          <p:attrName>r</p:attrName>
                                        </p:attrNameLst>
                                      </p:cBhvr>
                                    </p:animRot>
                                  </p:childTnLst>
                                </p:cTn>
                              </p:par>
                            </p:childTnLst>
                          </p:cTn>
                        </p:par>
                        <p:par>
                          <p:cTn id="149" fill="hold">
                            <p:stCondLst>
                              <p:cond delay="3000"/>
                            </p:stCondLst>
                            <p:childTnLst>
                              <p:par>
                                <p:cTn id="150" presetID="2" presetClass="exit" presetSubtype="4" fill="hold" nodeType="afterEffect">
                                  <p:stCondLst>
                                    <p:cond delay="0"/>
                                  </p:stCondLst>
                                  <p:childTnLst>
                                    <p:anim calcmode="lin" valueType="num">
                                      <p:cBhvr additive="base">
                                        <p:cTn id="151" dur="3000"/>
                                        <p:tgtEl>
                                          <p:spTgt spid="5"/>
                                        </p:tgtEl>
                                        <p:attrNameLst>
                                          <p:attrName>ppt_x</p:attrName>
                                        </p:attrNameLst>
                                      </p:cBhvr>
                                      <p:tavLst>
                                        <p:tav tm="0">
                                          <p:val>
                                            <p:strVal val="ppt_x"/>
                                          </p:val>
                                        </p:tav>
                                        <p:tav tm="100000">
                                          <p:val>
                                            <p:strVal val="ppt_x"/>
                                          </p:val>
                                        </p:tav>
                                      </p:tavLst>
                                    </p:anim>
                                    <p:anim calcmode="lin" valueType="num">
                                      <p:cBhvr additive="base">
                                        <p:cTn id="152" dur="3000"/>
                                        <p:tgtEl>
                                          <p:spTgt spid="5"/>
                                        </p:tgtEl>
                                        <p:attrNameLst>
                                          <p:attrName>ppt_y</p:attrName>
                                        </p:attrNameLst>
                                      </p:cBhvr>
                                      <p:tavLst>
                                        <p:tav tm="0">
                                          <p:val>
                                            <p:strVal val="ppt_y"/>
                                          </p:val>
                                        </p:tav>
                                        <p:tav tm="100000">
                                          <p:val>
                                            <p:strVal val="1+ppt_h/2"/>
                                          </p:val>
                                        </p:tav>
                                      </p:tavLst>
                                    </p:anim>
                                    <p:set>
                                      <p:cBhvr>
                                        <p:cTn id="153" dur="1" fill="hold">
                                          <p:stCondLst>
                                            <p:cond delay="2999"/>
                                          </p:stCondLst>
                                        </p:cTn>
                                        <p:tgtEl>
                                          <p:spTgt spid="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3"/>
                                        </p:tgtEl>
                                        <p:attrNameLst>
                                          <p:attrName>ppt_x</p:attrName>
                                        </p:attrNameLst>
                                      </p:cBhvr>
                                      <p:tavLst>
                                        <p:tav tm="0">
                                          <p:val>
                                            <p:strVal val="ppt_x"/>
                                          </p:val>
                                        </p:tav>
                                        <p:tav tm="100000">
                                          <p:val>
                                            <p:strVal val="ppt_x"/>
                                          </p:val>
                                        </p:tav>
                                      </p:tavLst>
                                    </p:anim>
                                    <p:anim calcmode="lin" valueType="num">
                                      <p:cBhvr additive="base">
                                        <p:cTn id="156" dur="3000"/>
                                        <p:tgtEl>
                                          <p:spTgt spid="13"/>
                                        </p:tgtEl>
                                        <p:attrNameLst>
                                          <p:attrName>ppt_y</p:attrName>
                                        </p:attrNameLst>
                                      </p:cBhvr>
                                      <p:tavLst>
                                        <p:tav tm="0">
                                          <p:val>
                                            <p:strVal val="ppt_y"/>
                                          </p:val>
                                        </p:tav>
                                        <p:tav tm="100000">
                                          <p:val>
                                            <p:strVal val="1+ppt_h/2"/>
                                          </p:val>
                                        </p:tav>
                                      </p:tavLst>
                                    </p:anim>
                                    <p:set>
                                      <p:cBhvr>
                                        <p:cTn id="157" dur="1" fill="hold">
                                          <p:stCondLst>
                                            <p:cond delay="2999"/>
                                          </p:stCondLst>
                                        </p:cTn>
                                        <p:tgtEl>
                                          <p:spTgt spid="13"/>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ppt_x"/>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5"/>
                                        </p:tgtEl>
                                        <p:attrNameLst>
                                          <p:attrName>ppt_x</p:attrName>
                                        </p:attrNameLst>
                                      </p:cBhvr>
                                      <p:tavLst>
                                        <p:tav tm="0">
                                          <p:val>
                                            <p:strVal val="ppt_x"/>
                                          </p:val>
                                        </p:tav>
                                        <p:tav tm="100000">
                                          <p:val>
                                            <p:strVal val="ppt_x"/>
                                          </p:val>
                                        </p:tav>
                                      </p:tavLst>
                                    </p:anim>
                                    <p:anim calcmode="lin" valueType="num">
                                      <p:cBhvr additive="base">
                                        <p:cTn id="164" dur="3000"/>
                                        <p:tgtEl>
                                          <p:spTgt spid="15"/>
                                        </p:tgtEl>
                                        <p:attrNameLst>
                                          <p:attrName>ppt_y</p:attrName>
                                        </p:attrNameLst>
                                      </p:cBhvr>
                                      <p:tavLst>
                                        <p:tav tm="0">
                                          <p:val>
                                            <p:strVal val="ppt_y"/>
                                          </p:val>
                                        </p:tav>
                                        <p:tav tm="100000">
                                          <p:val>
                                            <p:strVal val="1+ppt_h/2"/>
                                          </p:val>
                                        </p:tav>
                                      </p:tavLst>
                                    </p:anim>
                                    <p:set>
                                      <p:cBhvr>
                                        <p:cTn id="165" dur="1" fill="hold">
                                          <p:stCondLst>
                                            <p:cond delay="2999"/>
                                          </p:stCondLst>
                                        </p:cTn>
                                        <p:tgtEl>
                                          <p:spTgt spid="15"/>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20"/>
                                        </p:tgtEl>
                                        <p:attrNameLst>
                                          <p:attrName>ppt_x</p:attrName>
                                        </p:attrNameLst>
                                      </p:cBhvr>
                                      <p:tavLst>
                                        <p:tav tm="0">
                                          <p:val>
                                            <p:strVal val="ppt_x"/>
                                          </p:val>
                                        </p:tav>
                                        <p:tav tm="100000">
                                          <p:val>
                                            <p:strVal val="ppt_x"/>
                                          </p:val>
                                        </p:tav>
                                      </p:tavLst>
                                    </p:anim>
                                    <p:anim calcmode="lin" valueType="num">
                                      <p:cBhvr additive="base">
                                        <p:cTn id="168" dur="3000"/>
                                        <p:tgtEl>
                                          <p:spTgt spid="20"/>
                                        </p:tgtEl>
                                        <p:attrNameLst>
                                          <p:attrName>ppt_y</p:attrName>
                                        </p:attrNameLst>
                                      </p:cBhvr>
                                      <p:tavLst>
                                        <p:tav tm="0">
                                          <p:val>
                                            <p:strVal val="ppt_y"/>
                                          </p:val>
                                        </p:tav>
                                        <p:tav tm="100000">
                                          <p:val>
                                            <p:strVal val="1+ppt_h/2"/>
                                          </p:val>
                                        </p:tav>
                                      </p:tavLst>
                                    </p:anim>
                                    <p:set>
                                      <p:cBhvr>
                                        <p:cTn id="169" dur="1" fill="hold">
                                          <p:stCondLst>
                                            <p:cond delay="2999"/>
                                          </p:stCondLst>
                                        </p:cTn>
                                        <p:tgtEl>
                                          <p:spTgt spid="20"/>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1"/>
                                        </p:tgtEl>
                                        <p:attrNameLst>
                                          <p:attrName>ppt_x</p:attrName>
                                        </p:attrNameLst>
                                      </p:cBhvr>
                                      <p:tavLst>
                                        <p:tav tm="0">
                                          <p:val>
                                            <p:strVal val="ppt_x"/>
                                          </p:val>
                                        </p:tav>
                                        <p:tav tm="100000">
                                          <p:val>
                                            <p:strVal val="ppt_x"/>
                                          </p:val>
                                        </p:tav>
                                      </p:tavLst>
                                    </p:anim>
                                    <p:anim calcmode="lin" valueType="num">
                                      <p:cBhvr additive="base">
                                        <p:cTn id="172" dur="3000"/>
                                        <p:tgtEl>
                                          <p:spTgt spid="21"/>
                                        </p:tgtEl>
                                        <p:attrNameLst>
                                          <p:attrName>ppt_y</p:attrName>
                                        </p:attrNameLst>
                                      </p:cBhvr>
                                      <p:tavLst>
                                        <p:tav tm="0">
                                          <p:val>
                                            <p:strVal val="ppt_y"/>
                                          </p:val>
                                        </p:tav>
                                        <p:tav tm="100000">
                                          <p:val>
                                            <p:strVal val="1+ppt_h/2"/>
                                          </p:val>
                                        </p:tav>
                                      </p:tavLst>
                                    </p:anim>
                                    <p:set>
                                      <p:cBhvr>
                                        <p:cTn id="173" dur="1" fill="hold">
                                          <p:stCondLst>
                                            <p:cond delay="2999"/>
                                          </p:stCondLst>
                                        </p:cTn>
                                        <p:tgtEl>
                                          <p:spTgt spid="21"/>
                                        </p:tgtEl>
                                        <p:attrNameLst>
                                          <p:attrName>style.visibility</p:attrName>
                                        </p:attrNameLst>
                                      </p:cBhvr>
                                      <p:to>
                                        <p:strVal val="hidden"/>
                                      </p:to>
                                    </p:set>
                                  </p:childTnLst>
                                </p:cTn>
                              </p:par>
                              <p:par>
                                <p:cTn id="174" presetID="2" presetClass="exit" presetSubtype="4" fill="hold" nodeType="withEffect">
                                  <p:stCondLst>
                                    <p:cond delay="0"/>
                                  </p:stCondLst>
                                  <p:childTnLst>
                                    <p:anim calcmode="lin" valueType="num">
                                      <p:cBhvr additive="base">
                                        <p:cTn id="175" dur="3000"/>
                                        <p:tgtEl>
                                          <p:spTgt spid="22"/>
                                        </p:tgtEl>
                                        <p:attrNameLst>
                                          <p:attrName>ppt_x</p:attrName>
                                        </p:attrNameLst>
                                      </p:cBhvr>
                                      <p:tavLst>
                                        <p:tav tm="0">
                                          <p:val>
                                            <p:strVal val="ppt_x"/>
                                          </p:val>
                                        </p:tav>
                                        <p:tav tm="100000">
                                          <p:val>
                                            <p:strVal val="ppt_x"/>
                                          </p:val>
                                        </p:tav>
                                      </p:tavLst>
                                    </p:anim>
                                    <p:anim calcmode="lin" valueType="num">
                                      <p:cBhvr additive="base">
                                        <p:cTn id="176" dur="3000"/>
                                        <p:tgtEl>
                                          <p:spTgt spid="22"/>
                                        </p:tgtEl>
                                        <p:attrNameLst>
                                          <p:attrName>ppt_y</p:attrName>
                                        </p:attrNameLst>
                                      </p:cBhvr>
                                      <p:tavLst>
                                        <p:tav tm="0">
                                          <p:val>
                                            <p:strVal val="ppt_y"/>
                                          </p:val>
                                        </p:tav>
                                        <p:tav tm="100000">
                                          <p:val>
                                            <p:strVal val="1+ppt_h/2"/>
                                          </p:val>
                                        </p:tav>
                                      </p:tavLst>
                                    </p:anim>
                                    <p:set>
                                      <p:cBhvr>
                                        <p:cTn id="177" dur="1" fill="hold">
                                          <p:stCondLst>
                                            <p:cond delay="2999"/>
                                          </p:stCondLst>
                                        </p:cTn>
                                        <p:tgtEl>
                                          <p:spTgt spid="22"/>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3000"/>
                                        <p:tgtEl>
                                          <p:spTgt spid="23"/>
                                        </p:tgtEl>
                                        <p:attrNameLst>
                                          <p:attrName>ppt_x</p:attrName>
                                        </p:attrNameLst>
                                      </p:cBhvr>
                                      <p:tavLst>
                                        <p:tav tm="0">
                                          <p:val>
                                            <p:strVal val="ppt_x"/>
                                          </p:val>
                                        </p:tav>
                                        <p:tav tm="100000">
                                          <p:val>
                                            <p:strVal val="ppt_x"/>
                                          </p:val>
                                        </p:tav>
                                      </p:tavLst>
                                    </p:anim>
                                    <p:anim calcmode="lin" valueType="num">
                                      <p:cBhvr additive="base">
                                        <p:cTn id="180" dur="3000"/>
                                        <p:tgtEl>
                                          <p:spTgt spid="23"/>
                                        </p:tgtEl>
                                        <p:attrNameLst>
                                          <p:attrName>ppt_y</p:attrName>
                                        </p:attrNameLst>
                                      </p:cBhvr>
                                      <p:tavLst>
                                        <p:tav tm="0">
                                          <p:val>
                                            <p:strVal val="ppt_y"/>
                                          </p:val>
                                        </p:tav>
                                        <p:tav tm="100000">
                                          <p:val>
                                            <p:strVal val="1+ppt_h/2"/>
                                          </p:val>
                                        </p:tav>
                                      </p:tavLst>
                                    </p:anim>
                                    <p:set>
                                      <p:cBhvr>
                                        <p:cTn id="181" dur="1" fill="hold">
                                          <p:stCondLst>
                                            <p:cond delay="2999"/>
                                          </p:stCondLst>
                                        </p:cTn>
                                        <p:tgtEl>
                                          <p:spTgt spid="23"/>
                                        </p:tgtEl>
                                        <p:attrNameLst>
                                          <p:attrName>style.visibility</p:attrName>
                                        </p:attrNameLst>
                                      </p:cBhvr>
                                      <p:to>
                                        <p:strVal val="hidden"/>
                                      </p:to>
                                    </p:set>
                                  </p:childTnLst>
                                </p:cTn>
                              </p:par>
                              <p:par>
                                <p:cTn id="182" presetID="2" presetClass="exit" presetSubtype="4" fill="hold" nodeType="withEffect">
                                  <p:stCondLst>
                                    <p:cond delay="0"/>
                                  </p:stCondLst>
                                  <p:childTnLst>
                                    <p:anim calcmode="lin" valueType="num">
                                      <p:cBhvr additive="base">
                                        <p:cTn id="183" dur="3000"/>
                                        <p:tgtEl>
                                          <p:spTgt spid="32"/>
                                        </p:tgtEl>
                                        <p:attrNameLst>
                                          <p:attrName>ppt_x</p:attrName>
                                        </p:attrNameLst>
                                      </p:cBhvr>
                                      <p:tavLst>
                                        <p:tav tm="0">
                                          <p:val>
                                            <p:strVal val="ppt_x"/>
                                          </p:val>
                                        </p:tav>
                                        <p:tav tm="100000">
                                          <p:val>
                                            <p:strVal val="ppt_x"/>
                                          </p:val>
                                        </p:tav>
                                      </p:tavLst>
                                    </p:anim>
                                    <p:anim calcmode="lin" valueType="num">
                                      <p:cBhvr additive="base">
                                        <p:cTn id="184" dur="3000"/>
                                        <p:tgtEl>
                                          <p:spTgt spid="32"/>
                                        </p:tgtEl>
                                        <p:attrNameLst>
                                          <p:attrName>ppt_y</p:attrName>
                                        </p:attrNameLst>
                                      </p:cBhvr>
                                      <p:tavLst>
                                        <p:tav tm="0">
                                          <p:val>
                                            <p:strVal val="ppt_y"/>
                                          </p:val>
                                        </p:tav>
                                        <p:tav tm="100000">
                                          <p:val>
                                            <p:strVal val="1+ppt_h/2"/>
                                          </p:val>
                                        </p:tav>
                                      </p:tavLst>
                                    </p:anim>
                                    <p:set>
                                      <p:cBhvr>
                                        <p:cTn id="185" dur="1" fill="hold">
                                          <p:stCondLst>
                                            <p:cond delay="2999"/>
                                          </p:stCondLst>
                                        </p:cTn>
                                        <p:tgtEl>
                                          <p:spTgt spid="32"/>
                                        </p:tgtEl>
                                        <p:attrNameLst>
                                          <p:attrName>style.visibility</p:attrName>
                                        </p:attrNameLst>
                                      </p:cBhvr>
                                      <p:to>
                                        <p:strVal val="hidden"/>
                                      </p:to>
                                    </p:set>
                                  </p:childTnLst>
                                </p:cTn>
                              </p:par>
                              <p:par>
                                <p:cTn id="186" presetID="2" presetClass="exit" presetSubtype="4" fill="hold" nodeType="withEffect">
                                  <p:stCondLst>
                                    <p:cond delay="0"/>
                                  </p:stCondLst>
                                  <p:childTnLst>
                                    <p:anim calcmode="lin" valueType="num">
                                      <p:cBhvr additive="base">
                                        <p:cTn id="187" dur="3000"/>
                                        <p:tgtEl>
                                          <p:spTgt spid="33"/>
                                        </p:tgtEl>
                                        <p:attrNameLst>
                                          <p:attrName>ppt_x</p:attrName>
                                        </p:attrNameLst>
                                      </p:cBhvr>
                                      <p:tavLst>
                                        <p:tav tm="0">
                                          <p:val>
                                            <p:strVal val="ppt_x"/>
                                          </p:val>
                                        </p:tav>
                                        <p:tav tm="100000">
                                          <p:val>
                                            <p:strVal val="ppt_x"/>
                                          </p:val>
                                        </p:tav>
                                      </p:tavLst>
                                    </p:anim>
                                    <p:anim calcmode="lin" valueType="num">
                                      <p:cBhvr additive="base">
                                        <p:cTn id="188" dur="3000"/>
                                        <p:tgtEl>
                                          <p:spTgt spid="33"/>
                                        </p:tgtEl>
                                        <p:attrNameLst>
                                          <p:attrName>ppt_y</p:attrName>
                                        </p:attrNameLst>
                                      </p:cBhvr>
                                      <p:tavLst>
                                        <p:tav tm="0">
                                          <p:val>
                                            <p:strVal val="ppt_y"/>
                                          </p:val>
                                        </p:tav>
                                        <p:tav tm="100000">
                                          <p:val>
                                            <p:strVal val="1+ppt_h/2"/>
                                          </p:val>
                                        </p:tav>
                                      </p:tavLst>
                                    </p:anim>
                                    <p:set>
                                      <p:cBhvr>
                                        <p:cTn id="189" dur="1" fill="hold">
                                          <p:stCondLst>
                                            <p:cond delay="2999"/>
                                          </p:stCondLst>
                                        </p:cTn>
                                        <p:tgtEl>
                                          <p:spTgt spid="33"/>
                                        </p:tgtEl>
                                        <p:attrNameLst>
                                          <p:attrName>style.visibility</p:attrName>
                                        </p:attrNameLst>
                                      </p:cBhvr>
                                      <p:to>
                                        <p:strVal val="hidden"/>
                                      </p:to>
                                    </p:set>
                                  </p:childTnLst>
                                </p:cTn>
                              </p:par>
                              <p:par>
                                <p:cTn id="190" presetID="2" presetClass="exit" presetSubtype="4" fill="hold" nodeType="withEffect">
                                  <p:stCondLst>
                                    <p:cond delay="0"/>
                                  </p:stCondLst>
                                  <p:childTnLst>
                                    <p:anim calcmode="lin" valueType="num">
                                      <p:cBhvr additive="base">
                                        <p:cTn id="191" dur="3000"/>
                                        <p:tgtEl>
                                          <p:spTgt spid="34"/>
                                        </p:tgtEl>
                                        <p:attrNameLst>
                                          <p:attrName>ppt_x</p:attrName>
                                        </p:attrNameLst>
                                      </p:cBhvr>
                                      <p:tavLst>
                                        <p:tav tm="0">
                                          <p:val>
                                            <p:strVal val="ppt_x"/>
                                          </p:val>
                                        </p:tav>
                                        <p:tav tm="100000">
                                          <p:val>
                                            <p:strVal val="ppt_x"/>
                                          </p:val>
                                        </p:tav>
                                      </p:tavLst>
                                    </p:anim>
                                    <p:anim calcmode="lin" valueType="num">
                                      <p:cBhvr additive="base">
                                        <p:cTn id="192" dur="3000"/>
                                        <p:tgtEl>
                                          <p:spTgt spid="34"/>
                                        </p:tgtEl>
                                        <p:attrNameLst>
                                          <p:attrName>ppt_y</p:attrName>
                                        </p:attrNameLst>
                                      </p:cBhvr>
                                      <p:tavLst>
                                        <p:tav tm="0">
                                          <p:val>
                                            <p:strVal val="ppt_y"/>
                                          </p:val>
                                        </p:tav>
                                        <p:tav tm="100000">
                                          <p:val>
                                            <p:strVal val="1+ppt_h/2"/>
                                          </p:val>
                                        </p:tav>
                                      </p:tavLst>
                                    </p:anim>
                                    <p:set>
                                      <p:cBhvr>
                                        <p:cTn id="193" dur="1" fill="hold">
                                          <p:stCondLst>
                                            <p:cond delay="2999"/>
                                          </p:stCondLst>
                                        </p:cTn>
                                        <p:tgtEl>
                                          <p:spTgt spid="34"/>
                                        </p:tgtEl>
                                        <p:attrNameLst>
                                          <p:attrName>style.visibility</p:attrName>
                                        </p:attrNameLst>
                                      </p:cBhvr>
                                      <p:to>
                                        <p:strVal val="hidden"/>
                                      </p:to>
                                    </p:set>
                                  </p:childTnLst>
                                </p:cTn>
                              </p:par>
                              <p:par>
                                <p:cTn id="194" presetID="2" presetClass="exit" presetSubtype="4" fill="hold" nodeType="withEffect">
                                  <p:stCondLst>
                                    <p:cond delay="0"/>
                                  </p:stCondLst>
                                  <p:childTnLst>
                                    <p:anim calcmode="lin" valueType="num">
                                      <p:cBhvr additive="base">
                                        <p:cTn id="195" dur="3000"/>
                                        <p:tgtEl>
                                          <p:spTgt spid="35"/>
                                        </p:tgtEl>
                                        <p:attrNameLst>
                                          <p:attrName>ppt_x</p:attrName>
                                        </p:attrNameLst>
                                      </p:cBhvr>
                                      <p:tavLst>
                                        <p:tav tm="0">
                                          <p:val>
                                            <p:strVal val="ppt_x"/>
                                          </p:val>
                                        </p:tav>
                                        <p:tav tm="100000">
                                          <p:val>
                                            <p:strVal val="ppt_x"/>
                                          </p:val>
                                        </p:tav>
                                      </p:tavLst>
                                    </p:anim>
                                    <p:anim calcmode="lin" valueType="num">
                                      <p:cBhvr additive="base">
                                        <p:cTn id="196" dur="3000"/>
                                        <p:tgtEl>
                                          <p:spTgt spid="35"/>
                                        </p:tgtEl>
                                        <p:attrNameLst>
                                          <p:attrName>ppt_y</p:attrName>
                                        </p:attrNameLst>
                                      </p:cBhvr>
                                      <p:tavLst>
                                        <p:tav tm="0">
                                          <p:val>
                                            <p:strVal val="ppt_y"/>
                                          </p:val>
                                        </p:tav>
                                        <p:tav tm="100000">
                                          <p:val>
                                            <p:strVal val="1+ppt_h/2"/>
                                          </p:val>
                                        </p:tav>
                                      </p:tavLst>
                                    </p:anim>
                                    <p:set>
                                      <p:cBhvr>
                                        <p:cTn id="197" dur="1" fill="hold">
                                          <p:stCondLst>
                                            <p:cond delay="2999"/>
                                          </p:stCondLst>
                                        </p:cTn>
                                        <p:tgtEl>
                                          <p:spTgt spid="35"/>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16"/>
                                        </p:tgtEl>
                                        <p:attrNameLst>
                                          <p:attrName>ppt_x</p:attrName>
                                        </p:attrNameLst>
                                      </p:cBhvr>
                                      <p:tavLst>
                                        <p:tav tm="0">
                                          <p:val>
                                            <p:strVal val="ppt_x"/>
                                          </p:val>
                                        </p:tav>
                                        <p:tav tm="100000">
                                          <p:val>
                                            <p:strVal val="ppt_x"/>
                                          </p:val>
                                        </p:tav>
                                      </p:tavLst>
                                    </p:anim>
                                    <p:anim calcmode="lin" valueType="num">
                                      <p:cBhvr additive="base">
                                        <p:cTn id="200" dur="3000"/>
                                        <p:tgtEl>
                                          <p:spTgt spid="16"/>
                                        </p:tgtEl>
                                        <p:attrNameLst>
                                          <p:attrName>ppt_y</p:attrName>
                                        </p:attrNameLst>
                                      </p:cBhvr>
                                      <p:tavLst>
                                        <p:tav tm="0">
                                          <p:val>
                                            <p:strVal val="ppt_y"/>
                                          </p:val>
                                        </p:tav>
                                        <p:tav tm="100000">
                                          <p:val>
                                            <p:strVal val="0-ppt_h/2"/>
                                          </p:val>
                                        </p:tav>
                                      </p:tavLst>
                                    </p:anim>
                                    <p:set>
                                      <p:cBhvr>
                                        <p:cTn id="201" dur="1" fill="hold">
                                          <p:stCondLst>
                                            <p:cond delay="2999"/>
                                          </p:stCondLst>
                                        </p:cTn>
                                        <p:tgtEl>
                                          <p:spTgt spid="16"/>
                                        </p:tgtEl>
                                        <p:attrNameLst>
                                          <p:attrName>style.visibility</p:attrName>
                                        </p:attrNameLst>
                                      </p:cBhvr>
                                      <p:to>
                                        <p:strVal val="hidden"/>
                                      </p:to>
                                    </p:set>
                                  </p:childTnLst>
                                </p:cTn>
                              </p:par>
                              <p:par>
                                <p:cTn id="202" presetID="2" presetClass="exit" presetSubtype="1" fill="hold" nodeType="withEffect">
                                  <p:stCondLst>
                                    <p:cond delay="0"/>
                                  </p:stCondLst>
                                  <p:childTnLst>
                                    <p:anim calcmode="lin" valueType="num">
                                      <p:cBhvr additive="base">
                                        <p:cTn id="203" dur="3000"/>
                                        <p:tgtEl>
                                          <p:spTgt spid="17"/>
                                        </p:tgtEl>
                                        <p:attrNameLst>
                                          <p:attrName>ppt_x</p:attrName>
                                        </p:attrNameLst>
                                      </p:cBhvr>
                                      <p:tavLst>
                                        <p:tav tm="0">
                                          <p:val>
                                            <p:strVal val="ppt_x"/>
                                          </p:val>
                                        </p:tav>
                                        <p:tav tm="100000">
                                          <p:val>
                                            <p:strVal val="ppt_x"/>
                                          </p:val>
                                        </p:tav>
                                      </p:tavLst>
                                    </p:anim>
                                    <p:anim calcmode="lin" valueType="num">
                                      <p:cBhvr additive="base">
                                        <p:cTn id="204" dur="3000"/>
                                        <p:tgtEl>
                                          <p:spTgt spid="17"/>
                                        </p:tgtEl>
                                        <p:attrNameLst>
                                          <p:attrName>ppt_y</p:attrName>
                                        </p:attrNameLst>
                                      </p:cBhvr>
                                      <p:tavLst>
                                        <p:tav tm="0">
                                          <p:val>
                                            <p:strVal val="ppt_y"/>
                                          </p:val>
                                        </p:tav>
                                        <p:tav tm="100000">
                                          <p:val>
                                            <p:strVal val="0-ppt_h/2"/>
                                          </p:val>
                                        </p:tav>
                                      </p:tavLst>
                                    </p:anim>
                                    <p:set>
                                      <p:cBhvr>
                                        <p:cTn id="205" dur="1" fill="hold">
                                          <p:stCondLst>
                                            <p:cond delay="2999"/>
                                          </p:stCondLst>
                                        </p:cTn>
                                        <p:tgtEl>
                                          <p:spTgt spid="17"/>
                                        </p:tgtEl>
                                        <p:attrNameLst>
                                          <p:attrName>style.visibility</p:attrName>
                                        </p:attrNameLst>
                                      </p:cBhvr>
                                      <p:to>
                                        <p:strVal val="hidden"/>
                                      </p:to>
                                    </p:set>
                                  </p:childTnLst>
                                </p:cTn>
                              </p:par>
                              <p:par>
                                <p:cTn id="206" presetID="2" presetClass="exit" presetSubtype="1" fill="hold" nodeType="withEffect">
                                  <p:stCondLst>
                                    <p:cond delay="0"/>
                                  </p:stCondLst>
                                  <p:childTnLst>
                                    <p:anim calcmode="lin" valueType="num">
                                      <p:cBhvr additive="base">
                                        <p:cTn id="207" dur="3000"/>
                                        <p:tgtEl>
                                          <p:spTgt spid="18"/>
                                        </p:tgtEl>
                                        <p:attrNameLst>
                                          <p:attrName>ppt_x</p:attrName>
                                        </p:attrNameLst>
                                      </p:cBhvr>
                                      <p:tavLst>
                                        <p:tav tm="0">
                                          <p:val>
                                            <p:strVal val="ppt_x"/>
                                          </p:val>
                                        </p:tav>
                                        <p:tav tm="100000">
                                          <p:val>
                                            <p:strVal val="ppt_x"/>
                                          </p:val>
                                        </p:tav>
                                      </p:tavLst>
                                    </p:anim>
                                    <p:anim calcmode="lin" valueType="num">
                                      <p:cBhvr additive="base">
                                        <p:cTn id="208" dur="3000"/>
                                        <p:tgtEl>
                                          <p:spTgt spid="18"/>
                                        </p:tgtEl>
                                        <p:attrNameLst>
                                          <p:attrName>ppt_y</p:attrName>
                                        </p:attrNameLst>
                                      </p:cBhvr>
                                      <p:tavLst>
                                        <p:tav tm="0">
                                          <p:val>
                                            <p:strVal val="ppt_y"/>
                                          </p:val>
                                        </p:tav>
                                        <p:tav tm="100000">
                                          <p:val>
                                            <p:strVal val="0-ppt_h/2"/>
                                          </p:val>
                                        </p:tav>
                                      </p:tavLst>
                                    </p:anim>
                                    <p:set>
                                      <p:cBhvr>
                                        <p:cTn id="209" dur="1" fill="hold">
                                          <p:stCondLst>
                                            <p:cond delay="2999"/>
                                          </p:stCondLst>
                                        </p:cTn>
                                        <p:tgtEl>
                                          <p:spTgt spid="18"/>
                                        </p:tgtEl>
                                        <p:attrNameLst>
                                          <p:attrName>style.visibility</p:attrName>
                                        </p:attrNameLst>
                                      </p:cBhvr>
                                      <p:to>
                                        <p:strVal val="hidden"/>
                                      </p:to>
                                    </p:set>
                                  </p:childTnLst>
                                </p:cTn>
                              </p:par>
                              <p:par>
                                <p:cTn id="210" presetID="2" presetClass="exit" presetSubtype="1" fill="hold" nodeType="withEffect">
                                  <p:stCondLst>
                                    <p:cond delay="0"/>
                                  </p:stCondLst>
                                  <p:childTnLst>
                                    <p:anim calcmode="lin" valueType="num">
                                      <p:cBhvr additive="base">
                                        <p:cTn id="211" dur="3000"/>
                                        <p:tgtEl>
                                          <p:spTgt spid="19"/>
                                        </p:tgtEl>
                                        <p:attrNameLst>
                                          <p:attrName>ppt_x</p:attrName>
                                        </p:attrNameLst>
                                      </p:cBhvr>
                                      <p:tavLst>
                                        <p:tav tm="0">
                                          <p:val>
                                            <p:strVal val="ppt_x"/>
                                          </p:val>
                                        </p:tav>
                                        <p:tav tm="100000">
                                          <p:val>
                                            <p:strVal val="ppt_x"/>
                                          </p:val>
                                        </p:tav>
                                      </p:tavLst>
                                    </p:anim>
                                    <p:anim calcmode="lin" valueType="num">
                                      <p:cBhvr additive="base">
                                        <p:cTn id="212" dur="3000"/>
                                        <p:tgtEl>
                                          <p:spTgt spid="19"/>
                                        </p:tgtEl>
                                        <p:attrNameLst>
                                          <p:attrName>ppt_y</p:attrName>
                                        </p:attrNameLst>
                                      </p:cBhvr>
                                      <p:tavLst>
                                        <p:tav tm="0">
                                          <p:val>
                                            <p:strVal val="ppt_y"/>
                                          </p:val>
                                        </p:tav>
                                        <p:tav tm="100000">
                                          <p:val>
                                            <p:strVal val="0-ppt_h/2"/>
                                          </p:val>
                                        </p:tav>
                                      </p:tavLst>
                                    </p:anim>
                                    <p:set>
                                      <p:cBhvr>
                                        <p:cTn id="213" dur="1" fill="hold">
                                          <p:stCondLst>
                                            <p:cond delay="2999"/>
                                          </p:stCondLst>
                                        </p:cTn>
                                        <p:tgtEl>
                                          <p:spTgt spid="19"/>
                                        </p:tgtEl>
                                        <p:attrNameLst>
                                          <p:attrName>style.visibility</p:attrName>
                                        </p:attrNameLst>
                                      </p:cBhvr>
                                      <p:to>
                                        <p:strVal val="hidden"/>
                                      </p:to>
                                    </p:set>
                                  </p:childTnLst>
                                </p:cTn>
                              </p:par>
                              <p:par>
                                <p:cTn id="214" presetID="2" presetClass="exit" presetSubtype="1" fill="hold" nodeType="withEffect">
                                  <p:stCondLst>
                                    <p:cond delay="0"/>
                                  </p:stCondLst>
                                  <p:childTnLst>
                                    <p:anim calcmode="lin" valueType="num">
                                      <p:cBhvr additive="base">
                                        <p:cTn id="215" dur="3000"/>
                                        <p:tgtEl>
                                          <p:spTgt spid="24"/>
                                        </p:tgtEl>
                                        <p:attrNameLst>
                                          <p:attrName>ppt_x</p:attrName>
                                        </p:attrNameLst>
                                      </p:cBhvr>
                                      <p:tavLst>
                                        <p:tav tm="0">
                                          <p:val>
                                            <p:strVal val="ppt_x"/>
                                          </p:val>
                                        </p:tav>
                                        <p:tav tm="100000">
                                          <p:val>
                                            <p:strVal val="ppt_x"/>
                                          </p:val>
                                        </p:tav>
                                      </p:tavLst>
                                    </p:anim>
                                    <p:anim calcmode="lin" valueType="num">
                                      <p:cBhvr additive="base">
                                        <p:cTn id="216" dur="3000"/>
                                        <p:tgtEl>
                                          <p:spTgt spid="24"/>
                                        </p:tgtEl>
                                        <p:attrNameLst>
                                          <p:attrName>ppt_y</p:attrName>
                                        </p:attrNameLst>
                                      </p:cBhvr>
                                      <p:tavLst>
                                        <p:tav tm="0">
                                          <p:val>
                                            <p:strVal val="ppt_y"/>
                                          </p:val>
                                        </p:tav>
                                        <p:tav tm="100000">
                                          <p:val>
                                            <p:strVal val="0-ppt_h/2"/>
                                          </p:val>
                                        </p:tav>
                                      </p:tavLst>
                                    </p:anim>
                                    <p:set>
                                      <p:cBhvr>
                                        <p:cTn id="217" dur="1" fill="hold">
                                          <p:stCondLst>
                                            <p:cond delay="2999"/>
                                          </p:stCondLst>
                                        </p:cTn>
                                        <p:tgtEl>
                                          <p:spTgt spid="24"/>
                                        </p:tgtEl>
                                        <p:attrNameLst>
                                          <p:attrName>style.visibility</p:attrName>
                                        </p:attrNameLst>
                                      </p:cBhvr>
                                      <p:to>
                                        <p:strVal val="hidden"/>
                                      </p:to>
                                    </p:set>
                                  </p:childTnLst>
                                </p:cTn>
                              </p:par>
                              <p:par>
                                <p:cTn id="218" presetID="2" presetClass="exit" presetSubtype="1" fill="hold" nodeType="withEffect">
                                  <p:stCondLst>
                                    <p:cond delay="0"/>
                                  </p:stCondLst>
                                  <p:childTnLst>
                                    <p:anim calcmode="lin" valueType="num">
                                      <p:cBhvr additive="base">
                                        <p:cTn id="219" dur="3000"/>
                                        <p:tgtEl>
                                          <p:spTgt spid="25"/>
                                        </p:tgtEl>
                                        <p:attrNameLst>
                                          <p:attrName>ppt_x</p:attrName>
                                        </p:attrNameLst>
                                      </p:cBhvr>
                                      <p:tavLst>
                                        <p:tav tm="0">
                                          <p:val>
                                            <p:strVal val="ppt_x"/>
                                          </p:val>
                                        </p:tav>
                                        <p:tav tm="100000">
                                          <p:val>
                                            <p:strVal val="ppt_x"/>
                                          </p:val>
                                        </p:tav>
                                      </p:tavLst>
                                    </p:anim>
                                    <p:anim calcmode="lin" valueType="num">
                                      <p:cBhvr additive="base">
                                        <p:cTn id="220" dur="3000"/>
                                        <p:tgtEl>
                                          <p:spTgt spid="25"/>
                                        </p:tgtEl>
                                        <p:attrNameLst>
                                          <p:attrName>ppt_y</p:attrName>
                                        </p:attrNameLst>
                                      </p:cBhvr>
                                      <p:tavLst>
                                        <p:tav tm="0">
                                          <p:val>
                                            <p:strVal val="ppt_y"/>
                                          </p:val>
                                        </p:tav>
                                        <p:tav tm="100000">
                                          <p:val>
                                            <p:strVal val="0-ppt_h/2"/>
                                          </p:val>
                                        </p:tav>
                                      </p:tavLst>
                                    </p:anim>
                                    <p:set>
                                      <p:cBhvr>
                                        <p:cTn id="221" dur="1" fill="hold">
                                          <p:stCondLst>
                                            <p:cond delay="2999"/>
                                          </p:stCondLst>
                                        </p:cTn>
                                        <p:tgtEl>
                                          <p:spTgt spid="25"/>
                                        </p:tgtEl>
                                        <p:attrNameLst>
                                          <p:attrName>style.visibility</p:attrName>
                                        </p:attrNameLst>
                                      </p:cBhvr>
                                      <p:to>
                                        <p:strVal val="hidden"/>
                                      </p:to>
                                    </p:set>
                                  </p:childTnLst>
                                </p:cTn>
                              </p:par>
                              <p:par>
                                <p:cTn id="222" presetID="2" presetClass="exit" presetSubtype="1" fill="hold" nodeType="withEffect">
                                  <p:stCondLst>
                                    <p:cond delay="0"/>
                                  </p:stCondLst>
                                  <p:childTnLst>
                                    <p:anim calcmode="lin" valueType="num">
                                      <p:cBhvr additive="base">
                                        <p:cTn id="223" dur="3000"/>
                                        <p:tgtEl>
                                          <p:spTgt spid="26"/>
                                        </p:tgtEl>
                                        <p:attrNameLst>
                                          <p:attrName>ppt_x</p:attrName>
                                        </p:attrNameLst>
                                      </p:cBhvr>
                                      <p:tavLst>
                                        <p:tav tm="0">
                                          <p:val>
                                            <p:strVal val="ppt_x"/>
                                          </p:val>
                                        </p:tav>
                                        <p:tav tm="100000">
                                          <p:val>
                                            <p:strVal val="ppt_x"/>
                                          </p:val>
                                        </p:tav>
                                      </p:tavLst>
                                    </p:anim>
                                    <p:anim calcmode="lin" valueType="num">
                                      <p:cBhvr additive="base">
                                        <p:cTn id="224" dur="3000"/>
                                        <p:tgtEl>
                                          <p:spTgt spid="26"/>
                                        </p:tgtEl>
                                        <p:attrNameLst>
                                          <p:attrName>ppt_y</p:attrName>
                                        </p:attrNameLst>
                                      </p:cBhvr>
                                      <p:tavLst>
                                        <p:tav tm="0">
                                          <p:val>
                                            <p:strVal val="ppt_y"/>
                                          </p:val>
                                        </p:tav>
                                        <p:tav tm="100000">
                                          <p:val>
                                            <p:strVal val="0-ppt_h/2"/>
                                          </p:val>
                                        </p:tav>
                                      </p:tavLst>
                                    </p:anim>
                                    <p:set>
                                      <p:cBhvr>
                                        <p:cTn id="225" dur="1" fill="hold">
                                          <p:stCondLst>
                                            <p:cond delay="2999"/>
                                          </p:stCondLst>
                                        </p:cTn>
                                        <p:tgtEl>
                                          <p:spTgt spid="26"/>
                                        </p:tgtEl>
                                        <p:attrNameLst>
                                          <p:attrName>style.visibility</p:attrName>
                                        </p:attrNameLst>
                                      </p:cBhvr>
                                      <p:to>
                                        <p:strVal val="hidden"/>
                                      </p:to>
                                    </p:set>
                                  </p:childTnLst>
                                </p:cTn>
                              </p:par>
                              <p:par>
                                <p:cTn id="226" presetID="2" presetClass="exit" presetSubtype="1" fill="hold" nodeType="withEffect">
                                  <p:stCondLst>
                                    <p:cond delay="0"/>
                                  </p:stCondLst>
                                  <p:childTnLst>
                                    <p:anim calcmode="lin" valueType="num">
                                      <p:cBhvr additive="base">
                                        <p:cTn id="227" dur="3000"/>
                                        <p:tgtEl>
                                          <p:spTgt spid="27"/>
                                        </p:tgtEl>
                                        <p:attrNameLst>
                                          <p:attrName>ppt_x</p:attrName>
                                        </p:attrNameLst>
                                      </p:cBhvr>
                                      <p:tavLst>
                                        <p:tav tm="0">
                                          <p:val>
                                            <p:strVal val="ppt_x"/>
                                          </p:val>
                                        </p:tav>
                                        <p:tav tm="100000">
                                          <p:val>
                                            <p:strVal val="ppt_x"/>
                                          </p:val>
                                        </p:tav>
                                      </p:tavLst>
                                    </p:anim>
                                    <p:anim calcmode="lin" valueType="num">
                                      <p:cBhvr additive="base">
                                        <p:cTn id="228" dur="3000"/>
                                        <p:tgtEl>
                                          <p:spTgt spid="27"/>
                                        </p:tgtEl>
                                        <p:attrNameLst>
                                          <p:attrName>ppt_y</p:attrName>
                                        </p:attrNameLst>
                                      </p:cBhvr>
                                      <p:tavLst>
                                        <p:tav tm="0">
                                          <p:val>
                                            <p:strVal val="ppt_y"/>
                                          </p:val>
                                        </p:tav>
                                        <p:tav tm="100000">
                                          <p:val>
                                            <p:strVal val="0-ppt_h/2"/>
                                          </p:val>
                                        </p:tav>
                                      </p:tavLst>
                                    </p:anim>
                                    <p:set>
                                      <p:cBhvr>
                                        <p:cTn id="229" dur="1" fill="hold">
                                          <p:stCondLst>
                                            <p:cond delay="2999"/>
                                          </p:stCondLst>
                                        </p:cTn>
                                        <p:tgtEl>
                                          <p:spTgt spid="27"/>
                                        </p:tgtEl>
                                        <p:attrNameLst>
                                          <p:attrName>style.visibility</p:attrName>
                                        </p:attrNameLst>
                                      </p:cBhvr>
                                      <p:to>
                                        <p:strVal val="hidden"/>
                                      </p:to>
                                    </p:set>
                                  </p:childTnLst>
                                </p:cTn>
                              </p:par>
                              <p:par>
                                <p:cTn id="230" presetID="2" presetClass="exit" presetSubtype="1" fill="hold" nodeType="withEffect">
                                  <p:stCondLst>
                                    <p:cond delay="0"/>
                                  </p:stCondLst>
                                  <p:childTnLst>
                                    <p:anim calcmode="lin" valueType="num">
                                      <p:cBhvr additive="base">
                                        <p:cTn id="231" dur="3000"/>
                                        <p:tgtEl>
                                          <p:spTgt spid="28"/>
                                        </p:tgtEl>
                                        <p:attrNameLst>
                                          <p:attrName>ppt_x</p:attrName>
                                        </p:attrNameLst>
                                      </p:cBhvr>
                                      <p:tavLst>
                                        <p:tav tm="0">
                                          <p:val>
                                            <p:strVal val="ppt_x"/>
                                          </p:val>
                                        </p:tav>
                                        <p:tav tm="100000">
                                          <p:val>
                                            <p:strVal val="ppt_x"/>
                                          </p:val>
                                        </p:tav>
                                      </p:tavLst>
                                    </p:anim>
                                    <p:anim calcmode="lin" valueType="num">
                                      <p:cBhvr additive="base">
                                        <p:cTn id="232" dur="3000"/>
                                        <p:tgtEl>
                                          <p:spTgt spid="28"/>
                                        </p:tgtEl>
                                        <p:attrNameLst>
                                          <p:attrName>ppt_y</p:attrName>
                                        </p:attrNameLst>
                                      </p:cBhvr>
                                      <p:tavLst>
                                        <p:tav tm="0">
                                          <p:val>
                                            <p:strVal val="ppt_y"/>
                                          </p:val>
                                        </p:tav>
                                        <p:tav tm="100000">
                                          <p:val>
                                            <p:strVal val="0-ppt_h/2"/>
                                          </p:val>
                                        </p:tav>
                                      </p:tavLst>
                                    </p:anim>
                                    <p:set>
                                      <p:cBhvr>
                                        <p:cTn id="233" dur="1" fill="hold">
                                          <p:stCondLst>
                                            <p:cond delay="2999"/>
                                          </p:stCondLst>
                                        </p:cTn>
                                        <p:tgtEl>
                                          <p:spTgt spid="28"/>
                                        </p:tgtEl>
                                        <p:attrNameLst>
                                          <p:attrName>style.visibility</p:attrName>
                                        </p:attrNameLst>
                                      </p:cBhvr>
                                      <p:to>
                                        <p:strVal val="hidden"/>
                                      </p:to>
                                    </p:set>
                                  </p:childTnLst>
                                </p:cTn>
                              </p:par>
                              <p:par>
                                <p:cTn id="234" presetID="2" presetClass="exit" presetSubtype="1" fill="hold" nodeType="withEffect">
                                  <p:stCondLst>
                                    <p:cond delay="0"/>
                                  </p:stCondLst>
                                  <p:childTnLst>
                                    <p:anim calcmode="lin" valueType="num">
                                      <p:cBhvr additive="base">
                                        <p:cTn id="235" dur="3000"/>
                                        <p:tgtEl>
                                          <p:spTgt spid="29"/>
                                        </p:tgtEl>
                                        <p:attrNameLst>
                                          <p:attrName>ppt_x</p:attrName>
                                        </p:attrNameLst>
                                      </p:cBhvr>
                                      <p:tavLst>
                                        <p:tav tm="0">
                                          <p:val>
                                            <p:strVal val="ppt_x"/>
                                          </p:val>
                                        </p:tav>
                                        <p:tav tm="100000">
                                          <p:val>
                                            <p:strVal val="ppt_x"/>
                                          </p:val>
                                        </p:tav>
                                      </p:tavLst>
                                    </p:anim>
                                    <p:anim calcmode="lin" valueType="num">
                                      <p:cBhvr additive="base">
                                        <p:cTn id="236" dur="3000"/>
                                        <p:tgtEl>
                                          <p:spTgt spid="29"/>
                                        </p:tgtEl>
                                        <p:attrNameLst>
                                          <p:attrName>ppt_y</p:attrName>
                                        </p:attrNameLst>
                                      </p:cBhvr>
                                      <p:tavLst>
                                        <p:tav tm="0">
                                          <p:val>
                                            <p:strVal val="ppt_y"/>
                                          </p:val>
                                        </p:tav>
                                        <p:tav tm="100000">
                                          <p:val>
                                            <p:strVal val="0-ppt_h/2"/>
                                          </p:val>
                                        </p:tav>
                                      </p:tavLst>
                                    </p:anim>
                                    <p:set>
                                      <p:cBhvr>
                                        <p:cTn id="237" dur="1" fill="hold">
                                          <p:stCondLst>
                                            <p:cond delay="2999"/>
                                          </p:stCondLst>
                                        </p:cTn>
                                        <p:tgtEl>
                                          <p:spTgt spid="29"/>
                                        </p:tgtEl>
                                        <p:attrNameLst>
                                          <p:attrName>style.visibility</p:attrName>
                                        </p:attrNameLst>
                                      </p:cBhvr>
                                      <p:to>
                                        <p:strVal val="hidden"/>
                                      </p:to>
                                    </p:set>
                                  </p:childTnLst>
                                </p:cTn>
                              </p:par>
                              <p:par>
                                <p:cTn id="238" presetID="2" presetClass="exit" presetSubtype="1" fill="hold" nodeType="withEffect">
                                  <p:stCondLst>
                                    <p:cond delay="0"/>
                                  </p:stCondLst>
                                  <p:childTnLst>
                                    <p:anim calcmode="lin" valueType="num">
                                      <p:cBhvr additive="base">
                                        <p:cTn id="239" dur="3000"/>
                                        <p:tgtEl>
                                          <p:spTgt spid="30"/>
                                        </p:tgtEl>
                                        <p:attrNameLst>
                                          <p:attrName>ppt_x</p:attrName>
                                        </p:attrNameLst>
                                      </p:cBhvr>
                                      <p:tavLst>
                                        <p:tav tm="0">
                                          <p:val>
                                            <p:strVal val="ppt_x"/>
                                          </p:val>
                                        </p:tav>
                                        <p:tav tm="100000">
                                          <p:val>
                                            <p:strVal val="ppt_x"/>
                                          </p:val>
                                        </p:tav>
                                      </p:tavLst>
                                    </p:anim>
                                    <p:anim calcmode="lin" valueType="num">
                                      <p:cBhvr additive="base">
                                        <p:cTn id="240" dur="3000"/>
                                        <p:tgtEl>
                                          <p:spTgt spid="30"/>
                                        </p:tgtEl>
                                        <p:attrNameLst>
                                          <p:attrName>ppt_y</p:attrName>
                                        </p:attrNameLst>
                                      </p:cBhvr>
                                      <p:tavLst>
                                        <p:tav tm="0">
                                          <p:val>
                                            <p:strVal val="ppt_y"/>
                                          </p:val>
                                        </p:tav>
                                        <p:tav tm="100000">
                                          <p:val>
                                            <p:strVal val="0-ppt_h/2"/>
                                          </p:val>
                                        </p:tav>
                                      </p:tavLst>
                                    </p:anim>
                                    <p:set>
                                      <p:cBhvr>
                                        <p:cTn id="241" dur="1" fill="hold">
                                          <p:stCondLst>
                                            <p:cond delay="2999"/>
                                          </p:stCondLst>
                                        </p:cTn>
                                        <p:tgtEl>
                                          <p:spTgt spid="30"/>
                                        </p:tgtEl>
                                        <p:attrNameLst>
                                          <p:attrName>style.visibility</p:attrName>
                                        </p:attrNameLst>
                                      </p:cBhvr>
                                      <p:to>
                                        <p:strVal val="hidden"/>
                                      </p:to>
                                    </p:set>
                                  </p:childTnLst>
                                </p:cTn>
                              </p:par>
                              <p:par>
                                <p:cTn id="242" presetID="2" presetClass="exit" presetSubtype="1" fill="hold" nodeType="withEffect">
                                  <p:stCondLst>
                                    <p:cond delay="0"/>
                                  </p:stCondLst>
                                  <p:childTnLst>
                                    <p:anim calcmode="lin" valueType="num">
                                      <p:cBhvr additive="base">
                                        <p:cTn id="243" dur="3000"/>
                                        <p:tgtEl>
                                          <p:spTgt spid="31"/>
                                        </p:tgtEl>
                                        <p:attrNameLst>
                                          <p:attrName>ppt_x</p:attrName>
                                        </p:attrNameLst>
                                      </p:cBhvr>
                                      <p:tavLst>
                                        <p:tav tm="0">
                                          <p:val>
                                            <p:strVal val="ppt_x"/>
                                          </p:val>
                                        </p:tav>
                                        <p:tav tm="100000">
                                          <p:val>
                                            <p:strVal val="ppt_x"/>
                                          </p:val>
                                        </p:tav>
                                      </p:tavLst>
                                    </p:anim>
                                    <p:anim calcmode="lin" valueType="num">
                                      <p:cBhvr additive="base">
                                        <p:cTn id="244" dur="3000"/>
                                        <p:tgtEl>
                                          <p:spTgt spid="31"/>
                                        </p:tgtEl>
                                        <p:attrNameLst>
                                          <p:attrName>ppt_y</p:attrName>
                                        </p:attrNameLst>
                                      </p:cBhvr>
                                      <p:tavLst>
                                        <p:tav tm="0">
                                          <p:val>
                                            <p:strVal val="ppt_y"/>
                                          </p:val>
                                        </p:tav>
                                        <p:tav tm="100000">
                                          <p:val>
                                            <p:strVal val="0-ppt_h/2"/>
                                          </p:val>
                                        </p:tav>
                                      </p:tavLst>
                                    </p:anim>
                                    <p:set>
                                      <p:cBhvr>
                                        <p:cTn id="245" dur="1" fill="hold">
                                          <p:stCondLst>
                                            <p:cond delay="2999"/>
                                          </p:stCondLst>
                                        </p:cTn>
                                        <p:tgtEl>
                                          <p:spTgt spid="31"/>
                                        </p:tgtEl>
                                        <p:attrNameLst>
                                          <p:attrName>style.visibility</p:attrName>
                                        </p:attrNameLst>
                                      </p:cBhvr>
                                      <p:to>
                                        <p:strVal val="hidden"/>
                                      </p:to>
                                    </p:set>
                                  </p:childTnLst>
                                </p:cTn>
                              </p:par>
                              <p:par>
                                <p:cTn id="246" presetID="23" presetClass="entr" presetSubtype="16" fill="hold" nodeType="withEffect">
                                  <p:stCondLst>
                                    <p:cond delay="0"/>
                                  </p:stCondLst>
                                  <p:childTnLst>
                                    <p:set>
                                      <p:cBhvr>
                                        <p:cTn id="247" dur="1" fill="hold">
                                          <p:stCondLst>
                                            <p:cond delay="0"/>
                                          </p:stCondLst>
                                        </p:cTn>
                                        <p:tgtEl>
                                          <p:spTgt spid="36"/>
                                        </p:tgtEl>
                                        <p:attrNameLst>
                                          <p:attrName>style.visibility</p:attrName>
                                        </p:attrNameLst>
                                      </p:cBhvr>
                                      <p:to>
                                        <p:strVal val="visible"/>
                                      </p:to>
                                    </p:set>
                                    <p:anim calcmode="lin" valueType="num">
                                      <p:cBhvr>
                                        <p:cTn id="248" dur="2000" fill="hold"/>
                                        <p:tgtEl>
                                          <p:spTgt spid="36"/>
                                        </p:tgtEl>
                                        <p:attrNameLst>
                                          <p:attrName>ppt_w</p:attrName>
                                        </p:attrNameLst>
                                      </p:cBhvr>
                                      <p:tavLst>
                                        <p:tav tm="0">
                                          <p:val>
                                            <p:fltVal val="0"/>
                                          </p:val>
                                        </p:tav>
                                        <p:tav tm="100000">
                                          <p:val>
                                            <p:strVal val="#ppt_w"/>
                                          </p:val>
                                        </p:tav>
                                      </p:tavLst>
                                    </p:anim>
                                    <p:anim calcmode="lin" valueType="num">
                                      <p:cBhvr>
                                        <p:cTn id="249" dur="2000" fill="hold"/>
                                        <p:tgtEl>
                                          <p:spTgt spid="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C:\Documents and Settings\Jose Luis\Escritorio\REFUGIADOS\Refugiados-956x631.jpg"/>
          <p:cNvPicPr>
            <a:picLocks noChangeAspect="1" noChangeArrowheads="1"/>
          </p:cNvPicPr>
          <p:nvPr/>
        </p:nvPicPr>
        <p:blipFill>
          <a:blip r:embed="rId2"/>
          <a:srcRect/>
          <a:stretch>
            <a:fillRect/>
          </a:stretch>
        </p:blipFill>
        <p:spPr bwMode="auto">
          <a:xfrm>
            <a:off x="0" y="-464153"/>
            <a:ext cx="8766923" cy="6436931"/>
          </a:xfrm>
          <a:prstGeom prst="rect">
            <a:avLst/>
          </a:prstGeom>
          <a:noFill/>
        </p:spPr>
      </p:pic>
      <p:sp>
        <p:nvSpPr>
          <p:cNvPr id="5" name="4 Marco"/>
          <p:cNvSpPr/>
          <p:nvPr/>
        </p:nvSpPr>
        <p:spPr>
          <a:xfrm>
            <a:off x="3500364" y="0"/>
            <a:ext cx="1098153" cy="804192"/>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500364" y="804192"/>
            <a:ext cx="1098153" cy="802491"/>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500364" y="1606683"/>
            <a:ext cx="1098153" cy="804191"/>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3500364" y="2410874"/>
            <a:ext cx="1098153" cy="860298"/>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3500364" y="3271172"/>
            <a:ext cx="1098153" cy="746385"/>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500364" y="4017557"/>
            <a:ext cx="1098153" cy="744684"/>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3500364" y="4762241"/>
            <a:ext cx="1098153" cy="746384"/>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4598517" y="0"/>
            <a:ext cx="1098153" cy="804192"/>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4598517" y="804192"/>
            <a:ext cx="1098153" cy="802491"/>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4598517" y="1606683"/>
            <a:ext cx="1098153" cy="804191"/>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4598517" y="2410874"/>
            <a:ext cx="1098153" cy="860298"/>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arco"/>
          <p:cNvSpPr/>
          <p:nvPr/>
        </p:nvSpPr>
        <p:spPr>
          <a:xfrm>
            <a:off x="4598517" y="3271172"/>
            <a:ext cx="1098153" cy="746385"/>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arco"/>
          <p:cNvSpPr/>
          <p:nvPr/>
        </p:nvSpPr>
        <p:spPr>
          <a:xfrm>
            <a:off x="4598517" y="4017557"/>
            <a:ext cx="1098153" cy="744684"/>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Marco"/>
          <p:cNvSpPr/>
          <p:nvPr/>
        </p:nvSpPr>
        <p:spPr>
          <a:xfrm>
            <a:off x="4598517" y="4762241"/>
            <a:ext cx="1098153" cy="746384"/>
          </a:xfrm>
          <a:prstGeom prst="frame">
            <a:avLst>
              <a:gd name="adj1" fmla="val 24808"/>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 calcmode="lin" valueType="num">
                                      <p:cBhvr>
                                        <p:cTn id="15"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anim calcmode="lin" valueType="num">
                                      <p:cBhvr>
                                        <p:cTn id="21"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anim calcmode="lin" valueType="num">
                                      <p:cBhvr>
                                        <p:cTn id="27"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3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ppt_w</p:attrName>
                                        </p:attrNameLst>
                                      </p:cBhvr>
                                      <p:tavLst>
                                        <p:tav tm="0">
                                          <p:val>
                                            <p:fltVal val="0"/>
                                          </p:val>
                                        </p:tav>
                                        <p:tav tm="100000">
                                          <p:val>
                                            <p:strVal val="#ppt_w"/>
                                          </p:val>
                                        </p:tav>
                                      </p:tavLst>
                                    </p:anim>
                                    <p:anim calcmode="lin" valueType="num">
                                      <p:cBhvr>
                                        <p:cTn id="32" dur="3000" fill="hold"/>
                                        <p:tgtEl>
                                          <p:spTgt spid="10"/>
                                        </p:tgtEl>
                                        <p:attrNameLst>
                                          <p:attrName>ppt_h</p:attrName>
                                        </p:attrNameLst>
                                      </p:cBhvr>
                                      <p:tavLst>
                                        <p:tav tm="0">
                                          <p:val>
                                            <p:fltVal val="0"/>
                                          </p:val>
                                        </p:tav>
                                        <p:tav tm="100000">
                                          <p:val>
                                            <p:strVal val="#ppt_h"/>
                                          </p:val>
                                        </p:tav>
                                      </p:tavLst>
                                    </p:anim>
                                    <p:anim calcmode="lin" valueType="num">
                                      <p:cBhvr>
                                        <p:cTn id="33"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ppt_w</p:attrName>
                                        </p:attrNameLst>
                                      </p:cBhvr>
                                      <p:tavLst>
                                        <p:tav tm="0">
                                          <p:val>
                                            <p:fltVal val="0"/>
                                          </p:val>
                                        </p:tav>
                                        <p:tav tm="100000">
                                          <p:val>
                                            <p:strVal val="#ppt_w"/>
                                          </p:val>
                                        </p:tav>
                                      </p:tavLst>
                                    </p:anim>
                                    <p:anim calcmode="lin" valueType="num">
                                      <p:cBhvr>
                                        <p:cTn id="38" dur="3000" fill="hold"/>
                                        <p:tgtEl>
                                          <p:spTgt spid="11"/>
                                        </p:tgtEl>
                                        <p:attrNameLst>
                                          <p:attrName>ppt_h</p:attrName>
                                        </p:attrNameLst>
                                      </p:cBhvr>
                                      <p:tavLst>
                                        <p:tav tm="0">
                                          <p:val>
                                            <p:fltVal val="0"/>
                                          </p:val>
                                        </p:tav>
                                        <p:tav tm="100000">
                                          <p:val>
                                            <p:strVal val="#ppt_h"/>
                                          </p:val>
                                        </p:tav>
                                      </p:tavLst>
                                    </p:anim>
                                    <p:anim calcmode="lin" valueType="num">
                                      <p:cBhvr>
                                        <p:cTn id="39"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3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ppt_w</p:attrName>
                                        </p:attrNameLst>
                                      </p:cBhvr>
                                      <p:tavLst>
                                        <p:tav tm="0">
                                          <p:val>
                                            <p:fltVal val="0"/>
                                          </p:val>
                                        </p:tav>
                                        <p:tav tm="100000">
                                          <p:val>
                                            <p:strVal val="#ppt_w"/>
                                          </p:val>
                                        </p:tav>
                                      </p:tavLst>
                                    </p:anim>
                                    <p:anim calcmode="lin" valueType="num">
                                      <p:cBhvr>
                                        <p:cTn id="44" dur="3000" fill="hold"/>
                                        <p:tgtEl>
                                          <p:spTgt spid="12"/>
                                        </p:tgtEl>
                                        <p:attrNameLst>
                                          <p:attrName>ppt_h</p:attrName>
                                        </p:attrNameLst>
                                      </p:cBhvr>
                                      <p:tavLst>
                                        <p:tav tm="0">
                                          <p:val>
                                            <p:fltVal val="0"/>
                                          </p:val>
                                        </p:tav>
                                        <p:tav tm="100000">
                                          <p:val>
                                            <p:strVal val="#ppt_h"/>
                                          </p:val>
                                        </p:tav>
                                      </p:tavLst>
                                    </p:anim>
                                    <p:anim calcmode="lin" valueType="num">
                                      <p:cBhvr>
                                        <p:cTn id="45"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3000" fill="hold"/>
                                        <p:tgtEl>
                                          <p:spTgt spid="12"/>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fltVal val="0"/>
                                          </p:val>
                                        </p:tav>
                                        <p:tav tm="100000">
                                          <p:val>
                                            <p:strVal val="#ppt_w"/>
                                          </p:val>
                                        </p:tav>
                                      </p:tavLst>
                                    </p:anim>
                                    <p:anim calcmode="lin" valueType="num">
                                      <p:cBhvr>
                                        <p:cTn id="50" dur="3000" fill="hold"/>
                                        <p:tgtEl>
                                          <p:spTgt spid="13"/>
                                        </p:tgtEl>
                                        <p:attrNameLst>
                                          <p:attrName>ppt_h</p:attrName>
                                        </p:attrNameLst>
                                      </p:cBhvr>
                                      <p:tavLst>
                                        <p:tav tm="0">
                                          <p:val>
                                            <p:fltVal val="0"/>
                                          </p:val>
                                        </p:tav>
                                        <p:tav tm="100000">
                                          <p:val>
                                            <p:strVal val="#ppt_h"/>
                                          </p:val>
                                        </p:tav>
                                      </p:tavLst>
                                    </p:anim>
                                    <p:anim calcmode="lin" valueType="num">
                                      <p:cBhvr>
                                        <p:cTn id="51"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52" dur="3000" fill="hold"/>
                                        <p:tgtEl>
                                          <p:spTgt spid="13"/>
                                        </p:tgtEl>
                                        <p:attrNameLst>
                                          <p:attrName>ppt_y</p:attrName>
                                        </p:attrNameLst>
                                      </p:cBhvr>
                                      <p:tavLst>
                                        <p:tav tm="0" fmla="#ppt_y+(sin(-2*pi*(1-$))*-#ppt_x+cos(-2*pi*(1-$))*(1-#ppt_y))*(1-$)">
                                          <p:val>
                                            <p:fltVal val="0"/>
                                          </p:val>
                                        </p:tav>
                                        <p:tav tm="100000">
                                          <p:val>
                                            <p:fltVal val="1"/>
                                          </p:val>
                                        </p:tav>
                                      </p:tavLst>
                                    </p:anim>
                                  </p:childTnLst>
                                </p:cTn>
                              </p:par>
                              <p:par>
                                <p:cTn id="53" presetID="15" presetClass="entr" presetSubtype="0"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3000" fill="hold"/>
                                        <p:tgtEl>
                                          <p:spTgt spid="14"/>
                                        </p:tgtEl>
                                        <p:attrNameLst>
                                          <p:attrName>ppt_w</p:attrName>
                                        </p:attrNameLst>
                                      </p:cBhvr>
                                      <p:tavLst>
                                        <p:tav tm="0">
                                          <p:val>
                                            <p:fltVal val="0"/>
                                          </p:val>
                                        </p:tav>
                                        <p:tav tm="100000">
                                          <p:val>
                                            <p:strVal val="#ppt_w"/>
                                          </p:val>
                                        </p:tav>
                                      </p:tavLst>
                                    </p:anim>
                                    <p:anim calcmode="lin" valueType="num">
                                      <p:cBhvr>
                                        <p:cTn id="56" dur="3000" fill="hold"/>
                                        <p:tgtEl>
                                          <p:spTgt spid="14"/>
                                        </p:tgtEl>
                                        <p:attrNameLst>
                                          <p:attrName>ppt_h</p:attrName>
                                        </p:attrNameLst>
                                      </p:cBhvr>
                                      <p:tavLst>
                                        <p:tav tm="0">
                                          <p:val>
                                            <p:fltVal val="0"/>
                                          </p:val>
                                        </p:tav>
                                        <p:tav tm="100000">
                                          <p:val>
                                            <p:strVal val="#ppt_h"/>
                                          </p:val>
                                        </p:tav>
                                      </p:tavLst>
                                    </p:anim>
                                    <p:anim calcmode="lin" valueType="num">
                                      <p:cBhvr>
                                        <p:cTn id="57"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8" dur="3000" fill="hold"/>
                                        <p:tgtEl>
                                          <p:spTgt spid="14"/>
                                        </p:tgtEl>
                                        <p:attrNameLst>
                                          <p:attrName>ppt_y</p:attrName>
                                        </p:attrNameLst>
                                      </p:cBhvr>
                                      <p:tavLst>
                                        <p:tav tm="0" fmla="#ppt_y+(sin(-2*pi*(1-$))*-#ppt_x+cos(-2*pi*(1-$))*(1-#ppt_y))*(1-$)">
                                          <p:val>
                                            <p:fltVal val="0"/>
                                          </p:val>
                                        </p:tav>
                                        <p:tav tm="100000">
                                          <p:val>
                                            <p:fltVal val="1"/>
                                          </p:val>
                                        </p:tav>
                                      </p:tavLst>
                                    </p:anim>
                                  </p:childTnLst>
                                </p:cTn>
                              </p:par>
                              <p:par>
                                <p:cTn id="59" presetID="15" presetClass="entr" presetSubtype="0"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3000" fill="hold"/>
                                        <p:tgtEl>
                                          <p:spTgt spid="15"/>
                                        </p:tgtEl>
                                        <p:attrNameLst>
                                          <p:attrName>ppt_w</p:attrName>
                                        </p:attrNameLst>
                                      </p:cBhvr>
                                      <p:tavLst>
                                        <p:tav tm="0">
                                          <p:val>
                                            <p:fltVal val="0"/>
                                          </p:val>
                                        </p:tav>
                                        <p:tav tm="100000">
                                          <p:val>
                                            <p:strVal val="#ppt_w"/>
                                          </p:val>
                                        </p:tav>
                                      </p:tavLst>
                                    </p:anim>
                                    <p:anim calcmode="lin" valueType="num">
                                      <p:cBhvr>
                                        <p:cTn id="62" dur="3000" fill="hold"/>
                                        <p:tgtEl>
                                          <p:spTgt spid="15"/>
                                        </p:tgtEl>
                                        <p:attrNameLst>
                                          <p:attrName>ppt_h</p:attrName>
                                        </p:attrNameLst>
                                      </p:cBhvr>
                                      <p:tavLst>
                                        <p:tav tm="0">
                                          <p:val>
                                            <p:fltVal val="0"/>
                                          </p:val>
                                        </p:tav>
                                        <p:tav tm="100000">
                                          <p:val>
                                            <p:strVal val="#ppt_h"/>
                                          </p:val>
                                        </p:tav>
                                      </p:tavLst>
                                    </p:anim>
                                    <p:anim calcmode="lin" valueType="num">
                                      <p:cBhvr>
                                        <p:cTn id="63"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64" dur="3000" fill="hold"/>
                                        <p:tgtEl>
                                          <p:spTgt spid="15"/>
                                        </p:tgtEl>
                                        <p:attrNameLst>
                                          <p:attrName>ppt_y</p:attrName>
                                        </p:attrNameLst>
                                      </p:cBhvr>
                                      <p:tavLst>
                                        <p:tav tm="0" fmla="#ppt_y+(sin(-2*pi*(1-$))*-#ppt_x+cos(-2*pi*(1-$))*(1-#ppt_y))*(1-$)">
                                          <p:val>
                                            <p:fltVal val="0"/>
                                          </p:val>
                                        </p:tav>
                                        <p:tav tm="100000">
                                          <p:val>
                                            <p:fltVal val="1"/>
                                          </p:val>
                                        </p:tav>
                                      </p:tavLst>
                                    </p:anim>
                                  </p:childTnLst>
                                </p:cTn>
                              </p:par>
                              <p:par>
                                <p:cTn id="65" presetID="15" presetClass="entr" presetSubtype="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p:val>
                                            <p:fltVal val="0"/>
                                          </p:val>
                                        </p:tav>
                                        <p:tav tm="100000">
                                          <p:val>
                                            <p:strVal val="#ppt_w"/>
                                          </p:val>
                                        </p:tav>
                                      </p:tavLst>
                                    </p:anim>
                                    <p:anim calcmode="lin" valueType="num">
                                      <p:cBhvr>
                                        <p:cTn id="68" dur="3000" fill="hold"/>
                                        <p:tgtEl>
                                          <p:spTgt spid="16"/>
                                        </p:tgtEl>
                                        <p:attrNameLst>
                                          <p:attrName>ppt_h</p:attrName>
                                        </p:attrNameLst>
                                      </p:cBhvr>
                                      <p:tavLst>
                                        <p:tav tm="0">
                                          <p:val>
                                            <p:fltVal val="0"/>
                                          </p:val>
                                        </p:tav>
                                        <p:tav tm="100000">
                                          <p:val>
                                            <p:strVal val="#ppt_h"/>
                                          </p:val>
                                        </p:tav>
                                      </p:tavLst>
                                    </p:anim>
                                    <p:anim calcmode="lin" valueType="num">
                                      <p:cBhvr>
                                        <p:cTn id="69"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70" dur="3000" fill="hold"/>
                                        <p:tgtEl>
                                          <p:spTgt spid="16"/>
                                        </p:tgtEl>
                                        <p:attrNameLst>
                                          <p:attrName>ppt_y</p:attrName>
                                        </p:attrNameLst>
                                      </p:cBhvr>
                                      <p:tavLst>
                                        <p:tav tm="0" fmla="#ppt_y+(sin(-2*pi*(1-$))*-#ppt_x+cos(-2*pi*(1-$))*(1-#ppt_y))*(1-$)">
                                          <p:val>
                                            <p:fltVal val="0"/>
                                          </p:val>
                                        </p:tav>
                                        <p:tav tm="100000">
                                          <p:val>
                                            <p:fltVal val="1"/>
                                          </p:val>
                                        </p:tav>
                                      </p:tavLst>
                                    </p:anim>
                                  </p:childTnLst>
                                </p:cTn>
                              </p:par>
                              <p:par>
                                <p:cTn id="71" presetID="15" presetClass="entr" presetSubtype="0"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p:cTn id="73" dur="3000" fill="hold"/>
                                        <p:tgtEl>
                                          <p:spTgt spid="17"/>
                                        </p:tgtEl>
                                        <p:attrNameLst>
                                          <p:attrName>ppt_w</p:attrName>
                                        </p:attrNameLst>
                                      </p:cBhvr>
                                      <p:tavLst>
                                        <p:tav tm="0">
                                          <p:val>
                                            <p:fltVal val="0"/>
                                          </p:val>
                                        </p:tav>
                                        <p:tav tm="100000">
                                          <p:val>
                                            <p:strVal val="#ppt_w"/>
                                          </p:val>
                                        </p:tav>
                                      </p:tavLst>
                                    </p:anim>
                                    <p:anim calcmode="lin" valueType="num">
                                      <p:cBhvr>
                                        <p:cTn id="74" dur="3000" fill="hold"/>
                                        <p:tgtEl>
                                          <p:spTgt spid="17"/>
                                        </p:tgtEl>
                                        <p:attrNameLst>
                                          <p:attrName>ppt_h</p:attrName>
                                        </p:attrNameLst>
                                      </p:cBhvr>
                                      <p:tavLst>
                                        <p:tav tm="0">
                                          <p:val>
                                            <p:fltVal val="0"/>
                                          </p:val>
                                        </p:tav>
                                        <p:tav tm="100000">
                                          <p:val>
                                            <p:strVal val="#ppt_h"/>
                                          </p:val>
                                        </p:tav>
                                      </p:tavLst>
                                    </p:anim>
                                    <p:anim calcmode="lin" valueType="num">
                                      <p:cBhvr>
                                        <p:cTn id="75" dur="3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76" dur="3000" fill="hold"/>
                                        <p:tgtEl>
                                          <p:spTgt spid="17"/>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p:cTn id="79" dur="3000" fill="hold"/>
                                        <p:tgtEl>
                                          <p:spTgt spid="18"/>
                                        </p:tgtEl>
                                        <p:attrNameLst>
                                          <p:attrName>ppt_w</p:attrName>
                                        </p:attrNameLst>
                                      </p:cBhvr>
                                      <p:tavLst>
                                        <p:tav tm="0">
                                          <p:val>
                                            <p:fltVal val="0"/>
                                          </p:val>
                                        </p:tav>
                                        <p:tav tm="100000">
                                          <p:val>
                                            <p:strVal val="#ppt_w"/>
                                          </p:val>
                                        </p:tav>
                                      </p:tavLst>
                                    </p:anim>
                                    <p:anim calcmode="lin" valueType="num">
                                      <p:cBhvr>
                                        <p:cTn id="80" dur="3000" fill="hold"/>
                                        <p:tgtEl>
                                          <p:spTgt spid="18"/>
                                        </p:tgtEl>
                                        <p:attrNameLst>
                                          <p:attrName>ppt_h</p:attrName>
                                        </p:attrNameLst>
                                      </p:cBhvr>
                                      <p:tavLst>
                                        <p:tav tm="0">
                                          <p:val>
                                            <p:fltVal val="0"/>
                                          </p:val>
                                        </p:tav>
                                        <p:tav tm="100000">
                                          <p:val>
                                            <p:strVal val="#ppt_h"/>
                                          </p:val>
                                        </p:tav>
                                      </p:tavLst>
                                    </p:anim>
                                    <p:anim calcmode="lin" valueType="num">
                                      <p:cBhvr>
                                        <p:cTn id="81"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82" dur="3000" fill="hold"/>
                                        <p:tgtEl>
                                          <p:spTgt spid="18"/>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p:cTn id="85" dur="3000" fill="hold"/>
                                        <p:tgtEl>
                                          <p:spTgt spid="19"/>
                                        </p:tgtEl>
                                        <p:attrNameLst>
                                          <p:attrName>ppt_w</p:attrName>
                                        </p:attrNameLst>
                                      </p:cBhvr>
                                      <p:tavLst>
                                        <p:tav tm="0">
                                          <p:val>
                                            <p:fltVal val="0"/>
                                          </p:val>
                                        </p:tav>
                                        <p:tav tm="100000">
                                          <p:val>
                                            <p:strVal val="#ppt_w"/>
                                          </p:val>
                                        </p:tav>
                                      </p:tavLst>
                                    </p:anim>
                                    <p:anim calcmode="lin" valueType="num">
                                      <p:cBhvr>
                                        <p:cTn id="86" dur="3000" fill="hold"/>
                                        <p:tgtEl>
                                          <p:spTgt spid="19"/>
                                        </p:tgtEl>
                                        <p:attrNameLst>
                                          <p:attrName>ppt_h</p:attrName>
                                        </p:attrNameLst>
                                      </p:cBhvr>
                                      <p:tavLst>
                                        <p:tav tm="0">
                                          <p:val>
                                            <p:fltVal val="0"/>
                                          </p:val>
                                        </p:tav>
                                        <p:tav tm="100000">
                                          <p:val>
                                            <p:strVal val="#ppt_h"/>
                                          </p:val>
                                        </p:tav>
                                      </p:tavLst>
                                    </p:anim>
                                    <p:anim calcmode="lin" valueType="num">
                                      <p:cBhvr>
                                        <p:cTn id="87"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88" dur="3000" fill="hold"/>
                                        <p:tgtEl>
                                          <p:spTgt spid="19"/>
                                        </p:tgtEl>
                                        <p:attrNameLst>
                                          <p:attrName>ppt_y</p:attrName>
                                        </p:attrNameLst>
                                      </p:cBhvr>
                                      <p:tavLst>
                                        <p:tav tm="0" fmla="#ppt_y+(sin(-2*pi*(1-$))*-#ppt_x+cos(-2*pi*(1-$))*(1-#ppt_y))*(1-$)">
                                          <p:val>
                                            <p:fltVal val="0"/>
                                          </p:val>
                                        </p:tav>
                                        <p:tav tm="100000">
                                          <p:val>
                                            <p:fltVal val="1"/>
                                          </p:val>
                                        </p:tav>
                                      </p:tavLst>
                                    </p:anim>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8"/>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9"/>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0"/>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1"/>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2"/>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3"/>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4"/>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6"/>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7"/>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8"/>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9"/>
                                        </p:tgtEl>
                                        <p:attrNameLst>
                                          <p:attrName>r</p:attrName>
                                        </p:attrNameLst>
                                      </p:cBhvr>
                                    </p:animRot>
                                  </p:childTnLst>
                                </p:cTn>
                              </p:par>
                            </p:childTnLst>
                          </p:cTn>
                        </p:par>
                        <p:par>
                          <p:cTn id="117" fill="hold">
                            <p:stCondLst>
                              <p:cond delay="3000"/>
                            </p:stCondLst>
                            <p:childTnLst>
                              <p:par>
                                <p:cTn id="118" presetID="13" presetClass="exit" presetSubtype="16" fill="hold" nodeType="afterEffect">
                                  <p:stCondLst>
                                    <p:cond delay="0"/>
                                  </p:stCondLst>
                                  <p:childTnLst>
                                    <p:animEffect transition="out" filter="plus(in)">
                                      <p:cBhvr>
                                        <p:cTn id="119" dur="3000"/>
                                        <p:tgtEl>
                                          <p:spTgt spid="5"/>
                                        </p:tgtEl>
                                      </p:cBhvr>
                                    </p:animEffect>
                                    <p:set>
                                      <p:cBhvr>
                                        <p:cTn id="120" dur="1" fill="hold">
                                          <p:stCondLst>
                                            <p:cond delay="2999"/>
                                          </p:stCondLst>
                                        </p:cTn>
                                        <p:tgtEl>
                                          <p:spTgt spid="5"/>
                                        </p:tgtEl>
                                        <p:attrNameLst>
                                          <p:attrName>style.visibility</p:attrName>
                                        </p:attrNameLst>
                                      </p:cBhvr>
                                      <p:to>
                                        <p:strVal val="hidden"/>
                                      </p:to>
                                    </p:set>
                                  </p:childTnLst>
                                </p:cTn>
                              </p:par>
                              <p:par>
                                <p:cTn id="121" presetID="13" presetClass="exit" presetSubtype="16" fill="hold" nodeType="withEffect">
                                  <p:stCondLst>
                                    <p:cond delay="0"/>
                                  </p:stCondLst>
                                  <p:childTnLst>
                                    <p:animEffect transition="out" filter="plus(in)">
                                      <p:cBhvr>
                                        <p:cTn id="122" dur="3000"/>
                                        <p:tgtEl>
                                          <p:spTgt spid="7"/>
                                        </p:tgtEl>
                                      </p:cBhvr>
                                    </p:animEffect>
                                    <p:set>
                                      <p:cBhvr>
                                        <p:cTn id="123" dur="1" fill="hold">
                                          <p:stCondLst>
                                            <p:cond delay="2999"/>
                                          </p:stCondLst>
                                        </p:cTn>
                                        <p:tgtEl>
                                          <p:spTgt spid="7"/>
                                        </p:tgtEl>
                                        <p:attrNameLst>
                                          <p:attrName>style.visibility</p:attrName>
                                        </p:attrNameLst>
                                      </p:cBhvr>
                                      <p:to>
                                        <p:strVal val="hidden"/>
                                      </p:to>
                                    </p:set>
                                  </p:childTnLst>
                                </p:cTn>
                              </p:par>
                              <p:par>
                                <p:cTn id="124" presetID="13" presetClass="exit" presetSubtype="16" fill="hold" nodeType="withEffect">
                                  <p:stCondLst>
                                    <p:cond delay="0"/>
                                  </p:stCondLst>
                                  <p:childTnLst>
                                    <p:animEffect transition="out" filter="plus(in)">
                                      <p:cBhvr>
                                        <p:cTn id="125" dur="3000"/>
                                        <p:tgtEl>
                                          <p:spTgt spid="8"/>
                                        </p:tgtEl>
                                      </p:cBhvr>
                                    </p:animEffect>
                                    <p:set>
                                      <p:cBhvr>
                                        <p:cTn id="126" dur="1" fill="hold">
                                          <p:stCondLst>
                                            <p:cond delay="2999"/>
                                          </p:stCondLst>
                                        </p:cTn>
                                        <p:tgtEl>
                                          <p:spTgt spid="8"/>
                                        </p:tgtEl>
                                        <p:attrNameLst>
                                          <p:attrName>style.visibility</p:attrName>
                                        </p:attrNameLst>
                                      </p:cBhvr>
                                      <p:to>
                                        <p:strVal val="hidden"/>
                                      </p:to>
                                    </p:set>
                                  </p:childTnLst>
                                </p:cTn>
                              </p:par>
                              <p:par>
                                <p:cTn id="127" presetID="13" presetClass="exit" presetSubtype="16" fill="hold" nodeType="withEffect">
                                  <p:stCondLst>
                                    <p:cond delay="0"/>
                                  </p:stCondLst>
                                  <p:childTnLst>
                                    <p:animEffect transition="out" filter="plus(in)">
                                      <p:cBhvr>
                                        <p:cTn id="128" dur="3000"/>
                                        <p:tgtEl>
                                          <p:spTgt spid="9"/>
                                        </p:tgtEl>
                                      </p:cBhvr>
                                    </p:animEffect>
                                    <p:set>
                                      <p:cBhvr>
                                        <p:cTn id="129" dur="1" fill="hold">
                                          <p:stCondLst>
                                            <p:cond delay="2999"/>
                                          </p:stCondLst>
                                        </p:cTn>
                                        <p:tgtEl>
                                          <p:spTgt spid="9"/>
                                        </p:tgtEl>
                                        <p:attrNameLst>
                                          <p:attrName>style.visibility</p:attrName>
                                        </p:attrNameLst>
                                      </p:cBhvr>
                                      <p:to>
                                        <p:strVal val="hidden"/>
                                      </p:to>
                                    </p:set>
                                  </p:childTnLst>
                                </p:cTn>
                              </p:par>
                              <p:par>
                                <p:cTn id="130" presetID="13" presetClass="exit" presetSubtype="16" fill="hold" nodeType="withEffect">
                                  <p:stCondLst>
                                    <p:cond delay="0"/>
                                  </p:stCondLst>
                                  <p:childTnLst>
                                    <p:animEffect transition="out" filter="plus(in)">
                                      <p:cBhvr>
                                        <p:cTn id="131" dur="3000"/>
                                        <p:tgtEl>
                                          <p:spTgt spid="10"/>
                                        </p:tgtEl>
                                      </p:cBhvr>
                                    </p:animEffect>
                                    <p:set>
                                      <p:cBhvr>
                                        <p:cTn id="132" dur="1" fill="hold">
                                          <p:stCondLst>
                                            <p:cond delay="2999"/>
                                          </p:stCondLst>
                                        </p:cTn>
                                        <p:tgtEl>
                                          <p:spTgt spid="10"/>
                                        </p:tgtEl>
                                        <p:attrNameLst>
                                          <p:attrName>style.visibility</p:attrName>
                                        </p:attrNameLst>
                                      </p:cBhvr>
                                      <p:to>
                                        <p:strVal val="hidden"/>
                                      </p:to>
                                    </p:set>
                                  </p:childTnLst>
                                </p:cTn>
                              </p:par>
                              <p:par>
                                <p:cTn id="133" presetID="13" presetClass="exit" presetSubtype="16" fill="hold" nodeType="withEffect">
                                  <p:stCondLst>
                                    <p:cond delay="0"/>
                                  </p:stCondLst>
                                  <p:childTnLst>
                                    <p:animEffect transition="out" filter="plus(in)">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13" presetClass="exit" presetSubtype="16" fill="hold" nodeType="withEffect">
                                  <p:stCondLst>
                                    <p:cond delay="0"/>
                                  </p:stCondLst>
                                  <p:childTnLst>
                                    <p:animEffect transition="out" filter="plus(in)">
                                      <p:cBhvr>
                                        <p:cTn id="137" dur="3000"/>
                                        <p:tgtEl>
                                          <p:spTgt spid="12"/>
                                        </p:tgtEl>
                                      </p:cBhvr>
                                    </p:animEffect>
                                    <p:set>
                                      <p:cBhvr>
                                        <p:cTn id="138" dur="1" fill="hold">
                                          <p:stCondLst>
                                            <p:cond delay="2999"/>
                                          </p:stCondLst>
                                        </p:cTn>
                                        <p:tgtEl>
                                          <p:spTgt spid="12"/>
                                        </p:tgtEl>
                                        <p:attrNameLst>
                                          <p:attrName>style.visibility</p:attrName>
                                        </p:attrNameLst>
                                      </p:cBhvr>
                                      <p:to>
                                        <p:strVal val="hidden"/>
                                      </p:to>
                                    </p:set>
                                  </p:childTnLst>
                                </p:cTn>
                              </p:par>
                              <p:par>
                                <p:cTn id="139" presetID="13" presetClass="exit" presetSubtype="16" fill="hold" nodeType="withEffect">
                                  <p:stCondLst>
                                    <p:cond delay="0"/>
                                  </p:stCondLst>
                                  <p:childTnLst>
                                    <p:animEffect transition="out" filter="plus(in)">
                                      <p:cBhvr>
                                        <p:cTn id="140" dur="3000"/>
                                        <p:tgtEl>
                                          <p:spTgt spid="13"/>
                                        </p:tgtEl>
                                      </p:cBhvr>
                                    </p:animEffect>
                                    <p:set>
                                      <p:cBhvr>
                                        <p:cTn id="141" dur="1" fill="hold">
                                          <p:stCondLst>
                                            <p:cond delay="2999"/>
                                          </p:stCondLst>
                                        </p:cTn>
                                        <p:tgtEl>
                                          <p:spTgt spid="13"/>
                                        </p:tgtEl>
                                        <p:attrNameLst>
                                          <p:attrName>style.visibility</p:attrName>
                                        </p:attrNameLst>
                                      </p:cBhvr>
                                      <p:to>
                                        <p:strVal val="hidden"/>
                                      </p:to>
                                    </p:set>
                                  </p:childTnLst>
                                </p:cTn>
                              </p:par>
                              <p:par>
                                <p:cTn id="142" presetID="13" presetClass="exit" presetSubtype="16" fill="hold" nodeType="withEffect">
                                  <p:stCondLst>
                                    <p:cond delay="0"/>
                                  </p:stCondLst>
                                  <p:childTnLst>
                                    <p:animEffect transition="out" filter="plus(in)">
                                      <p:cBhvr>
                                        <p:cTn id="143" dur="3000"/>
                                        <p:tgtEl>
                                          <p:spTgt spid="14"/>
                                        </p:tgtEl>
                                      </p:cBhvr>
                                    </p:animEffect>
                                    <p:set>
                                      <p:cBhvr>
                                        <p:cTn id="144" dur="1" fill="hold">
                                          <p:stCondLst>
                                            <p:cond delay="2999"/>
                                          </p:stCondLst>
                                        </p:cTn>
                                        <p:tgtEl>
                                          <p:spTgt spid="14"/>
                                        </p:tgtEl>
                                        <p:attrNameLst>
                                          <p:attrName>style.visibility</p:attrName>
                                        </p:attrNameLst>
                                      </p:cBhvr>
                                      <p:to>
                                        <p:strVal val="hidden"/>
                                      </p:to>
                                    </p:set>
                                  </p:childTnLst>
                                </p:cTn>
                              </p:par>
                              <p:par>
                                <p:cTn id="145" presetID="13" presetClass="exit" presetSubtype="16" fill="hold" nodeType="withEffect">
                                  <p:stCondLst>
                                    <p:cond delay="0"/>
                                  </p:stCondLst>
                                  <p:childTnLst>
                                    <p:animEffect transition="out" filter="plus(in)">
                                      <p:cBhvr>
                                        <p:cTn id="146" dur="3000"/>
                                        <p:tgtEl>
                                          <p:spTgt spid="15"/>
                                        </p:tgtEl>
                                      </p:cBhvr>
                                    </p:animEffect>
                                    <p:set>
                                      <p:cBhvr>
                                        <p:cTn id="147" dur="1" fill="hold">
                                          <p:stCondLst>
                                            <p:cond delay="2999"/>
                                          </p:stCondLst>
                                        </p:cTn>
                                        <p:tgtEl>
                                          <p:spTgt spid="15"/>
                                        </p:tgtEl>
                                        <p:attrNameLst>
                                          <p:attrName>style.visibility</p:attrName>
                                        </p:attrNameLst>
                                      </p:cBhvr>
                                      <p:to>
                                        <p:strVal val="hidden"/>
                                      </p:to>
                                    </p:set>
                                  </p:childTnLst>
                                </p:cTn>
                              </p:par>
                              <p:par>
                                <p:cTn id="148" presetID="13" presetClass="exit" presetSubtype="16" fill="hold" nodeType="withEffect">
                                  <p:stCondLst>
                                    <p:cond delay="0"/>
                                  </p:stCondLst>
                                  <p:childTnLst>
                                    <p:animEffect transition="out" filter="plus(in)">
                                      <p:cBhvr>
                                        <p:cTn id="149" dur="3000"/>
                                        <p:tgtEl>
                                          <p:spTgt spid="16"/>
                                        </p:tgtEl>
                                      </p:cBhvr>
                                    </p:animEffect>
                                    <p:set>
                                      <p:cBhvr>
                                        <p:cTn id="150" dur="1" fill="hold">
                                          <p:stCondLst>
                                            <p:cond delay="2999"/>
                                          </p:stCondLst>
                                        </p:cTn>
                                        <p:tgtEl>
                                          <p:spTgt spid="16"/>
                                        </p:tgtEl>
                                        <p:attrNameLst>
                                          <p:attrName>style.visibility</p:attrName>
                                        </p:attrNameLst>
                                      </p:cBhvr>
                                      <p:to>
                                        <p:strVal val="hidden"/>
                                      </p:to>
                                    </p:set>
                                  </p:childTnLst>
                                </p:cTn>
                              </p:par>
                              <p:par>
                                <p:cTn id="151" presetID="13" presetClass="exit" presetSubtype="16" fill="hold" nodeType="withEffect">
                                  <p:stCondLst>
                                    <p:cond delay="0"/>
                                  </p:stCondLst>
                                  <p:childTnLst>
                                    <p:animEffect transition="out" filter="plus(in)">
                                      <p:cBhvr>
                                        <p:cTn id="152" dur="3000"/>
                                        <p:tgtEl>
                                          <p:spTgt spid="17"/>
                                        </p:tgtEl>
                                      </p:cBhvr>
                                    </p:animEffect>
                                    <p:set>
                                      <p:cBhvr>
                                        <p:cTn id="153" dur="1" fill="hold">
                                          <p:stCondLst>
                                            <p:cond delay="2999"/>
                                          </p:stCondLst>
                                        </p:cTn>
                                        <p:tgtEl>
                                          <p:spTgt spid="17"/>
                                        </p:tgtEl>
                                        <p:attrNameLst>
                                          <p:attrName>style.visibility</p:attrName>
                                        </p:attrNameLst>
                                      </p:cBhvr>
                                      <p:to>
                                        <p:strVal val="hidden"/>
                                      </p:to>
                                    </p:set>
                                  </p:childTnLst>
                                </p:cTn>
                              </p:par>
                              <p:par>
                                <p:cTn id="154" presetID="13" presetClass="exit" presetSubtype="16" fill="hold" nodeType="withEffect">
                                  <p:stCondLst>
                                    <p:cond delay="0"/>
                                  </p:stCondLst>
                                  <p:childTnLst>
                                    <p:animEffect transition="out" filter="plus(in)">
                                      <p:cBhvr>
                                        <p:cTn id="155" dur="3000"/>
                                        <p:tgtEl>
                                          <p:spTgt spid="18"/>
                                        </p:tgtEl>
                                      </p:cBhvr>
                                    </p:animEffect>
                                    <p:set>
                                      <p:cBhvr>
                                        <p:cTn id="156" dur="1" fill="hold">
                                          <p:stCondLst>
                                            <p:cond delay="2999"/>
                                          </p:stCondLst>
                                        </p:cTn>
                                        <p:tgtEl>
                                          <p:spTgt spid="18"/>
                                        </p:tgtEl>
                                        <p:attrNameLst>
                                          <p:attrName>style.visibility</p:attrName>
                                        </p:attrNameLst>
                                      </p:cBhvr>
                                      <p:to>
                                        <p:strVal val="hidden"/>
                                      </p:to>
                                    </p:set>
                                  </p:childTnLst>
                                </p:cTn>
                              </p:par>
                              <p:par>
                                <p:cTn id="157" presetID="13" presetClass="exit" presetSubtype="16" fill="hold" nodeType="withEffect">
                                  <p:stCondLst>
                                    <p:cond delay="0"/>
                                  </p:stCondLst>
                                  <p:childTnLst>
                                    <p:animEffect transition="out" filter="plus(in)">
                                      <p:cBhvr>
                                        <p:cTn id="158" dur="3000"/>
                                        <p:tgtEl>
                                          <p:spTgt spid="19"/>
                                        </p:tgtEl>
                                      </p:cBhvr>
                                    </p:animEffect>
                                    <p:set>
                                      <p:cBhvr>
                                        <p:cTn id="159" dur="1" fill="hold">
                                          <p:stCondLst>
                                            <p:cond delay="2999"/>
                                          </p:stCondLst>
                                        </p:cTn>
                                        <p:tgtEl>
                                          <p:spTgt spid="19"/>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5"/>
                                        </p:tgtEl>
                                        <p:attrNameLst>
                                          <p:attrName>ppt_x</p:attrName>
                                        </p:attrNameLst>
                                      </p:cBhvr>
                                      <p:tavLst>
                                        <p:tav tm="0">
                                          <p:val>
                                            <p:strVal val="ppt_x"/>
                                          </p:val>
                                        </p:tav>
                                        <p:tav tm="100000">
                                          <p:val>
                                            <p:strVal val="1+ppt_w/2"/>
                                          </p:val>
                                        </p:tav>
                                      </p:tavLst>
                                    </p:anim>
                                    <p:anim calcmode="lin" valueType="num">
                                      <p:cBhvr additive="base">
                                        <p:cTn id="162" dur="3000"/>
                                        <p:tgtEl>
                                          <p:spTgt spid="5"/>
                                        </p:tgtEl>
                                        <p:attrNameLst>
                                          <p:attrName>ppt_y</p:attrName>
                                        </p:attrNameLst>
                                      </p:cBhvr>
                                      <p:tavLst>
                                        <p:tav tm="0">
                                          <p:val>
                                            <p:strVal val="ppt_y"/>
                                          </p:val>
                                        </p:tav>
                                        <p:tav tm="100000">
                                          <p:val>
                                            <p:strVal val="ppt_y"/>
                                          </p:val>
                                        </p:tav>
                                      </p:tavLst>
                                    </p:anim>
                                    <p:set>
                                      <p:cBhvr>
                                        <p:cTn id="163" dur="1" fill="hold">
                                          <p:stCondLst>
                                            <p:cond delay="2999"/>
                                          </p:stCondLst>
                                        </p:cTn>
                                        <p:tgtEl>
                                          <p:spTgt spid="5"/>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7"/>
                                        </p:tgtEl>
                                        <p:attrNameLst>
                                          <p:attrName>ppt_x</p:attrName>
                                        </p:attrNameLst>
                                      </p:cBhvr>
                                      <p:tavLst>
                                        <p:tav tm="0">
                                          <p:val>
                                            <p:strVal val="ppt_x"/>
                                          </p:val>
                                        </p:tav>
                                        <p:tav tm="100000">
                                          <p:val>
                                            <p:strVal val="1+ppt_w/2"/>
                                          </p:val>
                                        </p:tav>
                                      </p:tavLst>
                                    </p:anim>
                                    <p:anim calcmode="lin" valueType="num">
                                      <p:cBhvr additive="base">
                                        <p:cTn id="166" dur="3000"/>
                                        <p:tgtEl>
                                          <p:spTgt spid="7"/>
                                        </p:tgtEl>
                                        <p:attrNameLst>
                                          <p:attrName>ppt_y</p:attrName>
                                        </p:attrNameLst>
                                      </p:cBhvr>
                                      <p:tavLst>
                                        <p:tav tm="0">
                                          <p:val>
                                            <p:strVal val="ppt_y"/>
                                          </p:val>
                                        </p:tav>
                                        <p:tav tm="100000">
                                          <p:val>
                                            <p:strVal val="ppt_y"/>
                                          </p:val>
                                        </p:tav>
                                      </p:tavLst>
                                    </p:anim>
                                    <p:set>
                                      <p:cBhvr>
                                        <p:cTn id="167" dur="1" fill="hold">
                                          <p:stCondLst>
                                            <p:cond delay="2999"/>
                                          </p:stCondLst>
                                        </p:cTn>
                                        <p:tgtEl>
                                          <p:spTgt spid="7"/>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8"/>
                                        </p:tgtEl>
                                        <p:attrNameLst>
                                          <p:attrName>ppt_x</p:attrName>
                                        </p:attrNameLst>
                                      </p:cBhvr>
                                      <p:tavLst>
                                        <p:tav tm="0">
                                          <p:val>
                                            <p:strVal val="ppt_x"/>
                                          </p:val>
                                        </p:tav>
                                        <p:tav tm="100000">
                                          <p:val>
                                            <p:strVal val="1+ppt_w/2"/>
                                          </p:val>
                                        </p:tav>
                                      </p:tavLst>
                                    </p:anim>
                                    <p:anim calcmode="lin" valueType="num">
                                      <p:cBhvr additive="base">
                                        <p:cTn id="170" dur="3000"/>
                                        <p:tgtEl>
                                          <p:spTgt spid="8"/>
                                        </p:tgtEl>
                                        <p:attrNameLst>
                                          <p:attrName>ppt_y</p:attrName>
                                        </p:attrNameLst>
                                      </p:cBhvr>
                                      <p:tavLst>
                                        <p:tav tm="0">
                                          <p:val>
                                            <p:strVal val="ppt_y"/>
                                          </p:val>
                                        </p:tav>
                                        <p:tav tm="100000">
                                          <p:val>
                                            <p:strVal val="ppt_y"/>
                                          </p:val>
                                        </p:tav>
                                      </p:tavLst>
                                    </p:anim>
                                    <p:set>
                                      <p:cBhvr>
                                        <p:cTn id="171" dur="1" fill="hold">
                                          <p:stCondLst>
                                            <p:cond delay="2999"/>
                                          </p:stCondLst>
                                        </p:cTn>
                                        <p:tgtEl>
                                          <p:spTgt spid="8"/>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9"/>
                                        </p:tgtEl>
                                        <p:attrNameLst>
                                          <p:attrName>ppt_x</p:attrName>
                                        </p:attrNameLst>
                                      </p:cBhvr>
                                      <p:tavLst>
                                        <p:tav tm="0">
                                          <p:val>
                                            <p:strVal val="ppt_x"/>
                                          </p:val>
                                        </p:tav>
                                        <p:tav tm="100000">
                                          <p:val>
                                            <p:strVal val="1+ppt_w/2"/>
                                          </p:val>
                                        </p:tav>
                                      </p:tavLst>
                                    </p:anim>
                                    <p:anim calcmode="lin" valueType="num">
                                      <p:cBhvr additive="base">
                                        <p:cTn id="174" dur="3000"/>
                                        <p:tgtEl>
                                          <p:spTgt spid="9"/>
                                        </p:tgtEl>
                                        <p:attrNameLst>
                                          <p:attrName>ppt_y</p:attrName>
                                        </p:attrNameLst>
                                      </p:cBhvr>
                                      <p:tavLst>
                                        <p:tav tm="0">
                                          <p:val>
                                            <p:strVal val="ppt_y"/>
                                          </p:val>
                                        </p:tav>
                                        <p:tav tm="100000">
                                          <p:val>
                                            <p:strVal val="ppt_y"/>
                                          </p:val>
                                        </p:tav>
                                      </p:tavLst>
                                    </p:anim>
                                    <p:set>
                                      <p:cBhvr>
                                        <p:cTn id="175" dur="1" fill="hold">
                                          <p:stCondLst>
                                            <p:cond delay="2999"/>
                                          </p:stCondLst>
                                        </p:cTn>
                                        <p:tgtEl>
                                          <p:spTgt spid="9"/>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10"/>
                                        </p:tgtEl>
                                        <p:attrNameLst>
                                          <p:attrName>ppt_x</p:attrName>
                                        </p:attrNameLst>
                                      </p:cBhvr>
                                      <p:tavLst>
                                        <p:tav tm="0">
                                          <p:val>
                                            <p:strVal val="ppt_x"/>
                                          </p:val>
                                        </p:tav>
                                        <p:tav tm="100000">
                                          <p:val>
                                            <p:strVal val="1+ppt_w/2"/>
                                          </p:val>
                                        </p:tav>
                                      </p:tavLst>
                                    </p:anim>
                                    <p:anim calcmode="lin" valueType="num">
                                      <p:cBhvr additive="base">
                                        <p:cTn id="178" dur="3000"/>
                                        <p:tgtEl>
                                          <p:spTgt spid="10"/>
                                        </p:tgtEl>
                                        <p:attrNameLst>
                                          <p:attrName>ppt_y</p:attrName>
                                        </p:attrNameLst>
                                      </p:cBhvr>
                                      <p:tavLst>
                                        <p:tav tm="0">
                                          <p:val>
                                            <p:strVal val="ppt_y"/>
                                          </p:val>
                                        </p:tav>
                                        <p:tav tm="100000">
                                          <p:val>
                                            <p:strVal val="ppt_y"/>
                                          </p:val>
                                        </p:tav>
                                      </p:tavLst>
                                    </p:anim>
                                    <p:set>
                                      <p:cBhvr>
                                        <p:cTn id="179" dur="1" fill="hold">
                                          <p:stCondLst>
                                            <p:cond delay="2999"/>
                                          </p:stCondLst>
                                        </p:cTn>
                                        <p:tgtEl>
                                          <p:spTgt spid="10"/>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1"/>
                                        </p:tgtEl>
                                        <p:attrNameLst>
                                          <p:attrName>ppt_x</p:attrName>
                                        </p:attrNameLst>
                                      </p:cBhvr>
                                      <p:tavLst>
                                        <p:tav tm="0">
                                          <p:val>
                                            <p:strVal val="ppt_x"/>
                                          </p:val>
                                        </p:tav>
                                        <p:tav tm="100000">
                                          <p:val>
                                            <p:strVal val="1+ppt_w/2"/>
                                          </p:val>
                                        </p:tav>
                                      </p:tavLst>
                                    </p:anim>
                                    <p:anim calcmode="lin" valueType="num">
                                      <p:cBhvr additive="base">
                                        <p:cTn id="182" dur="3000"/>
                                        <p:tgtEl>
                                          <p:spTgt spid="11"/>
                                        </p:tgtEl>
                                        <p:attrNameLst>
                                          <p:attrName>ppt_y</p:attrName>
                                        </p:attrNameLst>
                                      </p:cBhvr>
                                      <p:tavLst>
                                        <p:tav tm="0">
                                          <p:val>
                                            <p:strVal val="ppt_y"/>
                                          </p:val>
                                        </p:tav>
                                        <p:tav tm="100000">
                                          <p:val>
                                            <p:strVal val="ppt_y"/>
                                          </p:val>
                                        </p:tav>
                                      </p:tavLst>
                                    </p:anim>
                                    <p:set>
                                      <p:cBhvr>
                                        <p:cTn id="183" dur="1" fill="hold">
                                          <p:stCondLst>
                                            <p:cond delay="2999"/>
                                          </p:stCondLst>
                                        </p:cTn>
                                        <p:tgtEl>
                                          <p:spTgt spid="11"/>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12"/>
                                        </p:tgtEl>
                                        <p:attrNameLst>
                                          <p:attrName>ppt_x</p:attrName>
                                        </p:attrNameLst>
                                      </p:cBhvr>
                                      <p:tavLst>
                                        <p:tav tm="0">
                                          <p:val>
                                            <p:strVal val="ppt_x"/>
                                          </p:val>
                                        </p:tav>
                                        <p:tav tm="100000">
                                          <p:val>
                                            <p:strVal val="1+ppt_w/2"/>
                                          </p:val>
                                        </p:tav>
                                      </p:tavLst>
                                    </p:anim>
                                    <p:anim calcmode="lin" valueType="num">
                                      <p:cBhvr additive="base">
                                        <p:cTn id="186" dur="3000"/>
                                        <p:tgtEl>
                                          <p:spTgt spid="12"/>
                                        </p:tgtEl>
                                        <p:attrNameLst>
                                          <p:attrName>ppt_y</p:attrName>
                                        </p:attrNameLst>
                                      </p:cBhvr>
                                      <p:tavLst>
                                        <p:tav tm="0">
                                          <p:val>
                                            <p:strVal val="ppt_y"/>
                                          </p:val>
                                        </p:tav>
                                        <p:tav tm="100000">
                                          <p:val>
                                            <p:strVal val="ppt_y"/>
                                          </p:val>
                                        </p:tav>
                                      </p:tavLst>
                                    </p:anim>
                                    <p:set>
                                      <p:cBhvr>
                                        <p:cTn id="187" dur="1" fill="hold">
                                          <p:stCondLst>
                                            <p:cond delay="2999"/>
                                          </p:stCondLst>
                                        </p:cTn>
                                        <p:tgtEl>
                                          <p:spTgt spid="12"/>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3000"/>
                                        <p:tgtEl>
                                          <p:spTgt spid="13"/>
                                        </p:tgtEl>
                                        <p:attrNameLst>
                                          <p:attrName>ppt_x</p:attrName>
                                        </p:attrNameLst>
                                      </p:cBhvr>
                                      <p:tavLst>
                                        <p:tav tm="0">
                                          <p:val>
                                            <p:strVal val="ppt_x"/>
                                          </p:val>
                                        </p:tav>
                                        <p:tav tm="100000">
                                          <p:val>
                                            <p:strVal val="0-ppt_w/2"/>
                                          </p:val>
                                        </p:tav>
                                      </p:tavLst>
                                    </p:anim>
                                    <p:anim calcmode="lin" valueType="num">
                                      <p:cBhvr additive="base">
                                        <p:cTn id="190" dur="3000"/>
                                        <p:tgtEl>
                                          <p:spTgt spid="13"/>
                                        </p:tgtEl>
                                        <p:attrNameLst>
                                          <p:attrName>ppt_y</p:attrName>
                                        </p:attrNameLst>
                                      </p:cBhvr>
                                      <p:tavLst>
                                        <p:tav tm="0">
                                          <p:val>
                                            <p:strVal val="ppt_y"/>
                                          </p:val>
                                        </p:tav>
                                        <p:tav tm="100000">
                                          <p:val>
                                            <p:strVal val="ppt_y"/>
                                          </p:val>
                                        </p:tav>
                                      </p:tavLst>
                                    </p:anim>
                                    <p:set>
                                      <p:cBhvr>
                                        <p:cTn id="191" dur="1" fill="hold">
                                          <p:stCondLst>
                                            <p:cond delay="2999"/>
                                          </p:stCondLst>
                                        </p:cTn>
                                        <p:tgtEl>
                                          <p:spTgt spid="13"/>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3000"/>
                                        <p:tgtEl>
                                          <p:spTgt spid="14"/>
                                        </p:tgtEl>
                                        <p:attrNameLst>
                                          <p:attrName>ppt_x</p:attrName>
                                        </p:attrNameLst>
                                      </p:cBhvr>
                                      <p:tavLst>
                                        <p:tav tm="0">
                                          <p:val>
                                            <p:strVal val="ppt_x"/>
                                          </p:val>
                                        </p:tav>
                                        <p:tav tm="100000">
                                          <p:val>
                                            <p:strVal val="0-ppt_w/2"/>
                                          </p:val>
                                        </p:tav>
                                      </p:tavLst>
                                    </p:anim>
                                    <p:anim calcmode="lin" valueType="num">
                                      <p:cBhvr additive="base">
                                        <p:cTn id="194" dur="3000"/>
                                        <p:tgtEl>
                                          <p:spTgt spid="14"/>
                                        </p:tgtEl>
                                        <p:attrNameLst>
                                          <p:attrName>ppt_y</p:attrName>
                                        </p:attrNameLst>
                                      </p:cBhvr>
                                      <p:tavLst>
                                        <p:tav tm="0">
                                          <p:val>
                                            <p:strVal val="ppt_y"/>
                                          </p:val>
                                        </p:tav>
                                        <p:tav tm="100000">
                                          <p:val>
                                            <p:strVal val="ppt_y"/>
                                          </p:val>
                                        </p:tav>
                                      </p:tavLst>
                                    </p:anim>
                                    <p:set>
                                      <p:cBhvr>
                                        <p:cTn id="195" dur="1" fill="hold">
                                          <p:stCondLst>
                                            <p:cond delay="2999"/>
                                          </p:stCondLst>
                                        </p:cTn>
                                        <p:tgtEl>
                                          <p:spTgt spid="14"/>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3000"/>
                                        <p:tgtEl>
                                          <p:spTgt spid="15"/>
                                        </p:tgtEl>
                                        <p:attrNameLst>
                                          <p:attrName>ppt_x</p:attrName>
                                        </p:attrNameLst>
                                      </p:cBhvr>
                                      <p:tavLst>
                                        <p:tav tm="0">
                                          <p:val>
                                            <p:strVal val="ppt_x"/>
                                          </p:val>
                                        </p:tav>
                                        <p:tav tm="100000">
                                          <p:val>
                                            <p:strVal val="0-ppt_w/2"/>
                                          </p:val>
                                        </p:tav>
                                      </p:tavLst>
                                    </p:anim>
                                    <p:anim calcmode="lin" valueType="num">
                                      <p:cBhvr additive="base">
                                        <p:cTn id="198" dur="3000"/>
                                        <p:tgtEl>
                                          <p:spTgt spid="15"/>
                                        </p:tgtEl>
                                        <p:attrNameLst>
                                          <p:attrName>ppt_y</p:attrName>
                                        </p:attrNameLst>
                                      </p:cBhvr>
                                      <p:tavLst>
                                        <p:tav tm="0">
                                          <p:val>
                                            <p:strVal val="ppt_y"/>
                                          </p:val>
                                        </p:tav>
                                        <p:tav tm="100000">
                                          <p:val>
                                            <p:strVal val="ppt_y"/>
                                          </p:val>
                                        </p:tav>
                                      </p:tavLst>
                                    </p:anim>
                                    <p:set>
                                      <p:cBhvr>
                                        <p:cTn id="199" dur="1" fill="hold">
                                          <p:stCondLst>
                                            <p:cond delay="2999"/>
                                          </p:stCondLst>
                                        </p:cTn>
                                        <p:tgtEl>
                                          <p:spTgt spid="15"/>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3000"/>
                                        <p:tgtEl>
                                          <p:spTgt spid="16"/>
                                        </p:tgtEl>
                                        <p:attrNameLst>
                                          <p:attrName>ppt_x</p:attrName>
                                        </p:attrNameLst>
                                      </p:cBhvr>
                                      <p:tavLst>
                                        <p:tav tm="0">
                                          <p:val>
                                            <p:strVal val="ppt_x"/>
                                          </p:val>
                                        </p:tav>
                                        <p:tav tm="100000">
                                          <p:val>
                                            <p:strVal val="0-ppt_w/2"/>
                                          </p:val>
                                        </p:tav>
                                      </p:tavLst>
                                    </p:anim>
                                    <p:anim calcmode="lin" valueType="num">
                                      <p:cBhvr additive="base">
                                        <p:cTn id="202" dur="3000"/>
                                        <p:tgtEl>
                                          <p:spTgt spid="16"/>
                                        </p:tgtEl>
                                        <p:attrNameLst>
                                          <p:attrName>ppt_y</p:attrName>
                                        </p:attrNameLst>
                                      </p:cBhvr>
                                      <p:tavLst>
                                        <p:tav tm="0">
                                          <p:val>
                                            <p:strVal val="ppt_y"/>
                                          </p:val>
                                        </p:tav>
                                        <p:tav tm="100000">
                                          <p:val>
                                            <p:strVal val="ppt_y"/>
                                          </p:val>
                                        </p:tav>
                                      </p:tavLst>
                                    </p:anim>
                                    <p:set>
                                      <p:cBhvr>
                                        <p:cTn id="203" dur="1" fill="hold">
                                          <p:stCondLst>
                                            <p:cond delay="2999"/>
                                          </p:stCondLst>
                                        </p:cTn>
                                        <p:tgtEl>
                                          <p:spTgt spid="16"/>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3000"/>
                                        <p:tgtEl>
                                          <p:spTgt spid="17"/>
                                        </p:tgtEl>
                                        <p:attrNameLst>
                                          <p:attrName>ppt_x</p:attrName>
                                        </p:attrNameLst>
                                      </p:cBhvr>
                                      <p:tavLst>
                                        <p:tav tm="0">
                                          <p:val>
                                            <p:strVal val="ppt_x"/>
                                          </p:val>
                                        </p:tav>
                                        <p:tav tm="100000">
                                          <p:val>
                                            <p:strVal val="0-ppt_w/2"/>
                                          </p:val>
                                        </p:tav>
                                      </p:tavLst>
                                    </p:anim>
                                    <p:anim calcmode="lin" valueType="num">
                                      <p:cBhvr additive="base">
                                        <p:cTn id="206" dur="3000"/>
                                        <p:tgtEl>
                                          <p:spTgt spid="17"/>
                                        </p:tgtEl>
                                        <p:attrNameLst>
                                          <p:attrName>ppt_y</p:attrName>
                                        </p:attrNameLst>
                                      </p:cBhvr>
                                      <p:tavLst>
                                        <p:tav tm="0">
                                          <p:val>
                                            <p:strVal val="ppt_y"/>
                                          </p:val>
                                        </p:tav>
                                        <p:tav tm="100000">
                                          <p:val>
                                            <p:strVal val="ppt_y"/>
                                          </p:val>
                                        </p:tav>
                                      </p:tavLst>
                                    </p:anim>
                                    <p:set>
                                      <p:cBhvr>
                                        <p:cTn id="207" dur="1" fill="hold">
                                          <p:stCondLst>
                                            <p:cond delay="2999"/>
                                          </p:stCondLst>
                                        </p:cTn>
                                        <p:tgtEl>
                                          <p:spTgt spid="17"/>
                                        </p:tgtEl>
                                        <p:attrNameLst>
                                          <p:attrName>style.visibility</p:attrName>
                                        </p:attrNameLst>
                                      </p:cBhvr>
                                      <p:to>
                                        <p:strVal val="hidden"/>
                                      </p:to>
                                    </p:set>
                                  </p:childTnLst>
                                </p:cTn>
                              </p:par>
                              <p:par>
                                <p:cTn id="208" presetID="2" presetClass="exit" presetSubtype="8" fill="hold" nodeType="withEffect">
                                  <p:stCondLst>
                                    <p:cond delay="0"/>
                                  </p:stCondLst>
                                  <p:childTnLst>
                                    <p:anim calcmode="lin" valueType="num">
                                      <p:cBhvr additive="base">
                                        <p:cTn id="209" dur="3000"/>
                                        <p:tgtEl>
                                          <p:spTgt spid="18"/>
                                        </p:tgtEl>
                                        <p:attrNameLst>
                                          <p:attrName>ppt_x</p:attrName>
                                        </p:attrNameLst>
                                      </p:cBhvr>
                                      <p:tavLst>
                                        <p:tav tm="0">
                                          <p:val>
                                            <p:strVal val="ppt_x"/>
                                          </p:val>
                                        </p:tav>
                                        <p:tav tm="100000">
                                          <p:val>
                                            <p:strVal val="0-ppt_w/2"/>
                                          </p:val>
                                        </p:tav>
                                      </p:tavLst>
                                    </p:anim>
                                    <p:anim calcmode="lin" valueType="num">
                                      <p:cBhvr additive="base">
                                        <p:cTn id="210" dur="3000"/>
                                        <p:tgtEl>
                                          <p:spTgt spid="18"/>
                                        </p:tgtEl>
                                        <p:attrNameLst>
                                          <p:attrName>ppt_y</p:attrName>
                                        </p:attrNameLst>
                                      </p:cBhvr>
                                      <p:tavLst>
                                        <p:tav tm="0">
                                          <p:val>
                                            <p:strVal val="ppt_y"/>
                                          </p:val>
                                        </p:tav>
                                        <p:tav tm="100000">
                                          <p:val>
                                            <p:strVal val="ppt_y"/>
                                          </p:val>
                                        </p:tav>
                                      </p:tavLst>
                                    </p:anim>
                                    <p:set>
                                      <p:cBhvr>
                                        <p:cTn id="211" dur="1" fill="hold">
                                          <p:stCondLst>
                                            <p:cond delay="2999"/>
                                          </p:stCondLst>
                                        </p:cTn>
                                        <p:tgtEl>
                                          <p:spTgt spid="18"/>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3000"/>
                                        <p:tgtEl>
                                          <p:spTgt spid="19"/>
                                        </p:tgtEl>
                                        <p:attrNameLst>
                                          <p:attrName>ppt_x</p:attrName>
                                        </p:attrNameLst>
                                      </p:cBhvr>
                                      <p:tavLst>
                                        <p:tav tm="0">
                                          <p:val>
                                            <p:strVal val="ppt_x"/>
                                          </p:val>
                                        </p:tav>
                                        <p:tav tm="100000">
                                          <p:val>
                                            <p:strVal val="0-ppt_w/2"/>
                                          </p:val>
                                        </p:tav>
                                      </p:tavLst>
                                    </p:anim>
                                    <p:anim calcmode="lin" valueType="num">
                                      <p:cBhvr additive="base">
                                        <p:cTn id="214" dur="3000"/>
                                        <p:tgtEl>
                                          <p:spTgt spid="19"/>
                                        </p:tgtEl>
                                        <p:attrNameLst>
                                          <p:attrName>ppt_y</p:attrName>
                                        </p:attrNameLst>
                                      </p:cBhvr>
                                      <p:tavLst>
                                        <p:tav tm="0">
                                          <p:val>
                                            <p:strVal val="ppt_y"/>
                                          </p:val>
                                        </p:tav>
                                        <p:tav tm="100000">
                                          <p:val>
                                            <p:strVal val="ppt_y"/>
                                          </p:val>
                                        </p:tav>
                                      </p:tavLst>
                                    </p:anim>
                                    <p:set>
                                      <p:cBhvr>
                                        <p:cTn id="215" dur="1" fill="hold">
                                          <p:stCondLst>
                                            <p:cond delay="2999"/>
                                          </p:stCondLst>
                                        </p:cTn>
                                        <p:tgtEl>
                                          <p:spTgt spid="19"/>
                                        </p:tgtEl>
                                        <p:attrNameLst>
                                          <p:attrName>style.visibility</p:attrName>
                                        </p:attrNameLst>
                                      </p:cBhvr>
                                      <p:to>
                                        <p:strVal val="hidden"/>
                                      </p:to>
                                    </p:set>
                                  </p:childTnLst>
                                </p:cTn>
                              </p:par>
                              <p:par>
                                <p:cTn id="216" presetID="17" presetClass="entr" presetSubtype="10" fill="hold" nodeType="withEffect">
                                  <p:stCondLst>
                                    <p:cond delay="0"/>
                                  </p:stCondLst>
                                  <p:childTnLst>
                                    <p:set>
                                      <p:cBhvr>
                                        <p:cTn id="217" dur="1" fill="hold">
                                          <p:stCondLst>
                                            <p:cond delay="0"/>
                                          </p:stCondLst>
                                        </p:cTn>
                                        <p:tgtEl>
                                          <p:spTgt spid="20"/>
                                        </p:tgtEl>
                                        <p:attrNameLst>
                                          <p:attrName>style.visibility</p:attrName>
                                        </p:attrNameLst>
                                      </p:cBhvr>
                                      <p:to>
                                        <p:strVal val="visible"/>
                                      </p:to>
                                    </p:set>
                                    <p:anim calcmode="lin" valueType="num">
                                      <p:cBhvr>
                                        <p:cTn id="218" dur="2000" fill="hold"/>
                                        <p:tgtEl>
                                          <p:spTgt spid="20"/>
                                        </p:tgtEl>
                                        <p:attrNameLst>
                                          <p:attrName>ppt_w</p:attrName>
                                        </p:attrNameLst>
                                      </p:cBhvr>
                                      <p:tavLst>
                                        <p:tav tm="0">
                                          <p:val>
                                            <p:fltVal val="0"/>
                                          </p:val>
                                        </p:tav>
                                        <p:tav tm="100000">
                                          <p:val>
                                            <p:strVal val="#ppt_w"/>
                                          </p:val>
                                        </p:tav>
                                      </p:tavLst>
                                    </p:anim>
                                    <p:anim calcmode="lin" valueType="num">
                                      <p:cBhvr>
                                        <p:cTn id="219"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Jose Luis\Escritorio\REFUGIADOS\refugiados-sirios66.jpg"/>
          <p:cNvPicPr>
            <a:picLocks noChangeAspect="1" noChangeArrowheads="1"/>
          </p:cNvPicPr>
          <p:nvPr/>
        </p:nvPicPr>
        <p:blipFill>
          <a:blip r:embed="rId2"/>
          <a:srcRect/>
          <a:stretch>
            <a:fillRect/>
          </a:stretch>
        </p:blipFill>
        <p:spPr bwMode="auto">
          <a:xfrm>
            <a:off x="0" y="0"/>
            <a:ext cx="8785225" cy="5571943"/>
          </a:xfrm>
          <a:prstGeom prst="rect">
            <a:avLst/>
          </a:prstGeom>
          <a:noFill/>
        </p:spPr>
      </p:pic>
      <p:sp>
        <p:nvSpPr>
          <p:cNvPr id="3" name="2 Proceso"/>
          <p:cNvSpPr/>
          <p:nvPr/>
        </p:nvSpPr>
        <p:spPr>
          <a:xfrm>
            <a:off x="-250858" y="0"/>
            <a:ext cx="9036083" cy="6069689"/>
          </a:xfrm>
          <a:prstGeom prst="flowChartProcess">
            <a:avLst/>
          </a:prstGeom>
          <a:solidFill>
            <a:srgbClr val="6600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5" name="4 Proceso"/>
          <p:cNvSpPr/>
          <p:nvPr/>
        </p:nvSpPr>
        <p:spPr>
          <a:xfrm>
            <a:off x="-322296" y="0"/>
            <a:ext cx="9107521" cy="6069689"/>
          </a:xfrm>
          <a:prstGeom prst="flowChartProcess">
            <a:avLst/>
          </a:prstGeom>
          <a:solidFill>
            <a:schemeClr val="accent6">
              <a:lumMod val="7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Proceso"/>
          <p:cNvSpPr/>
          <p:nvPr/>
        </p:nvSpPr>
        <p:spPr>
          <a:xfrm>
            <a:off x="-250857" y="0"/>
            <a:ext cx="9036082" cy="6069689"/>
          </a:xfrm>
          <a:prstGeom prst="flowChartProcess">
            <a:avLst/>
          </a:prstGeom>
          <a:solidFill>
            <a:schemeClr val="accent2">
              <a:lumMod val="60000"/>
              <a:lumOff val="4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Proceso"/>
          <p:cNvSpPr/>
          <p:nvPr/>
        </p:nvSpPr>
        <p:spPr>
          <a:xfrm>
            <a:off x="-320646" y="0"/>
            <a:ext cx="9105871" cy="6069689"/>
          </a:xfrm>
          <a:prstGeom prst="flowChartProcess">
            <a:avLst/>
          </a:prstGeom>
          <a:solidFill>
            <a:srgbClr val="00B0F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iterate type="lt">
                                    <p:tmPct val="0"/>
                                  </p:iterate>
                                  <p:childTnLst>
                                    <p:animEffect transition="out" filter="blinds(vertic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19" presetClass="exit" presetSubtype="10" fill="hold" nodeType="withEffect">
                                  <p:stCondLst>
                                    <p:cond delay="0"/>
                                  </p:stCondLst>
                                  <p:iterate type="lt">
                                    <p:tmPct val="0"/>
                                  </p:iterate>
                                  <p:childTnLst>
                                    <p:anim calcmode="lin" valueType="num">
                                      <p:cBhvr>
                                        <p:cTn id="9" dur="4000"/>
                                        <p:tgtEl>
                                          <p:spTgt spid="3"/>
                                        </p:tgtEl>
                                        <p:attrNameLst>
                                          <p:attrName>ppt_h</p:attrName>
                                        </p:attrNameLst>
                                      </p:cBhvr>
                                      <p:tavLst>
                                        <p:tav tm="0">
                                          <p:val>
                                            <p:strVal val="ppt_h"/>
                                          </p:val>
                                        </p:tav>
                                        <p:tav tm="100000">
                                          <p:val>
                                            <p:strVal val="ppt_h"/>
                                          </p:val>
                                        </p:tav>
                                      </p:tavLst>
                                    </p:anim>
                                    <p:anim calcmode="lin" valueType="num">
                                      <p:cBhvr>
                                        <p:cTn id="10" dur="4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3999"/>
                                          </p:stCondLst>
                                        </p:cTn>
                                        <p:tgtEl>
                                          <p:spTgt spid="3"/>
                                        </p:tgtEl>
                                        <p:attrNameLst>
                                          <p:attrName>style.visibility</p:attrName>
                                        </p:attrNameLst>
                                      </p:cBhvr>
                                      <p:to>
                                        <p:strVal val="hidden"/>
                                      </p:to>
                                    </p:set>
                                  </p:childTnLst>
                                </p:cTn>
                              </p:par>
                              <p:par>
                                <p:cTn id="12" presetID="3" presetClass="exit" presetSubtype="10" fill="hold" nodeType="withEffect">
                                  <p:stCondLst>
                                    <p:cond delay="0"/>
                                  </p:stCondLst>
                                  <p:childTnLst>
                                    <p:animEffect transition="out" filter="blinds(horizontal)">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19" presetClass="exit" presetSubtype="5" fill="hold" nodeType="withEffect">
                                  <p:stCondLst>
                                    <p:cond delay="0"/>
                                  </p:stCondLst>
                                  <p:childTnLst>
                                    <p:anim calcmode="lin" valueType="num">
                                      <p:cBhvr>
                                        <p:cTn id="16" dur="4000"/>
                                        <p:tgtEl>
                                          <p:spTgt spid="5"/>
                                        </p:tgtEl>
                                        <p:attrNameLst>
                                          <p:attrName>ppt_w</p:attrName>
                                        </p:attrNameLst>
                                      </p:cBhvr>
                                      <p:tavLst>
                                        <p:tav tm="0">
                                          <p:val>
                                            <p:strVal val="ppt_w"/>
                                          </p:val>
                                        </p:tav>
                                        <p:tav tm="100000">
                                          <p:val>
                                            <p:strVal val="ppt_w"/>
                                          </p:val>
                                        </p:tav>
                                      </p:tavLst>
                                    </p:anim>
                                    <p:anim calcmode="lin" valueType="num">
                                      <p:cBhvr>
                                        <p:cTn id="17" dur="4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3999"/>
                                          </p:stCondLst>
                                        </p:cTn>
                                        <p:tgtEl>
                                          <p:spTgt spid="5"/>
                                        </p:tgtEl>
                                        <p:attrNameLst>
                                          <p:attrName>style.visibility</p:attrName>
                                        </p:attrNameLst>
                                      </p:cBhvr>
                                      <p:to>
                                        <p:strVal val="hidden"/>
                                      </p:to>
                                    </p:set>
                                  </p:childTnLst>
                                </p:cTn>
                              </p:par>
                              <p:par>
                                <p:cTn id="19" presetID="3" presetClass="exit" presetSubtype="5" fill="hold" nodeType="withEffect">
                                  <p:stCondLst>
                                    <p:cond delay="0"/>
                                  </p:stCondLst>
                                  <p:childTnLst>
                                    <p:animEffect transition="out" filter="blinds(vertical)">
                                      <p:cBhvr>
                                        <p:cTn id="20" dur="4000"/>
                                        <p:tgtEl>
                                          <p:spTgt spid="7"/>
                                        </p:tgtEl>
                                      </p:cBhvr>
                                    </p:animEffect>
                                    <p:set>
                                      <p:cBhvr>
                                        <p:cTn id="21" dur="1" fill="hold">
                                          <p:stCondLst>
                                            <p:cond delay="3999"/>
                                          </p:stCondLst>
                                        </p:cTn>
                                        <p:tgtEl>
                                          <p:spTgt spid="7"/>
                                        </p:tgtEl>
                                        <p:attrNameLst>
                                          <p:attrName>style.visibility</p:attrName>
                                        </p:attrNameLst>
                                      </p:cBhvr>
                                      <p:to>
                                        <p:strVal val="hidden"/>
                                      </p:to>
                                    </p:set>
                                  </p:childTnLst>
                                </p:cTn>
                              </p:par>
                              <p:par>
                                <p:cTn id="22" presetID="19" presetClass="exit" presetSubtype="10" fill="hold" nodeType="withEffect">
                                  <p:stCondLst>
                                    <p:cond delay="0"/>
                                  </p:stCondLst>
                                  <p:childTnLst>
                                    <p:anim calcmode="lin" valueType="num">
                                      <p:cBhvr>
                                        <p:cTn id="23" dur="4000"/>
                                        <p:tgtEl>
                                          <p:spTgt spid="7"/>
                                        </p:tgtEl>
                                        <p:attrNameLst>
                                          <p:attrName>ppt_h</p:attrName>
                                        </p:attrNameLst>
                                      </p:cBhvr>
                                      <p:tavLst>
                                        <p:tav tm="0">
                                          <p:val>
                                            <p:strVal val="ppt_h"/>
                                          </p:val>
                                        </p:tav>
                                        <p:tav tm="100000">
                                          <p:val>
                                            <p:strVal val="ppt_h"/>
                                          </p:val>
                                        </p:tav>
                                      </p:tavLst>
                                    </p:anim>
                                    <p:anim calcmode="lin" valueType="num">
                                      <p:cBhvr>
                                        <p:cTn id="24"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 dur="1" fill="hold">
                                          <p:stCondLst>
                                            <p:cond delay="3999"/>
                                          </p:stCondLst>
                                        </p:cTn>
                                        <p:tgtEl>
                                          <p:spTgt spid="7"/>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4000"/>
                                        <p:tgtEl>
                                          <p:spTgt spid="8"/>
                                        </p:tgtEl>
                                      </p:cBhvr>
                                    </p:animEffect>
                                    <p:set>
                                      <p:cBhvr>
                                        <p:cTn id="28" dur="1" fill="hold">
                                          <p:stCondLst>
                                            <p:cond delay="3999"/>
                                          </p:stCondLst>
                                        </p:cTn>
                                        <p:tgtEl>
                                          <p:spTgt spid="8"/>
                                        </p:tgtEl>
                                        <p:attrNameLst>
                                          <p:attrName>style.visibility</p:attrName>
                                        </p:attrNameLst>
                                      </p:cBhvr>
                                      <p:to>
                                        <p:strVal val="hidden"/>
                                      </p:to>
                                    </p:set>
                                  </p:childTnLst>
                                </p:cTn>
                              </p:par>
                              <p:par>
                                <p:cTn id="29" presetID="8" presetClass="entr" presetSubtype="16"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amond(in)">
                                      <p:cBhvr>
                                        <p:cTn id="31" dur="5000"/>
                                        <p:tgtEl>
                                          <p:spTgt spid="12"/>
                                        </p:tgtEl>
                                      </p:cBhvr>
                                    </p:animEffect>
                                  </p:childTnLst>
                                </p:cTn>
                              </p:par>
                              <p:par>
                                <p:cTn id="32" presetID="19" presetClass="exit" presetSubtype="5" fill="hold" nodeType="withEffect">
                                  <p:stCondLst>
                                    <p:cond delay="0"/>
                                  </p:stCondLst>
                                  <p:childTnLst>
                                    <p:anim calcmode="lin" valueType="num">
                                      <p:cBhvr>
                                        <p:cTn id="33" dur="4000"/>
                                        <p:tgtEl>
                                          <p:spTgt spid="8"/>
                                        </p:tgtEl>
                                        <p:attrNameLst>
                                          <p:attrName>ppt_w</p:attrName>
                                        </p:attrNameLst>
                                      </p:cBhvr>
                                      <p:tavLst>
                                        <p:tav tm="0">
                                          <p:val>
                                            <p:strVal val="ppt_w"/>
                                          </p:val>
                                        </p:tav>
                                        <p:tav tm="100000">
                                          <p:val>
                                            <p:strVal val="ppt_w"/>
                                          </p:val>
                                        </p:tav>
                                      </p:tavLst>
                                    </p:anim>
                                    <p:anim calcmode="lin" valueType="num">
                                      <p:cBhvr>
                                        <p:cTn id="34" dur="4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 dur="1" fill="hold">
                                          <p:stCondLst>
                                            <p:cond delay="3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2">
                <a:tint val="45000"/>
                <a:satMod val="400000"/>
              </a:schemeClr>
            </a:duotone>
            <a:lum bright="-37000" contrast="100000"/>
          </a:blip>
          <a:srcRect/>
          <a:stretch>
            <a:fillRect/>
          </a:stretch>
        </p:blipFill>
        <p:spPr bwMode="auto">
          <a:xfrm>
            <a:off x="0" y="0"/>
            <a:ext cx="8785225" cy="5523927"/>
          </a:xfrm>
          <a:prstGeom prst="rect">
            <a:avLst/>
          </a:prstGeom>
          <a:noFill/>
          <a:ln w="9525">
            <a:noFill/>
            <a:miter lim="800000"/>
            <a:headEnd/>
            <a:tailEnd/>
          </a:ln>
        </p:spPr>
      </p:pic>
      <p:sp>
        <p:nvSpPr>
          <p:cNvPr id="2" name="1 Rectángulo"/>
          <p:cNvSpPr/>
          <p:nvPr/>
        </p:nvSpPr>
        <p:spPr>
          <a:xfrm>
            <a:off x="2178034" y="1325552"/>
            <a:ext cx="4392613" cy="3046988"/>
          </a:xfrm>
          <a:prstGeom prst="rect">
            <a:avLst/>
          </a:prstGeom>
        </p:spPr>
        <p:txBody>
          <a:bodyPr>
            <a:spAutoFit/>
          </a:bodyPr>
          <a:lstStyle/>
          <a:p>
            <a:pPr algn="ctr"/>
            <a:r>
              <a:rPr lang="es-ES" sz="3200" b="1" i="1" dirty="0" smtClean="0">
                <a:solidFill>
                  <a:srgbClr val="FFFF00"/>
                </a:solidFill>
              </a:rPr>
              <a:t>De hecho muchos terroristas se aprovecharon que de que algunos países abrieron sus puertas para infiltrarse.</a:t>
            </a:r>
            <a:endParaRPr lang="es-ES" sz="3200" b="1" i="1" dirty="0">
              <a:solidFill>
                <a:srgbClr val="FFFF00"/>
              </a:solidFill>
            </a:endParaRPr>
          </a:p>
        </p:txBody>
      </p:sp>
      <p:pic>
        <p:nvPicPr>
          <p:cNvPr id="4" name="Picture 4" descr="pc12"/>
          <p:cNvPicPr>
            <a:picLocks noChangeAspect="1" noChangeArrowheads="1" noCrop="1"/>
          </p:cNvPicPr>
          <p:nvPr/>
        </p:nvPicPr>
        <p:blipFill>
          <a:blip r:embed="rId3" cstate="print"/>
          <a:srcRect/>
          <a:stretch>
            <a:fillRect/>
          </a:stretch>
        </p:blipFill>
        <p:spPr bwMode="auto">
          <a:xfrm>
            <a:off x="249208" y="4861733"/>
            <a:ext cx="683272" cy="646892"/>
          </a:xfrm>
          <a:prstGeom prst="rect">
            <a:avLst/>
          </a:prstGeom>
          <a:noFill/>
          <a:ln w="9525">
            <a:noFill/>
            <a:miter lim="800000"/>
            <a:headEnd/>
            <a:tailEnd/>
          </a:ln>
        </p:spPr>
      </p:pic>
    </p:spTree>
  </p:cSld>
  <p:clrMapOvr>
    <a:masterClrMapping/>
  </p:clrMapOvr>
  <p:transition spd="med"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Documents and Settings\Jose Luis\Escritorio\REFUGIADOS\REFUGIADOS-SIRIOS-efe-644x362.jpg"/>
          <p:cNvPicPr>
            <a:picLocks noChangeAspect="1" noChangeArrowheads="1"/>
          </p:cNvPicPr>
          <p:nvPr/>
        </p:nvPicPr>
        <p:blipFill>
          <a:blip r:embed="rId2"/>
          <a:srcRect/>
          <a:stretch>
            <a:fillRect/>
          </a:stretch>
        </p:blipFill>
        <p:spPr bwMode="auto">
          <a:xfrm>
            <a:off x="0" y="0"/>
            <a:ext cx="8791292" cy="5508625"/>
          </a:xfrm>
          <a:prstGeom prst="rect">
            <a:avLst/>
          </a:prstGeom>
          <a:noFill/>
        </p:spPr>
      </p:pic>
      <p:sp>
        <p:nvSpPr>
          <p:cNvPr id="5" name="4 Arco de bloque"/>
          <p:cNvSpPr/>
          <p:nvPr/>
        </p:nvSpPr>
        <p:spPr>
          <a:xfrm>
            <a:off x="2814018" y="4532715"/>
            <a:ext cx="3157190" cy="1951821"/>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a:off x="2801817" y="3794831"/>
            <a:ext cx="3157190" cy="1951821"/>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rco de bloque"/>
          <p:cNvSpPr/>
          <p:nvPr/>
        </p:nvSpPr>
        <p:spPr>
          <a:xfrm>
            <a:off x="2814018" y="3041645"/>
            <a:ext cx="3157190" cy="1950121"/>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rot="10800000">
            <a:off x="2882653" y="-918104"/>
            <a:ext cx="3157190" cy="1950122"/>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rco de bloque"/>
          <p:cNvSpPr/>
          <p:nvPr/>
        </p:nvSpPr>
        <p:spPr>
          <a:xfrm rot="10800000">
            <a:off x="2814018" y="-229526"/>
            <a:ext cx="3157190" cy="1951823"/>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rco de bloque"/>
          <p:cNvSpPr/>
          <p:nvPr/>
        </p:nvSpPr>
        <p:spPr>
          <a:xfrm rot="10800000">
            <a:off x="2882653" y="516859"/>
            <a:ext cx="3157190" cy="1950122"/>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rco de bloque"/>
          <p:cNvSpPr/>
          <p:nvPr/>
        </p:nvSpPr>
        <p:spPr>
          <a:xfrm rot="5400000">
            <a:off x="-1320200" y="1702288"/>
            <a:ext cx="2640399" cy="2333576"/>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rco de bloque"/>
          <p:cNvSpPr/>
          <p:nvPr/>
        </p:nvSpPr>
        <p:spPr>
          <a:xfrm rot="5611600">
            <a:off x="-332536" y="1817052"/>
            <a:ext cx="2638699" cy="2333575"/>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rco de bloque"/>
          <p:cNvSpPr/>
          <p:nvPr/>
        </p:nvSpPr>
        <p:spPr>
          <a:xfrm rot="5611600">
            <a:off x="599369" y="1808550"/>
            <a:ext cx="2638699" cy="2333575"/>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rco de bloque"/>
          <p:cNvSpPr/>
          <p:nvPr/>
        </p:nvSpPr>
        <p:spPr>
          <a:xfrm rot="16200000">
            <a:off x="7465026" y="1702289"/>
            <a:ext cx="2640399" cy="2333575"/>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rco de bloque"/>
          <p:cNvSpPr/>
          <p:nvPr/>
        </p:nvSpPr>
        <p:spPr>
          <a:xfrm rot="16200000">
            <a:off x="6572777" y="1760095"/>
            <a:ext cx="2640399" cy="2333575"/>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Arco de bloque"/>
          <p:cNvSpPr/>
          <p:nvPr/>
        </p:nvSpPr>
        <p:spPr>
          <a:xfrm rot="16200000">
            <a:off x="5475473" y="1817052"/>
            <a:ext cx="2638699" cy="2333575"/>
          </a:xfrm>
          <a:prstGeom prst="blockArc">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ppt_x"/>
                                          </p:val>
                                        </p:tav>
                                        <p:tav tm="100000">
                                          <p:val>
                                            <p:strVal val="#ppt_x"/>
                                          </p:val>
                                        </p:tav>
                                      </p:tavLst>
                                    </p:anim>
                                    <p:anim calcmode="lin" valueType="num">
                                      <p:cBhvr additive="base">
                                        <p:cTn id="20" dur="30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childTnLst>
                          </p:cTn>
                        </p:par>
                        <p:par>
                          <p:cTn id="53" fill="hold">
                            <p:stCondLst>
                              <p:cond delay="3000"/>
                            </p:stCondLst>
                            <p:childTnLst>
                              <p:par>
                                <p:cTn id="54" presetID="8" presetClass="emph" presetSubtype="0" fill="hold" nodeType="afterEffect">
                                  <p:stCondLst>
                                    <p:cond delay="0"/>
                                  </p:stCondLst>
                                  <p:childTnLst>
                                    <p:animRot by="21600000">
                                      <p:cBhvr>
                                        <p:cTn id="55" dur="3000" fill="hold"/>
                                        <p:tgtEl>
                                          <p:spTgt spid="5"/>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6"/>
                                        </p:tgtEl>
                                        <p:attrNameLst>
                                          <p:attrName>r</p:attrName>
                                        </p:attrNameLst>
                                      </p:cBhvr>
                                    </p:animRot>
                                  </p:childTnLst>
                                </p:cTn>
                              </p:par>
                              <p:par>
                                <p:cTn id="78" presetID="2" presetClass="exit" presetSubtype="1" fill="hold" nodeType="with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ppt_x"/>
                                          </p:val>
                                        </p:tav>
                                      </p:tavLst>
                                    </p:anim>
                                    <p:anim calcmode="lin" valueType="num">
                                      <p:cBhvr additive="base">
                                        <p:cTn id="80" dur="3000"/>
                                        <p:tgtEl>
                                          <p:spTgt spid="5"/>
                                        </p:tgtEl>
                                        <p:attrNameLst>
                                          <p:attrName>ppt_y</p:attrName>
                                        </p:attrNameLst>
                                      </p:cBhvr>
                                      <p:tavLst>
                                        <p:tav tm="0">
                                          <p:val>
                                            <p:strVal val="ppt_y"/>
                                          </p:val>
                                        </p:tav>
                                        <p:tav tm="100000">
                                          <p:val>
                                            <p:strVal val="0-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ppt_x"/>
                                          </p:val>
                                        </p:tav>
                                      </p:tavLst>
                                    </p:anim>
                                    <p:anim calcmode="lin" valueType="num">
                                      <p:cBhvr additive="base">
                                        <p:cTn id="84" dur="3000"/>
                                        <p:tgtEl>
                                          <p:spTgt spid="6"/>
                                        </p:tgtEl>
                                        <p:attrNameLst>
                                          <p:attrName>ppt_y</p:attrName>
                                        </p:attrNameLst>
                                      </p:cBhvr>
                                      <p:tavLst>
                                        <p:tav tm="0">
                                          <p:val>
                                            <p:strVal val="ppt_y"/>
                                          </p:val>
                                        </p:tav>
                                        <p:tav tm="100000">
                                          <p:val>
                                            <p:strVal val="0-ppt_h/2"/>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7"/>
                                        </p:tgtEl>
                                        <p:attrNameLst>
                                          <p:attrName>ppt_x</p:attrName>
                                        </p:attrNameLst>
                                      </p:cBhvr>
                                      <p:tavLst>
                                        <p:tav tm="0">
                                          <p:val>
                                            <p:strVal val="ppt_x"/>
                                          </p:val>
                                        </p:tav>
                                        <p:tav tm="100000">
                                          <p:val>
                                            <p:strVal val="ppt_x"/>
                                          </p:val>
                                        </p:tav>
                                      </p:tavLst>
                                    </p:anim>
                                    <p:anim calcmode="lin" valueType="num">
                                      <p:cBhvr additive="base">
                                        <p:cTn id="88" dur="3000"/>
                                        <p:tgtEl>
                                          <p:spTgt spid="7"/>
                                        </p:tgtEl>
                                        <p:attrNameLst>
                                          <p:attrName>ppt_y</p:attrName>
                                        </p:attrNameLst>
                                      </p:cBhvr>
                                      <p:tavLst>
                                        <p:tav tm="0">
                                          <p:val>
                                            <p:strVal val="ppt_y"/>
                                          </p:val>
                                        </p:tav>
                                        <p:tav tm="100000">
                                          <p:val>
                                            <p:strVal val="0-ppt_h/2"/>
                                          </p:val>
                                        </p:tav>
                                      </p:tavLst>
                                    </p:anim>
                                    <p:set>
                                      <p:cBhvr>
                                        <p:cTn id="89" dur="1" fill="hold">
                                          <p:stCondLst>
                                            <p:cond delay="2999"/>
                                          </p:stCondLst>
                                        </p:cTn>
                                        <p:tgtEl>
                                          <p:spTgt spid="7"/>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9"/>
                                        </p:tgtEl>
                                        <p:attrNameLst>
                                          <p:attrName>ppt_x</p:attrName>
                                        </p:attrNameLst>
                                      </p:cBhvr>
                                      <p:tavLst>
                                        <p:tav tm="0">
                                          <p:val>
                                            <p:strVal val="ppt_x"/>
                                          </p:val>
                                        </p:tav>
                                        <p:tav tm="100000">
                                          <p:val>
                                            <p:strVal val="ppt_x"/>
                                          </p:val>
                                        </p:tav>
                                      </p:tavLst>
                                    </p:anim>
                                    <p:anim calcmode="lin" valueType="num">
                                      <p:cBhvr additive="base">
                                        <p:cTn id="96" dur="3000"/>
                                        <p:tgtEl>
                                          <p:spTgt spid="9"/>
                                        </p:tgtEl>
                                        <p:attrNameLst>
                                          <p:attrName>ppt_y</p:attrName>
                                        </p:attrNameLst>
                                      </p:cBhvr>
                                      <p:tavLst>
                                        <p:tav tm="0">
                                          <p:val>
                                            <p:strVal val="ppt_y"/>
                                          </p:val>
                                        </p:tav>
                                        <p:tav tm="100000">
                                          <p:val>
                                            <p:strVal val="1+ppt_h/2"/>
                                          </p:val>
                                        </p:tav>
                                      </p:tavLst>
                                    </p:anim>
                                    <p:set>
                                      <p:cBhvr>
                                        <p:cTn id="97" dur="1" fill="hold">
                                          <p:stCondLst>
                                            <p:cond delay="2999"/>
                                          </p:stCondLst>
                                        </p:cTn>
                                        <p:tgtEl>
                                          <p:spTgt spid="9"/>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0"/>
                                        </p:tgtEl>
                                        <p:attrNameLst>
                                          <p:attrName>ppt_x</p:attrName>
                                        </p:attrNameLst>
                                      </p:cBhvr>
                                      <p:tavLst>
                                        <p:tav tm="0">
                                          <p:val>
                                            <p:strVal val="ppt_x"/>
                                          </p:val>
                                        </p:tav>
                                        <p:tav tm="100000">
                                          <p:val>
                                            <p:strVal val="ppt_x"/>
                                          </p:val>
                                        </p:tav>
                                      </p:tavLst>
                                    </p:anim>
                                    <p:anim calcmode="lin" valueType="num">
                                      <p:cBhvr additive="base">
                                        <p:cTn id="100" dur="3000"/>
                                        <p:tgtEl>
                                          <p:spTgt spid="10"/>
                                        </p:tgtEl>
                                        <p:attrNameLst>
                                          <p:attrName>ppt_y</p:attrName>
                                        </p:attrNameLst>
                                      </p:cBhvr>
                                      <p:tavLst>
                                        <p:tav tm="0">
                                          <p:val>
                                            <p:strVal val="ppt_y"/>
                                          </p:val>
                                        </p:tav>
                                        <p:tav tm="100000">
                                          <p:val>
                                            <p:strVal val="1+ppt_h/2"/>
                                          </p:val>
                                        </p:tav>
                                      </p:tavLst>
                                    </p:anim>
                                    <p:set>
                                      <p:cBhvr>
                                        <p:cTn id="101" dur="1" fill="hold">
                                          <p:stCondLst>
                                            <p:cond delay="2999"/>
                                          </p:stCondLst>
                                        </p:cTn>
                                        <p:tgtEl>
                                          <p:spTgt spid="10"/>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1+ppt_w/2"/>
                                          </p:val>
                                        </p:tav>
                                      </p:tavLst>
                                    </p:anim>
                                    <p:anim calcmode="lin" valueType="num">
                                      <p:cBhvr additive="base">
                                        <p:cTn id="104" dur="3000"/>
                                        <p:tgtEl>
                                          <p:spTgt spid="11"/>
                                        </p:tgtEl>
                                        <p:attrNameLst>
                                          <p:attrName>ppt_y</p:attrName>
                                        </p:attrNameLst>
                                      </p:cBhvr>
                                      <p:tavLst>
                                        <p:tav tm="0">
                                          <p:val>
                                            <p:strVal val="ppt_y"/>
                                          </p:val>
                                        </p:tav>
                                        <p:tav tm="100000">
                                          <p:val>
                                            <p:strVal val="ppt_y"/>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1+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1+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4"/>
                                        </p:tgtEl>
                                        <p:attrNameLst>
                                          <p:attrName>ppt_x</p:attrName>
                                        </p:attrNameLst>
                                      </p:cBhvr>
                                      <p:tavLst>
                                        <p:tav tm="0">
                                          <p:val>
                                            <p:strVal val="ppt_x"/>
                                          </p:val>
                                        </p:tav>
                                        <p:tav tm="100000">
                                          <p:val>
                                            <p:strVal val="0-ppt_w/2"/>
                                          </p:val>
                                        </p:tav>
                                      </p:tavLst>
                                    </p:anim>
                                    <p:anim calcmode="lin" valueType="num">
                                      <p:cBhvr additive="base">
                                        <p:cTn id="116" dur="3000"/>
                                        <p:tgtEl>
                                          <p:spTgt spid="14"/>
                                        </p:tgtEl>
                                        <p:attrNameLst>
                                          <p:attrName>ppt_y</p:attrName>
                                        </p:attrNameLst>
                                      </p:cBhvr>
                                      <p:tavLst>
                                        <p:tav tm="0">
                                          <p:val>
                                            <p:strVal val="ppt_y"/>
                                          </p:val>
                                        </p:tav>
                                        <p:tav tm="100000">
                                          <p:val>
                                            <p:strVal val="ppt_y"/>
                                          </p:val>
                                        </p:tav>
                                      </p:tavLst>
                                    </p:anim>
                                    <p:set>
                                      <p:cBhvr>
                                        <p:cTn id="117" dur="1" fill="hold">
                                          <p:stCondLst>
                                            <p:cond delay="2999"/>
                                          </p:stCondLst>
                                        </p:cTn>
                                        <p:tgtEl>
                                          <p:spTgt spid="14"/>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5"/>
                                        </p:tgtEl>
                                        <p:attrNameLst>
                                          <p:attrName>ppt_x</p:attrName>
                                        </p:attrNameLst>
                                      </p:cBhvr>
                                      <p:tavLst>
                                        <p:tav tm="0">
                                          <p:val>
                                            <p:strVal val="ppt_x"/>
                                          </p:val>
                                        </p:tav>
                                        <p:tav tm="100000">
                                          <p:val>
                                            <p:strVal val="0-ppt_w/2"/>
                                          </p:val>
                                        </p:tav>
                                      </p:tavLst>
                                    </p:anim>
                                    <p:anim calcmode="lin" valueType="num">
                                      <p:cBhvr additive="base">
                                        <p:cTn id="120" dur="3000"/>
                                        <p:tgtEl>
                                          <p:spTgt spid="15"/>
                                        </p:tgtEl>
                                        <p:attrNameLst>
                                          <p:attrName>ppt_y</p:attrName>
                                        </p:attrNameLst>
                                      </p:cBhvr>
                                      <p:tavLst>
                                        <p:tav tm="0">
                                          <p:val>
                                            <p:strVal val="ppt_y"/>
                                          </p:val>
                                        </p:tav>
                                        <p:tav tm="100000">
                                          <p:val>
                                            <p:strVal val="ppt_y"/>
                                          </p:val>
                                        </p:tav>
                                      </p:tavLst>
                                    </p:anim>
                                    <p:set>
                                      <p:cBhvr>
                                        <p:cTn id="121" dur="1" fill="hold">
                                          <p:stCondLst>
                                            <p:cond delay="2999"/>
                                          </p:stCondLst>
                                        </p:cTn>
                                        <p:tgtEl>
                                          <p:spTgt spid="15"/>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0-ppt_w/2"/>
                                          </p:val>
                                        </p:tav>
                                      </p:tavLst>
                                    </p:anim>
                                    <p:anim calcmode="lin" valueType="num">
                                      <p:cBhvr additive="base">
                                        <p:cTn id="124" dur="3000"/>
                                        <p:tgtEl>
                                          <p:spTgt spid="16"/>
                                        </p:tgtEl>
                                        <p:attrNameLst>
                                          <p:attrName>ppt_y</p:attrName>
                                        </p:attrNameLst>
                                      </p:cBhvr>
                                      <p:tavLst>
                                        <p:tav tm="0">
                                          <p:val>
                                            <p:strVal val="ppt_y"/>
                                          </p:val>
                                        </p:tav>
                                        <p:tav tm="100000">
                                          <p:val>
                                            <p:strVal val="ppt_y"/>
                                          </p:val>
                                        </p:tav>
                                      </p:tavLst>
                                    </p:anim>
                                    <p:set>
                                      <p:cBhvr>
                                        <p:cTn id="125" dur="1" fill="hold">
                                          <p:stCondLst>
                                            <p:cond delay="2999"/>
                                          </p:stCondLst>
                                        </p:cTn>
                                        <p:tgtEl>
                                          <p:spTgt spid="16"/>
                                        </p:tgtEl>
                                        <p:attrNameLst>
                                          <p:attrName>style.visibility</p:attrName>
                                        </p:attrNameLst>
                                      </p:cBhvr>
                                      <p:to>
                                        <p:strVal val="hidden"/>
                                      </p:to>
                                    </p:set>
                                  </p:childTnLst>
                                </p:cTn>
                              </p:par>
                              <p:par>
                                <p:cTn id="126" presetID="8" presetClass="entr" presetSubtype="32" fill="hold" nodeType="withEffect">
                                  <p:stCondLst>
                                    <p:cond delay="0"/>
                                  </p:stCondLst>
                                  <p:childTnLst>
                                    <p:set>
                                      <p:cBhvr>
                                        <p:cTn id="127" dur="1" fill="hold">
                                          <p:stCondLst>
                                            <p:cond delay="0"/>
                                          </p:stCondLst>
                                        </p:cTn>
                                        <p:tgtEl>
                                          <p:spTgt spid="17"/>
                                        </p:tgtEl>
                                        <p:attrNameLst>
                                          <p:attrName>style.visibility</p:attrName>
                                        </p:attrNameLst>
                                      </p:cBhvr>
                                      <p:to>
                                        <p:strVal val="visible"/>
                                      </p:to>
                                    </p:set>
                                    <p:animEffect transition="in" filter="diamond(out)">
                                      <p:cBhvr>
                                        <p:cTn id="128"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Jose Luis\Escritorio\REFUGIADOS\Refugiados-sirios-en-Boynuyogu_54170439822_53389389549_600_396.jpg"/>
          <p:cNvPicPr>
            <a:picLocks noChangeAspect="1" noChangeArrowheads="1"/>
          </p:cNvPicPr>
          <p:nvPr/>
        </p:nvPicPr>
        <p:blipFill>
          <a:blip r:embed="rId2"/>
          <a:srcRect/>
          <a:stretch>
            <a:fillRect/>
          </a:stretch>
        </p:blipFill>
        <p:spPr bwMode="auto">
          <a:xfrm>
            <a:off x="0" y="0"/>
            <a:ext cx="8785225" cy="5508625"/>
          </a:xfrm>
          <a:prstGeom prst="rect">
            <a:avLst/>
          </a:prstGeom>
          <a:noFill/>
        </p:spPr>
      </p:pic>
      <p:sp>
        <p:nvSpPr>
          <p:cNvPr id="14339" name="5 CuadroTexto"/>
          <p:cNvSpPr txBox="1">
            <a:spLocks noChangeArrowheads="1"/>
          </p:cNvSpPr>
          <p:nvPr/>
        </p:nvSpPr>
        <p:spPr bwMode="auto">
          <a:xfrm>
            <a:off x="2814018" y="6025060"/>
            <a:ext cx="5559400" cy="359471"/>
          </a:xfrm>
          <a:prstGeom prst="rect">
            <a:avLst/>
          </a:prstGeom>
          <a:noFill/>
          <a:ln w="9525">
            <a:noFill/>
            <a:miter lim="800000"/>
            <a:headEnd/>
            <a:tailEnd/>
          </a:ln>
        </p:spPr>
        <p:txBody>
          <a:bodyPr lIns="81674" tIns="40837" rIns="81674" bIns="40837">
            <a:spAutoFit/>
          </a:bodyPr>
          <a:lstStyle/>
          <a:p>
            <a:endParaRPr lang="es-ES">
              <a:latin typeface="Calibri" pitchFamily="34" charset="0"/>
            </a:endParaRPr>
          </a:p>
        </p:txBody>
      </p:sp>
      <p:sp>
        <p:nvSpPr>
          <p:cNvPr id="19" name="18 Lágrima"/>
          <p:cNvSpPr/>
          <p:nvPr/>
        </p:nvSpPr>
        <p:spPr>
          <a:xfrm rot="19083135">
            <a:off x="3144989" y="3215915"/>
            <a:ext cx="2676749" cy="2237879"/>
          </a:xfrm>
          <a:prstGeom prst="teardrop">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20" name="19 Lágrima"/>
          <p:cNvSpPr/>
          <p:nvPr/>
        </p:nvSpPr>
        <p:spPr>
          <a:xfrm rot="2762101">
            <a:off x="1499088" y="1378322"/>
            <a:ext cx="2237879" cy="2676748"/>
          </a:xfrm>
          <a:prstGeom prst="teardrop">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22" name="21 Lágrima"/>
          <p:cNvSpPr/>
          <p:nvPr/>
        </p:nvSpPr>
        <p:spPr>
          <a:xfrm rot="8206448">
            <a:off x="3285308" y="93086"/>
            <a:ext cx="2676749" cy="2237879"/>
          </a:xfrm>
          <a:prstGeom prst="teardrop">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24" name="23 Lágrima"/>
          <p:cNvSpPr/>
          <p:nvPr/>
        </p:nvSpPr>
        <p:spPr>
          <a:xfrm rot="13917186">
            <a:off x="5351776" y="1592546"/>
            <a:ext cx="2237879" cy="2676748"/>
          </a:xfrm>
          <a:prstGeom prst="teardrop">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ppt_x"/>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ppt_x"/>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19"/>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20"/>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22"/>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24"/>
                                        </p:tgtEl>
                                        <p:attrNameLst>
                                          <p:attrName>r</p:attrName>
                                        </p:attrNameLst>
                                      </p:cBhvr>
                                    </p:animRot>
                                  </p:childTnLst>
                                </p:cTn>
                              </p:par>
                            </p:childTnLst>
                          </p:cTn>
                        </p:par>
                        <p:par>
                          <p:cTn id="29" fill="hold">
                            <p:stCondLst>
                              <p:cond delay="3000"/>
                            </p:stCondLst>
                            <p:childTnLst>
                              <p:par>
                                <p:cTn id="30" presetID="2" presetClass="exit" presetSubtype="2" fill="hold" nodeType="afterEffect">
                                  <p:stCondLst>
                                    <p:cond delay="0"/>
                                  </p:stCondLst>
                                  <p:childTnLst>
                                    <p:anim calcmode="lin" valueType="num">
                                      <p:cBhvr additive="base">
                                        <p:cTn id="31" dur="3000"/>
                                        <p:tgtEl>
                                          <p:spTgt spid="20"/>
                                        </p:tgtEl>
                                        <p:attrNameLst>
                                          <p:attrName>ppt_x</p:attrName>
                                        </p:attrNameLst>
                                      </p:cBhvr>
                                      <p:tavLst>
                                        <p:tav tm="0">
                                          <p:val>
                                            <p:strVal val="ppt_x"/>
                                          </p:val>
                                        </p:tav>
                                        <p:tav tm="100000">
                                          <p:val>
                                            <p:strVal val="1+ppt_w/2"/>
                                          </p:val>
                                        </p:tav>
                                      </p:tavLst>
                                    </p:anim>
                                    <p:anim calcmode="lin" valueType="num">
                                      <p:cBhvr additive="base">
                                        <p:cTn id="32" dur="3000"/>
                                        <p:tgtEl>
                                          <p:spTgt spid="20"/>
                                        </p:tgtEl>
                                        <p:attrNameLst>
                                          <p:attrName>ppt_y</p:attrName>
                                        </p:attrNameLst>
                                      </p:cBhvr>
                                      <p:tavLst>
                                        <p:tav tm="0">
                                          <p:val>
                                            <p:strVal val="ppt_y"/>
                                          </p:val>
                                        </p:tav>
                                        <p:tav tm="100000">
                                          <p:val>
                                            <p:strVal val="ppt_y"/>
                                          </p:val>
                                        </p:tav>
                                      </p:tavLst>
                                    </p:anim>
                                    <p:set>
                                      <p:cBhvr>
                                        <p:cTn id="33" dur="1" fill="hold">
                                          <p:stCondLst>
                                            <p:cond delay="2999"/>
                                          </p:stCondLst>
                                        </p:cTn>
                                        <p:tgtEl>
                                          <p:spTgt spid="20"/>
                                        </p:tgtEl>
                                        <p:attrNameLst>
                                          <p:attrName>style.visibility</p:attrName>
                                        </p:attrNameLst>
                                      </p:cBhvr>
                                      <p:to>
                                        <p:strVal val="hidden"/>
                                      </p:to>
                                    </p:set>
                                  </p:childTnLst>
                                </p:cTn>
                              </p:par>
                              <p:par>
                                <p:cTn id="34" presetID="2" presetClass="exit" presetSubtype="4" fill="hold" nodeType="withEffect">
                                  <p:stCondLst>
                                    <p:cond delay="0"/>
                                  </p:stCondLst>
                                  <p:childTnLst>
                                    <p:anim calcmode="lin" valueType="num">
                                      <p:cBhvr additive="base">
                                        <p:cTn id="35" dur="3000"/>
                                        <p:tgtEl>
                                          <p:spTgt spid="22"/>
                                        </p:tgtEl>
                                        <p:attrNameLst>
                                          <p:attrName>ppt_x</p:attrName>
                                        </p:attrNameLst>
                                      </p:cBhvr>
                                      <p:tavLst>
                                        <p:tav tm="0">
                                          <p:val>
                                            <p:strVal val="ppt_x"/>
                                          </p:val>
                                        </p:tav>
                                        <p:tav tm="100000">
                                          <p:val>
                                            <p:strVal val="ppt_x"/>
                                          </p:val>
                                        </p:tav>
                                      </p:tavLst>
                                    </p:anim>
                                    <p:anim calcmode="lin" valueType="num">
                                      <p:cBhvr additive="base">
                                        <p:cTn id="36" dur="3000"/>
                                        <p:tgtEl>
                                          <p:spTgt spid="22"/>
                                        </p:tgtEl>
                                        <p:attrNameLst>
                                          <p:attrName>ppt_y</p:attrName>
                                        </p:attrNameLst>
                                      </p:cBhvr>
                                      <p:tavLst>
                                        <p:tav tm="0">
                                          <p:val>
                                            <p:strVal val="ppt_y"/>
                                          </p:val>
                                        </p:tav>
                                        <p:tav tm="100000">
                                          <p:val>
                                            <p:strVal val="1+ppt_h/2"/>
                                          </p:val>
                                        </p:tav>
                                      </p:tavLst>
                                    </p:anim>
                                    <p:set>
                                      <p:cBhvr>
                                        <p:cTn id="37" dur="1" fill="hold">
                                          <p:stCondLst>
                                            <p:cond delay="2999"/>
                                          </p:stCondLst>
                                        </p:cTn>
                                        <p:tgtEl>
                                          <p:spTgt spid="22"/>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24"/>
                                        </p:tgtEl>
                                        <p:attrNameLst>
                                          <p:attrName>ppt_x</p:attrName>
                                        </p:attrNameLst>
                                      </p:cBhvr>
                                      <p:tavLst>
                                        <p:tav tm="0">
                                          <p:val>
                                            <p:strVal val="ppt_x"/>
                                          </p:val>
                                        </p:tav>
                                        <p:tav tm="100000">
                                          <p:val>
                                            <p:strVal val="0-ppt_w/2"/>
                                          </p:val>
                                        </p:tav>
                                      </p:tavLst>
                                    </p:anim>
                                    <p:anim calcmode="lin" valueType="num">
                                      <p:cBhvr additive="base">
                                        <p:cTn id="40" dur="3000"/>
                                        <p:tgtEl>
                                          <p:spTgt spid="24"/>
                                        </p:tgtEl>
                                        <p:attrNameLst>
                                          <p:attrName>ppt_y</p:attrName>
                                        </p:attrNameLst>
                                      </p:cBhvr>
                                      <p:tavLst>
                                        <p:tav tm="0">
                                          <p:val>
                                            <p:strVal val="ppt_y"/>
                                          </p:val>
                                        </p:tav>
                                        <p:tav tm="100000">
                                          <p:val>
                                            <p:strVal val="ppt_y"/>
                                          </p:val>
                                        </p:tav>
                                      </p:tavLst>
                                    </p:anim>
                                    <p:set>
                                      <p:cBhvr>
                                        <p:cTn id="41" dur="1" fill="hold">
                                          <p:stCondLst>
                                            <p:cond delay="2999"/>
                                          </p:stCondLst>
                                        </p:cTn>
                                        <p:tgtEl>
                                          <p:spTgt spid="24"/>
                                        </p:tgtEl>
                                        <p:attrNameLst>
                                          <p:attrName>style.visibility</p:attrName>
                                        </p:attrNameLst>
                                      </p:cBhvr>
                                      <p:to>
                                        <p:strVal val="hidden"/>
                                      </p:to>
                                    </p:set>
                                  </p:childTnLst>
                                </p:cTn>
                              </p:par>
                              <p:par>
                                <p:cTn id="42" presetID="2" presetClass="exit" presetSubtype="1" fill="hold" nodeType="withEffect">
                                  <p:stCondLst>
                                    <p:cond delay="0"/>
                                  </p:stCondLst>
                                  <p:childTnLst>
                                    <p:anim calcmode="lin" valueType="num">
                                      <p:cBhvr additive="base">
                                        <p:cTn id="43" dur="3000"/>
                                        <p:tgtEl>
                                          <p:spTgt spid="19"/>
                                        </p:tgtEl>
                                        <p:attrNameLst>
                                          <p:attrName>ppt_x</p:attrName>
                                        </p:attrNameLst>
                                      </p:cBhvr>
                                      <p:tavLst>
                                        <p:tav tm="0">
                                          <p:val>
                                            <p:strVal val="ppt_x"/>
                                          </p:val>
                                        </p:tav>
                                        <p:tav tm="100000">
                                          <p:val>
                                            <p:strVal val="ppt_x"/>
                                          </p:val>
                                        </p:tav>
                                      </p:tavLst>
                                    </p:anim>
                                    <p:anim calcmode="lin" valueType="num">
                                      <p:cBhvr additive="base">
                                        <p:cTn id="44" dur="3000"/>
                                        <p:tgtEl>
                                          <p:spTgt spid="19"/>
                                        </p:tgtEl>
                                        <p:attrNameLst>
                                          <p:attrName>ppt_y</p:attrName>
                                        </p:attrNameLst>
                                      </p:cBhvr>
                                      <p:tavLst>
                                        <p:tav tm="0">
                                          <p:val>
                                            <p:strVal val="ppt_y"/>
                                          </p:val>
                                        </p:tav>
                                        <p:tav tm="100000">
                                          <p:val>
                                            <p:strVal val="0-ppt_h/2"/>
                                          </p:val>
                                        </p:tav>
                                      </p:tavLst>
                                    </p:anim>
                                    <p:set>
                                      <p:cBhvr>
                                        <p:cTn id="45" dur="1" fill="hold">
                                          <p:stCondLst>
                                            <p:cond delay="2999"/>
                                          </p:stCondLst>
                                        </p:cTn>
                                        <p:tgtEl>
                                          <p:spTgt spid="19"/>
                                        </p:tgtEl>
                                        <p:attrNameLst>
                                          <p:attrName>style.visibility</p:attrName>
                                        </p:attrNameLst>
                                      </p:cBhvr>
                                      <p:to>
                                        <p:strVal val="hidden"/>
                                      </p:to>
                                    </p:set>
                                  </p:childTnLst>
                                </p:cTn>
                              </p:par>
                              <p:par>
                                <p:cTn id="46" presetID="8" presetClass="entr" presetSubtype="32"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out)">
                                      <p:cBhvr>
                                        <p:cTn id="4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C:\Documents and Settings\Jose Luis\Escritorio\REFUGIADOS\refugiados-sirios-europa-fotoafplanima2015090300611.jpg"/>
          <p:cNvPicPr>
            <a:picLocks noChangeAspect="1" noChangeArrowheads="1"/>
          </p:cNvPicPr>
          <p:nvPr/>
        </p:nvPicPr>
        <p:blipFill>
          <a:blip r:embed="rId2"/>
          <a:srcRect/>
          <a:stretch>
            <a:fillRect/>
          </a:stretch>
        </p:blipFill>
        <p:spPr bwMode="auto">
          <a:xfrm>
            <a:off x="-1" y="0"/>
            <a:ext cx="8785225" cy="5508625"/>
          </a:xfrm>
          <a:prstGeom prst="rect">
            <a:avLst/>
          </a:prstGeom>
          <a:noFill/>
        </p:spPr>
      </p:pic>
      <p:sp>
        <p:nvSpPr>
          <p:cNvPr id="8" name="7 Elipse"/>
          <p:cNvSpPr/>
          <p:nvPr/>
        </p:nvSpPr>
        <p:spPr>
          <a:xfrm>
            <a:off x="7206631" y="516435"/>
            <a:ext cx="892249" cy="745959"/>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9" name="8 Elipse"/>
          <p:cNvSpPr/>
          <p:nvPr/>
        </p:nvSpPr>
        <p:spPr>
          <a:xfrm>
            <a:off x="7892977" y="0"/>
            <a:ext cx="892249" cy="745960"/>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0" name="9 Elipse"/>
          <p:cNvSpPr/>
          <p:nvPr/>
        </p:nvSpPr>
        <p:spPr>
          <a:xfrm>
            <a:off x="5696670" y="1606682"/>
            <a:ext cx="892249" cy="745960"/>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1" name="10 Elipse"/>
          <p:cNvSpPr/>
          <p:nvPr/>
        </p:nvSpPr>
        <p:spPr>
          <a:xfrm>
            <a:off x="6383016" y="1032867"/>
            <a:ext cx="892249" cy="745960"/>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2" name="11 Elipse"/>
          <p:cNvSpPr/>
          <p:nvPr/>
        </p:nvSpPr>
        <p:spPr>
          <a:xfrm>
            <a:off x="0" y="0"/>
            <a:ext cx="892250" cy="745960"/>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3" name="12 Elipse"/>
          <p:cNvSpPr/>
          <p:nvPr/>
        </p:nvSpPr>
        <p:spPr>
          <a:xfrm>
            <a:off x="617712" y="631198"/>
            <a:ext cx="892249" cy="745959"/>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4" name="13 Elipse"/>
          <p:cNvSpPr/>
          <p:nvPr/>
        </p:nvSpPr>
        <p:spPr>
          <a:xfrm>
            <a:off x="1304058" y="1147630"/>
            <a:ext cx="892249" cy="745960"/>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5" name="14 Elipse"/>
          <p:cNvSpPr/>
          <p:nvPr/>
        </p:nvSpPr>
        <p:spPr>
          <a:xfrm>
            <a:off x="1990403" y="1664065"/>
            <a:ext cx="892249" cy="745959"/>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6" name="15 Elipse"/>
          <p:cNvSpPr/>
          <p:nvPr/>
        </p:nvSpPr>
        <p:spPr>
          <a:xfrm>
            <a:off x="0" y="4762666"/>
            <a:ext cx="892250" cy="745959"/>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7" name="16 Elipse"/>
          <p:cNvSpPr/>
          <p:nvPr/>
        </p:nvSpPr>
        <p:spPr>
          <a:xfrm>
            <a:off x="823615" y="4303614"/>
            <a:ext cx="892250" cy="745959"/>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8" name="17 Elipse"/>
          <p:cNvSpPr/>
          <p:nvPr/>
        </p:nvSpPr>
        <p:spPr>
          <a:xfrm>
            <a:off x="1578596" y="3844562"/>
            <a:ext cx="892249" cy="745959"/>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9" name="18 Elipse"/>
          <p:cNvSpPr/>
          <p:nvPr/>
        </p:nvSpPr>
        <p:spPr>
          <a:xfrm>
            <a:off x="2402211" y="3270747"/>
            <a:ext cx="892249" cy="745959"/>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20" name="19 Elipse"/>
          <p:cNvSpPr/>
          <p:nvPr/>
        </p:nvSpPr>
        <p:spPr>
          <a:xfrm>
            <a:off x="7892977" y="4762666"/>
            <a:ext cx="892249" cy="745959"/>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21" name="20 Elipse"/>
          <p:cNvSpPr/>
          <p:nvPr/>
        </p:nvSpPr>
        <p:spPr>
          <a:xfrm>
            <a:off x="7069362" y="4303614"/>
            <a:ext cx="892249" cy="745959"/>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22" name="21 Elipse"/>
          <p:cNvSpPr/>
          <p:nvPr/>
        </p:nvSpPr>
        <p:spPr>
          <a:xfrm>
            <a:off x="6177111" y="3844562"/>
            <a:ext cx="892250" cy="745959"/>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23" name="22 Elipse"/>
          <p:cNvSpPr/>
          <p:nvPr/>
        </p:nvSpPr>
        <p:spPr>
          <a:xfrm>
            <a:off x="5353496" y="3385510"/>
            <a:ext cx="892250" cy="745959"/>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8"/>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21"/>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3"/>
                                        </p:tgtEl>
                                        <p:attrNameLst>
                                          <p:attrName>r</p:attrName>
                                        </p:attrNameLst>
                                      </p:cBhvr>
                                    </p:animRot>
                                  </p:childTnLst>
                                </p:cTn>
                              </p:par>
                              <p:par>
                                <p:cTn id="37" presetID="2" presetClass="entr" presetSubtype="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1+#ppt_w/2"/>
                                          </p:val>
                                        </p:tav>
                                        <p:tav tm="100000">
                                          <p:val>
                                            <p:strVal val="#ppt_x"/>
                                          </p:val>
                                        </p:tav>
                                      </p:tavLst>
                                    </p:anim>
                                    <p:anim calcmode="lin" valueType="num">
                                      <p:cBhvr additive="base">
                                        <p:cTn id="40" dur="30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1+#ppt_w/2"/>
                                          </p:val>
                                        </p:tav>
                                        <p:tav tm="100000">
                                          <p:val>
                                            <p:strVal val="#ppt_x"/>
                                          </p:val>
                                        </p:tav>
                                      </p:tavLst>
                                    </p:anim>
                                    <p:anim calcmode="lin" valueType="num">
                                      <p:cBhvr additive="base">
                                        <p:cTn id="52" dur="30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0-#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0-#ppt_h/2"/>
                                          </p:val>
                                        </p:tav>
                                        <p:tav tm="100000">
                                          <p:val>
                                            <p:strVal val="#ppt_y"/>
                                          </p:val>
                                        </p:tav>
                                      </p:tavLst>
                                    </p:anim>
                                  </p:childTnLst>
                                </p:cTn>
                              </p:par>
                            </p:childTnLst>
                          </p:cTn>
                        </p:par>
                        <p:par>
                          <p:cTn id="101" fill="hold">
                            <p:stCondLst>
                              <p:cond delay="3000"/>
                            </p:stCondLst>
                            <p:childTnLst>
                              <p:par>
                                <p:cTn id="102" presetID="2" presetClass="exit" presetSubtype="6" fill="hold" nodeType="after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3000"/>
                                        <p:tgtEl>
                                          <p:spTgt spid="14"/>
                                        </p:tgtEl>
                                        <p:attrNameLst>
                                          <p:attrName>ppt_x</p:attrName>
                                        </p:attrNameLst>
                                      </p:cBhvr>
                                      <p:tavLst>
                                        <p:tav tm="0">
                                          <p:val>
                                            <p:strVal val="ppt_x"/>
                                          </p:val>
                                        </p:tav>
                                        <p:tav tm="100000">
                                          <p:val>
                                            <p:strVal val="1+ppt_w/2"/>
                                          </p:val>
                                        </p:tav>
                                      </p:tavLst>
                                    </p:anim>
                                    <p:anim calcmode="lin" valueType="num">
                                      <p:cBhvr additive="base">
                                        <p:cTn id="112" dur="3000"/>
                                        <p:tgtEl>
                                          <p:spTgt spid="14"/>
                                        </p:tgtEl>
                                        <p:attrNameLst>
                                          <p:attrName>ppt_y</p:attrName>
                                        </p:attrNameLst>
                                      </p:cBhvr>
                                      <p:tavLst>
                                        <p:tav tm="0">
                                          <p:val>
                                            <p:strVal val="ppt_y"/>
                                          </p:val>
                                        </p:tav>
                                        <p:tav tm="100000">
                                          <p:val>
                                            <p:strVal val="1+ppt_h/2"/>
                                          </p:val>
                                        </p:tav>
                                      </p:tavLst>
                                    </p:anim>
                                    <p:set>
                                      <p:cBhvr>
                                        <p:cTn id="113" dur="1" fill="hold">
                                          <p:stCondLst>
                                            <p:cond delay="2999"/>
                                          </p:stCondLst>
                                        </p:cTn>
                                        <p:tgtEl>
                                          <p:spTgt spid="14"/>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1+ppt_w/2"/>
                                          </p:val>
                                        </p:tav>
                                      </p:tavLst>
                                    </p:anim>
                                    <p:anim calcmode="lin" valueType="num">
                                      <p:cBhvr additive="base">
                                        <p:cTn id="116" dur="3000"/>
                                        <p:tgtEl>
                                          <p:spTgt spid="15"/>
                                        </p:tgtEl>
                                        <p:attrNameLst>
                                          <p:attrName>ppt_y</p:attrName>
                                        </p:attrNameLst>
                                      </p:cBhvr>
                                      <p:tavLst>
                                        <p:tav tm="0">
                                          <p:val>
                                            <p:strVal val="ppt_y"/>
                                          </p:val>
                                        </p:tav>
                                        <p:tav tm="100000">
                                          <p:val>
                                            <p:strVal val="1+ppt_h/2"/>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0-ppt_w/2"/>
                                          </p:val>
                                        </p:tav>
                                      </p:tavLst>
                                    </p:anim>
                                    <p:anim calcmode="lin" valueType="num">
                                      <p:cBhvr additive="base">
                                        <p:cTn id="120" dur="3000"/>
                                        <p:tgtEl>
                                          <p:spTgt spid="8"/>
                                        </p:tgtEl>
                                        <p:attrNameLst>
                                          <p:attrName>ppt_y</p:attrName>
                                        </p:attrNameLst>
                                      </p:cBhvr>
                                      <p:tavLst>
                                        <p:tav tm="0">
                                          <p:val>
                                            <p:strVal val="ppt_y"/>
                                          </p:val>
                                        </p:tav>
                                        <p:tav tm="100000">
                                          <p:val>
                                            <p:strVal val="1+ppt_h/2"/>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0-ppt_w/2"/>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0-ppt_w/2"/>
                                          </p:val>
                                        </p:tav>
                                      </p:tavLst>
                                    </p:anim>
                                    <p:anim calcmode="lin" valueType="num">
                                      <p:cBhvr additive="base">
                                        <p:cTn id="128" dur="3000"/>
                                        <p:tgtEl>
                                          <p:spTgt spid="10"/>
                                        </p:tgtEl>
                                        <p:attrNameLst>
                                          <p:attrName>ppt_y</p:attrName>
                                        </p:attrNameLst>
                                      </p:cBhvr>
                                      <p:tavLst>
                                        <p:tav tm="0">
                                          <p:val>
                                            <p:strVal val="ppt_y"/>
                                          </p:val>
                                        </p:tav>
                                        <p:tav tm="100000">
                                          <p:val>
                                            <p:strVal val="1+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1+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20"/>
                                        </p:tgtEl>
                                        <p:attrNameLst>
                                          <p:attrName>ppt_x</p:attrName>
                                        </p:attrNameLst>
                                      </p:cBhvr>
                                      <p:tavLst>
                                        <p:tav tm="0">
                                          <p:val>
                                            <p:strVal val="ppt_x"/>
                                          </p:val>
                                        </p:tav>
                                        <p:tav tm="100000">
                                          <p:val>
                                            <p:strVal val="0-ppt_w/2"/>
                                          </p:val>
                                        </p:tav>
                                      </p:tavLst>
                                    </p:anim>
                                    <p:anim calcmode="lin" valueType="num">
                                      <p:cBhvr additive="base">
                                        <p:cTn id="136" dur="3000"/>
                                        <p:tgtEl>
                                          <p:spTgt spid="20"/>
                                        </p:tgtEl>
                                        <p:attrNameLst>
                                          <p:attrName>ppt_y</p:attrName>
                                        </p:attrNameLst>
                                      </p:cBhvr>
                                      <p:tavLst>
                                        <p:tav tm="0">
                                          <p:val>
                                            <p:strVal val="ppt_y"/>
                                          </p:val>
                                        </p:tav>
                                        <p:tav tm="100000">
                                          <p:val>
                                            <p:strVal val="0-ppt_h/2"/>
                                          </p:val>
                                        </p:tav>
                                      </p:tavLst>
                                    </p:anim>
                                    <p:set>
                                      <p:cBhvr>
                                        <p:cTn id="137" dur="1" fill="hold">
                                          <p:stCondLst>
                                            <p:cond delay="2999"/>
                                          </p:stCondLst>
                                        </p:cTn>
                                        <p:tgtEl>
                                          <p:spTgt spid="20"/>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21"/>
                                        </p:tgtEl>
                                        <p:attrNameLst>
                                          <p:attrName>ppt_x</p:attrName>
                                        </p:attrNameLst>
                                      </p:cBhvr>
                                      <p:tavLst>
                                        <p:tav tm="0">
                                          <p:val>
                                            <p:strVal val="ppt_x"/>
                                          </p:val>
                                        </p:tav>
                                        <p:tav tm="100000">
                                          <p:val>
                                            <p:strVal val="0-ppt_w/2"/>
                                          </p:val>
                                        </p:tav>
                                      </p:tavLst>
                                    </p:anim>
                                    <p:anim calcmode="lin" valueType="num">
                                      <p:cBhvr additive="base">
                                        <p:cTn id="140" dur="3000"/>
                                        <p:tgtEl>
                                          <p:spTgt spid="21"/>
                                        </p:tgtEl>
                                        <p:attrNameLst>
                                          <p:attrName>ppt_y</p:attrName>
                                        </p:attrNameLst>
                                      </p:cBhvr>
                                      <p:tavLst>
                                        <p:tav tm="0">
                                          <p:val>
                                            <p:strVal val="ppt_y"/>
                                          </p:val>
                                        </p:tav>
                                        <p:tav tm="100000">
                                          <p:val>
                                            <p:strVal val="0-ppt_h/2"/>
                                          </p:val>
                                        </p:tav>
                                      </p:tavLst>
                                    </p:anim>
                                    <p:set>
                                      <p:cBhvr>
                                        <p:cTn id="141" dur="1" fill="hold">
                                          <p:stCondLst>
                                            <p:cond delay="2999"/>
                                          </p:stCondLst>
                                        </p:cTn>
                                        <p:tgtEl>
                                          <p:spTgt spid="21"/>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22"/>
                                        </p:tgtEl>
                                        <p:attrNameLst>
                                          <p:attrName>ppt_x</p:attrName>
                                        </p:attrNameLst>
                                      </p:cBhvr>
                                      <p:tavLst>
                                        <p:tav tm="0">
                                          <p:val>
                                            <p:strVal val="ppt_x"/>
                                          </p:val>
                                        </p:tav>
                                        <p:tav tm="100000">
                                          <p:val>
                                            <p:strVal val="0-ppt_w/2"/>
                                          </p:val>
                                        </p:tav>
                                      </p:tavLst>
                                    </p:anim>
                                    <p:anim calcmode="lin" valueType="num">
                                      <p:cBhvr additive="base">
                                        <p:cTn id="144" dur="3000"/>
                                        <p:tgtEl>
                                          <p:spTgt spid="22"/>
                                        </p:tgtEl>
                                        <p:attrNameLst>
                                          <p:attrName>ppt_y</p:attrName>
                                        </p:attrNameLst>
                                      </p:cBhvr>
                                      <p:tavLst>
                                        <p:tav tm="0">
                                          <p:val>
                                            <p:strVal val="ppt_y"/>
                                          </p:val>
                                        </p:tav>
                                        <p:tav tm="100000">
                                          <p:val>
                                            <p:strVal val="0-ppt_h/2"/>
                                          </p:val>
                                        </p:tav>
                                      </p:tavLst>
                                    </p:anim>
                                    <p:set>
                                      <p:cBhvr>
                                        <p:cTn id="145" dur="1" fill="hold">
                                          <p:stCondLst>
                                            <p:cond delay="2999"/>
                                          </p:stCondLst>
                                        </p:cTn>
                                        <p:tgtEl>
                                          <p:spTgt spid="22"/>
                                        </p:tgtEl>
                                        <p:attrNameLst>
                                          <p:attrName>style.visibility</p:attrName>
                                        </p:attrNameLst>
                                      </p:cBhvr>
                                      <p:to>
                                        <p:strVal val="hidden"/>
                                      </p:to>
                                    </p:set>
                                  </p:childTnLst>
                                </p:cTn>
                              </p:par>
                              <p:par>
                                <p:cTn id="146" presetID="2" presetClass="exit" presetSubtype="9" fill="hold" nodeType="withEffect">
                                  <p:stCondLst>
                                    <p:cond delay="0"/>
                                  </p:stCondLst>
                                  <p:childTnLst>
                                    <p:anim calcmode="lin" valueType="num">
                                      <p:cBhvr additive="base">
                                        <p:cTn id="147" dur="3000"/>
                                        <p:tgtEl>
                                          <p:spTgt spid="23"/>
                                        </p:tgtEl>
                                        <p:attrNameLst>
                                          <p:attrName>ppt_x</p:attrName>
                                        </p:attrNameLst>
                                      </p:cBhvr>
                                      <p:tavLst>
                                        <p:tav tm="0">
                                          <p:val>
                                            <p:strVal val="ppt_x"/>
                                          </p:val>
                                        </p:tav>
                                        <p:tav tm="100000">
                                          <p:val>
                                            <p:strVal val="0-ppt_w/2"/>
                                          </p:val>
                                        </p:tav>
                                      </p:tavLst>
                                    </p:anim>
                                    <p:anim calcmode="lin" valueType="num">
                                      <p:cBhvr additive="base">
                                        <p:cTn id="148" dur="3000"/>
                                        <p:tgtEl>
                                          <p:spTgt spid="23"/>
                                        </p:tgtEl>
                                        <p:attrNameLst>
                                          <p:attrName>ppt_y</p:attrName>
                                        </p:attrNameLst>
                                      </p:cBhvr>
                                      <p:tavLst>
                                        <p:tav tm="0">
                                          <p:val>
                                            <p:strVal val="ppt_y"/>
                                          </p:val>
                                        </p:tav>
                                        <p:tav tm="100000">
                                          <p:val>
                                            <p:strVal val="0-ppt_h/2"/>
                                          </p:val>
                                        </p:tav>
                                      </p:tavLst>
                                    </p:anim>
                                    <p:set>
                                      <p:cBhvr>
                                        <p:cTn id="149" dur="1" fill="hold">
                                          <p:stCondLst>
                                            <p:cond delay="2999"/>
                                          </p:stCondLst>
                                        </p:cTn>
                                        <p:tgtEl>
                                          <p:spTgt spid="23"/>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16"/>
                                        </p:tgtEl>
                                        <p:attrNameLst>
                                          <p:attrName>ppt_x</p:attrName>
                                        </p:attrNameLst>
                                      </p:cBhvr>
                                      <p:tavLst>
                                        <p:tav tm="0">
                                          <p:val>
                                            <p:strVal val="ppt_x"/>
                                          </p:val>
                                        </p:tav>
                                        <p:tav tm="100000">
                                          <p:val>
                                            <p:strVal val="1+ppt_w/2"/>
                                          </p:val>
                                        </p:tav>
                                      </p:tavLst>
                                    </p:anim>
                                    <p:anim calcmode="lin" valueType="num">
                                      <p:cBhvr additive="base">
                                        <p:cTn id="152" dur="3000"/>
                                        <p:tgtEl>
                                          <p:spTgt spid="16"/>
                                        </p:tgtEl>
                                        <p:attrNameLst>
                                          <p:attrName>ppt_y</p:attrName>
                                        </p:attrNameLst>
                                      </p:cBhvr>
                                      <p:tavLst>
                                        <p:tav tm="0">
                                          <p:val>
                                            <p:strVal val="ppt_y"/>
                                          </p:val>
                                        </p:tav>
                                        <p:tav tm="100000">
                                          <p:val>
                                            <p:strVal val="0-ppt_h/2"/>
                                          </p:val>
                                        </p:tav>
                                      </p:tavLst>
                                    </p:anim>
                                    <p:set>
                                      <p:cBhvr>
                                        <p:cTn id="153" dur="1" fill="hold">
                                          <p:stCondLst>
                                            <p:cond delay="2999"/>
                                          </p:stCondLst>
                                        </p:cTn>
                                        <p:tgtEl>
                                          <p:spTgt spid="16"/>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7"/>
                                        </p:tgtEl>
                                        <p:attrNameLst>
                                          <p:attrName>ppt_x</p:attrName>
                                        </p:attrNameLst>
                                      </p:cBhvr>
                                      <p:tavLst>
                                        <p:tav tm="0">
                                          <p:val>
                                            <p:strVal val="ppt_x"/>
                                          </p:val>
                                        </p:tav>
                                        <p:tav tm="100000">
                                          <p:val>
                                            <p:strVal val="1+ppt_w/2"/>
                                          </p:val>
                                        </p:tav>
                                      </p:tavLst>
                                    </p:anim>
                                    <p:anim calcmode="lin" valueType="num">
                                      <p:cBhvr additive="base">
                                        <p:cTn id="156" dur="3000"/>
                                        <p:tgtEl>
                                          <p:spTgt spid="17"/>
                                        </p:tgtEl>
                                        <p:attrNameLst>
                                          <p:attrName>ppt_y</p:attrName>
                                        </p:attrNameLst>
                                      </p:cBhvr>
                                      <p:tavLst>
                                        <p:tav tm="0">
                                          <p:val>
                                            <p:strVal val="ppt_y"/>
                                          </p:val>
                                        </p:tav>
                                        <p:tav tm="100000">
                                          <p:val>
                                            <p:strVal val="0-ppt_h/2"/>
                                          </p:val>
                                        </p:tav>
                                      </p:tavLst>
                                    </p:anim>
                                    <p:set>
                                      <p:cBhvr>
                                        <p:cTn id="157" dur="1" fill="hold">
                                          <p:stCondLst>
                                            <p:cond delay="2999"/>
                                          </p:stCondLst>
                                        </p:cTn>
                                        <p:tgtEl>
                                          <p:spTgt spid="17"/>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8"/>
                                        </p:tgtEl>
                                        <p:attrNameLst>
                                          <p:attrName>ppt_x</p:attrName>
                                        </p:attrNameLst>
                                      </p:cBhvr>
                                      <p:tavLst>
                                        <p:tav tm="0">
                                          <p:val>
                                            <p:strVal val="ppt_x"/>
                                          </p:val>
                                        </p:tav>
                                        <p:tav tm="100000">
                                          <p:val>
                                            <p:strVal val="1+ppt_w/2"/>
                                          </p:val>
                                        </p:tav>
                                      </p:tavLst>
                                    </p:anim>
                                    <p:anim calcmode="lin" valueType="num">
                                      <p:cBhvr additive="base">
                                        <p:cTn id="160" dur="3000"/>
                                        <p:tgtEl>
                                          <p:spTgt spid="18"/>
                                        </p:tgtEl>
                                        <p:attrNameLst>
                                          <p:attrName>ppt_y</p:attrName>
                                        </p:attrNameLst>
                                      </p:cBhvr>
                                      <p:tavLst>
                                        <p:tav tm="0">
                                          <p:val>
                                            <p:strVal val="ppt_y"/>
                                          </p:val>
                                        </p:tav>
                                        <p:tav tm="100000">
                                          <p:val>
                                            <p:strVal val="0-ppt_h/2"/>
                                          </p:val>
                                        </p:tav>
                                      </p:tavLst>
                                    </p:anim>
                                    <p:set>
                                      <p:cBhvr>
                                        <p:cTn id="161" dur="1" fill="hold">
                                          <p:stCondLst>
                                            <p:cond delay="2999"/>
                                          </p:stCondLst>
                                        </p:cTn>
                                        <p:tgtEl>
                                          <p:spTgt spid="18"/>
                                        </p:tgtEl>
                                        <p:attrNameLst>
                                          <p:attrName>style.visibility</p:attrName>
                                        </p:attrNameLst>
                                      </p:cBhvr>
                                      <p:to>
                                        <p:strVal val="hidden"/>
                                      </p:to>
                                    </p:set>
                                  </p:childTnLst>
                                </p:cTn>
                              </p:par>
                              <p:par>
                                <p:cTn id="162" presetID="2" presetClass="exit" presetSubtype="3" fill="hold" nodeType="withEffect">
                                  <p:stCondLst>
                                    <p:cond delay="0"/>
                                  </p:stCondLst>
                                  <p:childTnLst>
                                    <p:anim calcmode="lin" valueType="num">
                                      <p:cBhvr additive="base">
                                        <p:cTn id="163" dur="3000"/>
                                        <p:tgtEl>
                                          <p:spTgt spid="19"/>
                                        </p:tgtEl>
                                        <p:attrNameLst>
                                          <p:attrName>ppt_x</p:attrName>
                                        </p:attrNameLst>
                                      </p:cBhvr>
                                      <p:tavLst>
                                        <p:tav tm="0">
                                          <p:val>
                                            <p:strVal val="ppt_x"/>
                                          </p:val>
                                        </p:tav>
                                        <p:tav tm="100000">
                                          <p:val>
                                            <p:strVal val="1+ppt_w/2"/>
                                          </p:val>
                                        </p:tav>
                                      </p:tavLst>
                                    </p:anim>
                                    <p:anim calcmode="lin" valueType="num">
                                      <p:cBhvr additive="base">
                                        <p:cTn id="164" dur="3000"/>
                                        <p:tgtEl>
                                          <p:spTgt spid="19"/>
                                        </p:tgtEl>
                                        <p:attrNameLst>
                                          <p:attrName>ppt_y</p:attrName>
                                        </p:attrNameLst>
                                      </p:cBhvr>
                                      <p:tavLst>
                                        <p:tav tm="0">
                                          <p:val>
                                            <p:strVal val="ppt_y"/>
                                          </p:val>
                                        </p:tav>
                                        <p:tav tm="100000">
                                          <p:val>
                                            <p:strVal val="0-ppt_h/2"/>
                                          </p:val>
                                        </p:tav>
                                      </p:tavLst>
                                    </p:anim>
                                    <p:set>
                                      <p:cBhvr>
                                        <p:cTn id="165" dur="1" fill="hold">
                                          <p:stCondLst>
                                            <p:cond delay="2999"/>
                                          </p:stCondLst>
                                        </p:cTn>
                                        <p:tgtEl>
                                          <p:spTgt spid="19"/>
                                        </p:tgtEl>
                                        <p:attrNameLst>
                                          <p:attrName>style.visibility</p:attrName>
                                        </p:attrNameLst>
                                      </p:cBhvr>
                                      <p:to>
                                        <p:strVal val="hidden"/>
                                      </p:to>
                                    </p:set>
                                  </p:childTnLst>
                                </p:cTn>
                              </p:par>
                              <p:par>
                                <p:cTn id="166" presetID="8" presetClass="entr" presetSubtype="16" fill="hold"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diamond(in)">
                                      <p:cBhvr>
                                        <p:cTn id="168"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Documents and Settings\Jose Luis\Escritorio\refugiados-sirios.jpg"/>
          <p:cNvPicPr>
            <a:picLocks noChangeAspect="1" noChangeArrowheads="1"/>
          </p:cNvPicPr>
          <p:nvPr/>
        </p:nvPicPr>
        <p:blipFill>
          <a:blip r:embed="rId2"/>
          <a:srcRect/>
          <a:stretch>
            <a:fillRect/>
          </a:stretch>
        </p:blipFill>
        <p:spPr bwMode="auto">
          <a:xfrm>
            <a:off x="0" y="-1"/>
            <a:ext cx="8785225" cy="5508625"/>
          </a:xfrm>
          <a:prstGeom prst="rect">
            <a:avLst/>
          </a:prstGeom>
          <a:noFill/>
        </p:spPr>
      </p:pic>
      <p:sp>
        <p:nvSpPr>
          <p:cNvPr id="5" name="4 Cheurón"/>
          <p:cNvSpPr>
            <a:spLocks noChangeArrowheads="1"/>
          </p:cNvSpPr>
          <p:nvPr/>
        </p:nvSpPr>
        <p:spPr bwMode="auto">
          <a:xfrm rot="-5400000">
            <a:off x="1623848" y="-1623848"/>
            <a:ext cx="5537529" cy="8785225"/>
          </a:xfrm>
          <a:prstGeom prst="chevron">
            <a:avLst>
              <a:gd name="adj" fmla="val 95037"/>
            </a:avLst>
          </a:prstGeom>
          <a:solidFill>
            <a:srgbClr val="CA955A"/>
          </a:solidFill>
          <a:ln w="25400" algn="ctr">
            <a:noFill/>
            <a:miter lim="800000"/>
            <a:headEnd/>
            <a:tailEnd/>
          </a:ln>
        </p:spPr>
        <p:txBody>
          <a:bodyPr vert="eaVert" anchor="ctr"/>
          <a:lstStyle/>
          <a:p>
            <a:pPr algn="ctr"/>
            <a:endParaRPr lang="es-ES">
              <a:latin typeface="Calibri" pitchFamily="34" charset="0"/>
            </a:endParaRPr>
          </a:p>
        </p:txBody>
      </p:sp>
      <p:sp>
        <p:nvSpPr>
          <p:cNvPr id="7" name="6 Cheurón"/>
          <p:cNvSpPr>
            <a:spLocks noChangeArrowheads="1"/>
          </p:cNvSpPr>
          <p:nvPr/>
        </p:nvSpPr>
        <p:spPr bwMode="auto">
          <a:xfrm rot="-5400000">
            <a:off x="2154309" y="-1122291"/>
            <a:ext cx="4476607" cy="8785225"/>
          </a:xfrm>
          <a:prstGeom prst="chevron">
            <a:avLst>
              <a:gd name="adj" fmla="val 95037"/>
            </a:avLst>
          </a:prstGeom>
          <a:solidFill>
            <a:srgbClr val="984807"/>
          </a:solidFill>
          <a:ln w="25400" algn="ctr">
            <a:noFill/>
            <a:miter lim="800000"/>
            <a:headEnd/>
            <a:tailEnd/>
          </a:ln>
        </p:spPr>
        <p:txBody>
          <a:bodyPr vert="eaVert" anchor="ctr"/>
          <a:lstStyle/>
          <a:p>
            <a:pPr algn="ctr"/>
            <a:endParaRPr lang="es-ES">
              <a:latin typeface="Calibri" pitchFamily="34" charset="0"/>
            </a:endParaRPr>
          </a:p>
        </p:txBody>
      </p:sp>
      <p:sp>
        <p:nvSpPr>
          <p:cNvPr id="9" name="8 Cheurón"/>
          <p:cNvSpPr>
            <a:spLocks noChangeArrowheads="1"/>
          </p:cNvSpPr>
          <p:nvPr/>
        </p:nvSpPr>
        <p:spPr bwMode="auto">
          <a:xfrm rot="-5400000">
            <a:off x="2499448" y="-777152"/>
            <a:ext cx="3786329" cy="8785225"/>
          </a:xfrm>
          <a:prstGeom prst="chevron">
            <a:avLst>
              <a:gd name="adj" fmla="val 95037"/>
            </a:avLst>
          </a:prstGeom>
          <a:solidFill>
            <a:srgbClr val="CA955A"/>
          </a:solidFill>
          <a:ln w="25400" algn="ctr">
            <a:noFill/>
            <a:miter lim="800000"/>
            <a:headEnd/>
            <a:tailEnd/>
          </a:ln>
        </p:spPr>
        <p:txBody>
          <a:bodyPr vert="eaVert" anchor="ctr"/>
          <a:lstStyle/>
          <a:p>
            <a:pPr algn="ctr"/>
            <a:endParaRPr lang="es-ES">
              <a:latin typeface="Calibri" pitchFamily="34" charset="0"/>
            </a:endParaRPr>
          </a:p>
        </p:txBody>
      </p:sp>
      <p:sp>
        <p:nvSpPr>
          <p:cNvPr id="10" name="9 Cheurón"/>
          <p:cNvSpPr>
            <a:spLocks noChangeArrowheads="1"/>
          </p:cNvSpPr>
          <p:nvPr/>
        </p:nvSpPr>
        <p:spPr bwMode="auto">
          <a:xfrm rot="-5400000">
            <a:off x="2814834" y="-461767"/>
            <a:ext cx="3155558" cy="8785225"/>
          </a:xfrm>
          <a:prstGeom prst="chevron">
            <a:avLst>
              <a:gd name="adj" fmla="val 93583"/>
            </a:avLst>
          </a:prstGeom>
          <a:solidFill>
            <a:srgbClr val="984807"/>
          </a:solidFill>
          <a:ln w="25400" algn="ctr">
            <a:noFill/>
            <a:miter lim="800000"/>
            <a:headEnd/>
            <a:tailEnd/>
          </a:ln>
        </p:spPr>
        <p:txBody>
          <a:bodyPr vert="eaVert" anchor="ctr"/>
          <a:lstStyle/>
          <a:p>
            <a:pPr algn="ctr"/>
            <a:endParaRPr lang="es-ES">
              <a:latin typeface="Calibri" pitchFamily="34" charset="0"/>
            </a:endParaRPr>
          </a:p>
        </p:txBody>
      </p:sp>
      <p:sp>
        <p:nvSpPr>
          <p:cNvPr id="11" name="10 Cheurón"/>
          <p:cNvSpPr>
            <a:spLocks noChangeArrowheads="1"/>
          </p:cNvSpPr>
          <p:nvPr/>
        </p:nvSpPr>
        <p:spPr bwMode="auto">
          <a:xfrm rot="-5400000">
            <a:off x="3072413" y="-204186"/>
            <a:ext cx="2640399" cy="8785225"/>
          </a:xfrm>
          <a:prstGeom prst="chevron">
            <a:avLst>
              <a:gd name="adj" fmla="val 93583"/>
            </a:avLst>
          </a:prstGeom>
          <a:solidFill>
            <a:srgbClr val="CA955A"/>
          </a:solidFill>
          <a:ln w="25400" algn="ctr">
            <a:noFill/>
            <a:miter lim="800000"/>
            <a:headEnd/>
            <a:tailEnd/>
          </a:ln>
        </p:spPr>
        <p:txBody>
          <a:bodyPr vert="eaVert" anchor="ctr"/>
          <a:lstStyle/>
          <a:p>
            <a:pPr algn="ctr"/>
            <a:endParaRPr lang="es-ES">
              <a:latin typeface="Calibri" pitchFamily="34" charset="0"/>
            </a:endParaRPr>
          </a:p>
        </p:txBody>
      </p:sp>
      <p:sp>
        <p:nvSpPr>
          <p:cNvPr id="12" name="11 Cheurón"/>
          <p:cNvSpPr>
            <a:spLocks noChangeArrowheads="1"/>
          </p:cNvSpPr>
          <p:nvPr/>
        </p:nvSpPr>
        <p:spPr bwMode="auto">
          <a:xfrm rot="-5400000">
            <a:off x="3330843" y="54243"/>
            <a:ext cx="2123540" cy="8785225"/>
          </a:xfrm>
          <a:prstGeom prst="chevron">
            <a:avLst>
              <a:gd name="adj" fmla="val 91421"/>
            </a:avLst>
          </a:prstGeom>
          <a:solidFill>
            <a:srgbClr val="984807"/>
          </a:solidFill>
          <a:ln w="25400" algn="ctr">
            <a:noFill/>
            <a:miter lim="800000"/>
            <a:headEnd/>
            <a:tailEnd/>
          </a:ln>
        </p:spPr>
        <p:txBody>
          <a:bodyPr vert="eaVert" anchor="ctr"/>
          <a:lstStyle/>
          <a:p>
            <a:pPr algn="ctr"/>
            <a:endParaRPr lang="es-ES">
              <a:latin typeface="Calibri" pitchFamily="34" charset="0"/>
            </a:endParaRPr>
          </a:p>
        </p:txBody>
      </p:sp>
      <p:sp>
        <p:nvSpPr>
          <p:cNvPr id="13" name="12 Cheurón"/>
          <p:cNvSpPr>
            <a:spLocks noChangeArrowheads="1"/>
          </p:cNvSpPr>
          <p:nvPr/>
        </p:nvSpPr>
        <p:spPr bwMode="auto">
          <a:xfrm rot="-5400000">
            <a:off x="3589272" y="312672"/>
            <a:ext cx="1606682" cy="8785225"/>
          </a:xfrm>
          <a:prstGeom prst="chevron">
            <a:avLst>
              <a:gd name="adj" fmla="val 90398"/>
            </a:avLst>
          </a:prstGeom>
          <a:solidFill>
            <a:srgbClr val="CA955A"/>
          </a:solidFill>
          <a:ln w="25400" algn="ctr">
            <a:noFill/>
            <a:miter lim="800000"/>
            <a:headEnd/>
            <a:tailEnd/>
          </a:ln>
        </p:spPr>
        <p:txBody>
          <a:bodyPr vert="eaVert" anchor="ctr"/>
          <a:lstStyle/>
          <a:p>
            <a:pPr algn="ctr"/>
            <a:endParaRPr lang="es-ES">
              <a:latin typeface="Calibri" pitchFamily="34" charset="0"/>
            </a:endParaRPr>
          </a:p>
        </p:txBody>
      </p:sp>
      <p:sp>
        <p:nvSpPr>
          <p:cNvPr id="14" name="13 Cheurón"/>
          <p:cNvSpPr>
            <a:spLocks noChangeArrowheads="1"/>
          </p:cNvSpPr>
          <p:nvPr/>
        </p:nvSpPr>
        <p:spPr bwMode="auto">
          <a:xfrm rot="-5400000">
            <a:off x="3862153" y="585552"/>
            <a:ext cx="1060920" cy="8785225"/>
          </a:xfrm>
          <a:prstGeom prst="chevron">
            <a:avLst>
              <a:gd name="adj" fmla="val 84213"/>
            </a:avLst>
          </a:prstGeom>
          <a:solidFill>
            <a:srgbClr val="984807"/>
          </a:solidFill>
          <a:ln w="25400" algn="ctr">
            <a:noFill/>
            <a:miter lim="800000"/>
            <a:headEnd/>
            <a:tailEnd/>
          </a:ln>
        </p:spPr>
        <p:txBody>
          <a:bodyPr vert="eaVert" anchor="ctr"/>
          <a:lstStyle/>
          <a:p>
            <a:pPr algn="ctr"/>
            <a:endParaRPr lang="es-ES">
              <a:latin typeface="Calibri" pitchFamily="34" charset="0"/>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000" fill="hold"/>
                                        <p:tgtEl>
                                          <p:spTgt spid="14"/>
                                        </p:tgtEl>
                                        <p:attrNameLst>
                                          <p:attrName>ppt_w</p:attrName>
                                        </p:attrNameLst>
                                      </p:cBhvr>
                                      <p:tavLst>
                                        <p:tav tm="0">
                                          <p:val>
                                            <p:fltVal val="0"/>
                                          </p:val>
                                        </p:tav>
                                        <p:tav tm="100000">
                                          <p:val>
                                            <p:strVal val="#ppt_w"/>
                                          </p:val>
                                        </p:tav>
                                      </p:tavLst>
                                    </p:anim>
                                    <p:anim calcmode="lin" valueType="num">
                                      <p:cBhvr>
                                        <p:cTn id="8" dur="3000" fill="hold"/>
                                        <p:tgtEl>
                                          <p:spTgt spid="1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3000" fill="hold"/>
                                        <p:tgtEl>
                                          <p:spTgt spid="13"/>
                                        </p:tgtEl>
                                        <p:attrNameLst>
                                          <p:attrName>ppt_w</p:attrName>
                                        </p:attrNameLst>
                                      </p:cBhvr>
                                      <p:tavLst>
                                        <p:tav tm="0">
                                          <p:val>
                                            <p:fltVal val="0"/>
                                          </p:val>
                                        </p:tav>
                                        <p:tav tm="100000">
                                          <p:val>
                                            <p:strVal val="#ppt_w"/>
                                          </p:val>
                                        </p:tav>
                                      </p:tavLst>
                                    </p:anim>
                                    <p:anim calcmode="lin" valueType="num">
                                      <p:cBhvr>
                                        <p:cTn id="12" dur="3000" fill="hold"/>
                                        <p:tgtEl>
                                          <p:spTgt spid="13"/>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3000" fill="hold"/>
                                        <p:tgtEl>
                                          <p:spTgt spid="12"/>
                                        </p:tgtEl>
                                        <p:attrNameLst>
                                          <p:attrName>ppt_w</p:attrName>
                                        </p:attrNameLst>
                                      </p:cBhvr>
                                      <p:tavLst>
                                        <p:tav tm="0">
                                          <p:val>
                                            <p:fltVal val="0"/>
                                          </p:val>
                                        </p:tav>
                                        <p:tav tm="100000">
                                          <p:val>
                                            <p:strVal val="#ppt_w"/>
                                          </p:val>
                                        </p:tav>
                                      </p:tavLst>
                                    </p:anim>
                                    <p:anim calcmode="lin" valueType="num">
                                      <p:cBhvr>
                                        <p:cTn id="16" dur="3000" fill="hold"/>
                                        <p:tgtEl>
                                          <p:spTgt spid="12"/>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fltVal val="0"/>
                                          </p:val>
                                        </p:tav>
                                        <p:tav tm="100000">
                                          <p:val>
                                            <p:strVal val="#ppt_w"/>
                                          </p:val>
                                        </p:tav>
                                      </p:tavLst>
                                    </p:anim>
                                    <p:anim calcmode="lin" valueType="num">
                                      <p:cBhvr>
                                        <p:cTn id="20" dur="3000" fill="hold"/>
                                        <p:tgtEl>
                                          <p:spTgt spid="11"/>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fltVal val="0"/>
                                          </p:val>
                                        </p:tav>
                                        <p:tav tm="100000">
                                          <p:val>
                                            <p:strVal val="#ppt_w"/>
                                          </p:val>
                                        </p:tav>
                                      </p:tavLst>
                                    </p:anim>
                                    <p:anim calcmode="lin" valueType="num">
                                      <p:cBhvr>
                                        <p:cTn id="36" dur="3000" fill="hold"/>
                                        <p:tgtEl>
                                          <p:spTgt spid="5"/>
                                        </p:tgtEl>
                                        <p:attrNameLst>
                                          <p:attrName>ppt_h</p:attrName>
                                        </p:attrNameLst>
                                      </p:cBhvr>
                                      <p:tavLst>
                                        <p:tav tm="0">
                                          <p:val>
                                            <p:strVal val="#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Vertical)">
                                      <p:cBhvr>
                                        <p:cTn id="39" dur="3000"/>
                                        <p:tgtEl>
                                          <p:spTgt spid="5"/>
                                        </p:tgtEl>
                                      </p:cBhvr>
                                    </p:animEffect>
                                  </p:childTnLst>
                                </p:cTn>
                              </p:par>
                              <p:par>
                                <p:cTn id="40" presetID="16" presetClass="entr" presetSubtype="2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3000"/>
                                        <p:tgtEl>
                                          <p:spTgt spid="7"/>
                                        </p:tgtEl>
                                      </p:cBhvr>
                                    </p:animEffect>
                                  </p:childTnLst>
                                </p:cTn>
                              </p:par>
                              <p:par>
                                <p:cTn id="43" presetID="16" presetClass="entr" presetSubtype="21"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arn(inVertical)">
                                      <p:cBhvr>
                                        <p:cTn id="45" dur="3000"/>
                                        <p:tgtEl>
                                          <p:spTgt spid="9"/>
                                        </p:tgtEl>
                                      </p:cBhvr>
                                    </p:animEffect>
                                  </p:childTnLst>
                                </p:cTn>
                              </p:par>
                              <p:par>
                                <p:cTn id="46" presetID="16" presetClass="entr" presetSubtype="21"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arn(inVertical)">
                                      <p:cBhvr>
                                        <p:cTn id="48" dur="3000"/>
                                        <p:tgtEl>
                                          <p:spTgt spid="10"/>
                                        </p:tgtEl>
                                      </p:cBhvr>
                                    </p:animEffect>
                                  </p:childTnLst>
                                </p:cTn>
                              </p:par>
                              <p:par>
                                <p:cTn id="49" presetID="16" presetClass="entr" presetSubtype="21"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Vertical)">
                                      <p:cBhvr>
                                        <p:cTn id="51" dur="3000"/>
                                        <p:tgtEl>
                                          <p:spTgt spid="11"/>
                                        </p:tgtEl>
                                      </p:cBhvr>
                                    </p:animEffect>
                                  </p:childTnLst>
                                </p:cTn>
                              </p:par>
                              <p:par>
                                <p:cTn id="52" presetID="16" presetClass="entr" presetSubtype="21"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arn(inVertical)">
                                      <p:cBhvr>
                                        <p:cTn id="54" dur="3000"/>
                                        <p:tgtEl>
                                          <p:spTgt spid="12"/>
                                        </p:tgtEl>
                                      </p:cBhvr>
                                    </p:animEffect>
                                  </p:childTnLst>
                                </p:cTn>
                              </p:par>
                              <p:par>
                                <p:cTn id="55" presetID="16" presetClass="entr" presetSubtype="21"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3000"/>
                                        <p:tgtEl>
                                          <p:spTgt spid="13"/>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par>
                                <p:cTn id="61" presetID="8" presetClass="emph" presetSubtype="0" fill="hold" nodeType="withEffect">
                                  <p:stCondLst>
                                    <p:cond delay="0"/>
                                  </p:stCondLst>
                                  <p:childTnLst>
                                    <p:animRot by="108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108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10800000">
                                      <p:cBhvr>
                                        <p:cTn id="70" dur="3000" fill="hold"/>
                                        <p:tgtEl>
                                          <p:spTgt spid="11"/>
                                        </p:tgtEl>
                                        <p:attrNameLst>
                                          <p:attrName>r</p:attrName>
                                        </p:attrNameLst>
                                      </p:cBhvr>
                                    </p:animRot>
                                  </p:childTnLst>
                                </p:cTn>
                              </p:par>
                              <p:par>
                                <p:cTn id="71" presetID="8" presetClass="emph" presetSubtype="0" fill="hold" nodeType="withEffect">
                                  <p:stCondLst>
                                    <p:cond delay="0"/>
                                  </p:stCondLst>
                                  <p:childTnLst>
                                    <p:animRot by="108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10800000">
                                      <p:cBhvr>
                                        <p:cTn id="74" dur="3000" fill="hold"/>
                                        <p:tgtEl>
                                          <p:spTgt spid="13"/>
                                        </p:tgtEl>
                                        <p:attrNameLst>
                                          <p:attrName>r</p:attrName>
                                        </p:attrNameLst>
                                      </p:cBhvr>
                                    </p:animRot>
                                  </p:childTnLst>
                                </p:cTn>
                              </p:par>
                              <p:par>
                                <p:cTn id="75" presetID="8" presetClass="emph" presetSubtype="0" fill="hold" nodeType="withEffect">
                                  <p:stCondLst>
                                    <p:cond delay="0"/>
                                  </p:stCondLst>
                                  <p:childTnLst>
                                    <p:animRot by="10800000">
                                      <p:cBhvr>
                                        <p:cTn id="76" dur="3000" fill="hold"/>
                                        <p:tgtEl>
                                          <p:spTgt spid="14"/>
                                        </p:tgtEl>
                                        <p:attrNameLst>
                                          <p:attrName>r</p:attrName>
                                        </p:attrNameLst>
                                      </p:cBhvr>
                                    </p:animRot>
                                  </p:childTnLst>
                                </p:cTn>
                              </p:par>
                            </p:childTnLst>
                          </p:cTn>
                        </p:par>
                        <p:par>
                          <p:cTn id="77" fill="hold">
                            <p:stCondLst>
                              <p:cond delay="3000"/>
                            </p:stCondLst>
                            <p:childTnLst>
                              <p:par>
                                <p:cTn id="78" presetID="2" presetClass="exit" presetSubtype="1" fill="hold" nodeType="afterEffect">
                                  <p:stCondLst>
                                    <p:cond delay="0"/>
                                  </p:stCondLst>
                                  <p:childTnLst>
                                    <p:anim calcmode="lin" valueType="num">
                                      <p:cBhvr additive="base">
                                        <p:cTn id="79" dur="3000"/>
                                        <p:tgtEl>
                                          <p:spTgt spid="14"/>
                                        </p:tgtEl>
                                        <p:attrNameLst>
                                          <p:attrName>ppt_x</p:attrName>
                                        </p:attrNameLst>
                                      </p:cBhvr>
                                      <p:tavLst>
                                        <p:tav tm="0">
                                          <p:val>
                                            <p:strVal val="ppt_x"/>
                                          </p:val>
                                        </p:tav>
                                        <p:tav tm="100000">
                                          <p:val>
                                            <p:strVal val="ppt_x"/>
                                          </p:val>
                                        </p:tav>
                                      </p:tavLst>
                                    </p:anim>
                                    <p:anim calcmode="lin" valueType="num">
                                      <p:cBhvr additive="base">
                                        <p:cTn id="80" dur="3000"/>
                                        <p:tgtEl>
                                          <p:spTgt spid="14"/>
                                        </p:tgtEl>
                                        <p:attrNameLst>
                                          <p:attrName>ppt_y</p:attrName>
                                        </p:attrNameLst>
                                      </p:cBhvr>
                                      <p:tavLst>
                                        <p:tav tm="0">
                                          <p:val>
                                            <p:strVal val="ppt_y"/>
                                          </p:val>
                                        </p:tav>
                                        <p:tav tm="100000">
                                          <p:val>
                                            <p:strVal val="0-ppt_h/2"/>
                                          </p:val>
                                        </p:tav>
                                      </p:tavLst>
                                    </p:anim>
                                    <p:set>
                                      <p:cBhvr>
                                        <p:cTn id="81" dur="1" fill="hold">
                                          <p:stCondLst>
                                            <p:cond delay="2999"/>
                                          </p:stCondLst>
                                        </p:cTn>
                                        <p:tgtEl>
                                          <p:spTgt spid="14"/>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9"/>
                                        </p:tgtEl>
                                        <p:attrNameLst>
                                          <p:attrName>ppt_x</p:attrName>
                                        </p:attrNameLst>
                                      </p:cBhvr>
                                      <p:tavLst>
                                        <p:tav tm="0">
                                          <p:val>
                                            <p:strVal val="ppt_x"/>
                                          </p:val>
                                        </p:tav>
                                        <p:tav tm="100000">
                                          <p:val>
                                            <p:strVal val="ppt_x"/>
                                          </p:val>
                                        </p:tav>
                                      </p:tavLst>
                                    </p:anim>
                                    <p:anim calcmode="lin" valueType="num">
                                      <p:cBhvr additive="base">
                                        <p:cTn id="100" dur="3000"/>
                                        <p:tgtEl>
                                          <p:spTgt spid="9"/>
                                        </p:tgtEl>
                                        <p:attrNameLst>
                                          <p:attrName>ppt_y</p:attrName>
                                        </p:attrNameLst>
                                      </p:cBhvr>
                                      <p:tavLst>
                                        <p:tav tm="0">
                                          <p:val>
                                            <p:strVal val="ppt_y"/>
                                          </p:val>
                                        </p:tav>
                                        <p:tav tm="100000">
                                          <p:val>
                                            <p:strVal val="0-ppt_h/2"/>
                                          </p:val>
                                        </p:tav>
                                      </p:tavLst>
                                    </p:anim>
                                    <p:set>
                                      <p:cBhvr>
                                        <p:cTn id="101" dur="1" fill="hold">
                                          <p:stCondLst>
                                            <p:cond delay="2999"/>
                                          </p:stCondLst>
                                        </p:cTn>
                                        <p:tgtEl>
                                          <p:spTgt spid="9"/>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5"/>
                                        </p:tgtEl>
                                        <p:attrNameLst>
                                          <p:attrName>ppt_x</p:attrName>
                                        </p:attrNameLst>
                                      </p:cBhvr>
                                      <p:tavLst>
                                        <p:tav tm="0">
                                          <p:val>
                                            <p:strVal val="ppt_x"/>
                                          </p:val>
                                        </p:tav>
                                        <p:tav tm="100000">
                                          <p:val>
                                            <p:strVal val="ppt_x"/>
                                          </p:val>
                                        </p:tav>
                                      </p:tavLst>
                                    </p:anim>
                                    <p:anim calcmode="lin" valueType="num">
                                      <p:cBhvr additive="base">
                                        <p:cTn id="108" dur="3000"/>
                                        <p:tgtEl>
                                          <p:spTgt spid="5"/>
                                        </p:tgtEl>
                                        <p:attrNameLst>
                                          <p:attrName>ppt_y</p:attrName>
                                        </p:attrNameLst>
                                      </p:cBhvr>
                                      <p:tavLst>
                                        <p:tav tm="0">
                                          <p:val>
                                            <p:strVal val="ppt_y"/>
                                          </p:val>
                                        </p:tav>
                                        <p:tav tm="100000">
                                          <p:val>
                                            <p:strVal val="0-ppt_h/2"/>
                                          </p:val>
                                        </p:tav>
                                      </p:tavLst>
                                    </p:anim>
                                    <p:set>
                                      <p:cBhvr>
                                        <p:cTn id="109" dur="1" fill="hold">
                                          <p:stCondLst>
                                            <p:cond delay="2999"/>
                                          </p:stCondLst>
                                        </p:cTn>
                                        <p:tgtEl>
                                          <p:spTgt spid="5"/>
                                        </p:tgtEl>
                                        <p:attrNameLst>
                                          <p:attrName>style.visibility</p:attrName>
                                        </p:attrNameLst>
                                      </p:cBhvr>
                                      <p:to>
                                        <p:strVal val="hidden"/>
                                      </p:to>
                                    </p:set>
                                  </p:childTnLst>
                                </p:cTn>
                              </p:par>
                              <p:par>
                                <p:cTn id="110" presetID="16" presetClass="exit" presetSubtype="37" fill="hold" nodeType="withEffect">
                                  <p:stCondLst>
                                    <p:cond delay="0"/>
                                  </p:stCondLst>
                                  <p:childTnLst>
                                    <p:animEffect transition="out" filter="barn(outVertical)">
                                      <p:cBhvr>
                                        <p:cTn id="111" dur="3000"/>
                                        <p:tgtEl>
                                          <p:spTgt spid="14"/>
                                        </p:tgtEl>
                                      </p:cBhvr>
                                    </p:animEffect>
                                    <p:set>
                                      <p:cBhvr>
                                        <p:cTn id="112" dur="1" fill="hold">
                                          <p:stCondLst>
                                            <p:cond delay="2999"/>
                                          </p:stCondLst>
                                        </p:cTn>
                                        <p:tgtEl>
                                          <p:spTgt spid="14"/>
                                        </p:tgtEl>
                                        <p:attrNameLst>
                                          <p:attrName>style.visibility</p:attrName>
                                        </p:attrNameLst>
                                      </p:cBhvr>
                                      <p:to>
                                        <p:strVal val="hidden"/>
                                      </p:to>
                                    </p:set>
                                  </p:childTnLst>
                                </p:cTn>
                              </p:par>
                              <p:par>
                                <p:cTn id="113" presetID="16" presetClass="exit" presetSubtype="37" fill="hold" nodeType="withEffect">
                                  <p:stCondLst>
                                    <p:cond delay="0"/>
                                  </p:stCondLst>
                                  <p:childTnLst>
                                    <p:animEffect transition="out" filter="barn(outVertical)">
                                      <p:cBhvr>
                                        <p:cTn id="114" dur="3000"/>
                                        <p:tgtEl>
                                          <p:spTgt spid="13"/>
                                        </p:tgtEl>
                                      </p:cBhvr>
                                    </p:animEffect>
                                    <p:set>
                                      <p:cBhvr>
                                        <p:cTn id="115" dur="1" fill="hold">
                                          <p:stCondLst>
                                            <p:cond delay="2999"/>
                                          </p:stCondLst>
                                        </p:cTn>
                                        <p:tgtEl>
                                          <p:spTgt spid="13"/>
                                        </p:tgtEl>
                                        <p:attrNameLst>
                                          <p:attrName>style.visibility</p:attrName>
                                        </p:attrNameLst>
                                      </p:cBhvr>
                                      <p:to>
                                        <p:strVal val="hidden"/>
                                      </p:to>
                                    </p:set>
                                  </p:childTnLst>
                                </p:cTn>
                              </p:par>
                              <p:par>
                                <p:cTn id="116" presetID="16" presetClass="exit" presetSubtype="37" fill="hold" nodeType="withEffect">
                                  <p:stCondLst>
                                    <p:cond delay="0"/>
                                  </p:stCondLst>
                                  <p:childTnLst>
                                    <p:animEffect transition="out" filter="barn(outVertical)">
                                      <p:cBhvr>
                                        <p:cTn id="117" dur="3000"/>
                                        <p:tgtEl>
                                          <p:spTgt spid="12"/>
                                        </p:tgtEl>
                                      </p:cBhvr>
                                    </p:animEffect>
                                    <p:set>
                                      <p:cBhvr>
                                        <p:cTn id="118" dur="1" fill="hold">
                                          <p:stCondLst>
                                            <p:cond delay="2999"/>
                                          </p:stCondLst>
                                        </p:cTn>
                                        <p:tgtEl>
                                          <p:spTgt spid="12"/>
                                        </p:tgtEl>
                                        <p:attrNameLst>
                                          <p:attrName>style.visibility</p:attrName>
                                        </p:attrNameLst>
                                      </p:cBhvr>
                                      <p:to>
                                        <p:strVal val="hidden"/>
                                      </p:to>
                                    </p:set>
                                  </p:childTnLst>
                                </p:cTn>
                              </p:par>
                              <p:par>
                                <p:cTn id="119" presetID="16" presetClass="exit" presetSubtype="37" fill="hold" nodeType="withEffect">
                                  <p:stCondLst>
                                    <p:cond delay="0"/>
                                  </p:stCondLst>
                                  <p:childTnLst>
                                    <p:animEffect transition="out" filter="barn(outVertical)">
                                      <p:cBhvr>
                                        <p:cTn id="120" dur="3000"/>
                                        <p:tgtEl>
                                          <p:spTgt spid="11"/>
                                        </p:tgtEl>
                                      </p:cBhvr>
                                    </p:animEffect>
                                    <p:set>
                                      <p:cBhvr>
                                        <p:cTn id="121" dur="1" fill="hold">
                                          <p:stCondLst>
                                            <p:cond delay="2999"/>
                                          </p:stCondLst>
                                        </p:cTn>
                                        <p:tgtEl>
                                          <p:spTgt spid="11"/>
                                        </p:tgtEl>
                                        <p:attrNameLst>
                                          <p:attrName>style.visibility</p:attrName>
                                        </p:attrNameLst>
                                      </p:cBhvr>
                                      <p:to>
                                        <p:strVal val="hidden"/>
                                      </p:to>
                                    </p:set>
                                  </p:childTnLst>
                                </p:cTn>
                              </p:par>
                              <p:par>
                                <p:cTn id="122" presetID="16" presetClass="exit" presetSubtype="37" fill="hold" nodeType="withEffect">
                                  <p:stCondLst>
                                    <p:cond delay="0"/>
                                  </p:stCondLst>
                                  <p:childTnLst>
                                    <p:animEffect transition="out" filter="barn(outVertical)">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16" presetClass="exit" presetSubtype="37" fill="hold" nodeType="withEffect">
                                  <p:stCondLst>
                                    <p:cond delay="0"/>
                                  </p:stCondLst>
                                  <p:childTnLst>
                                    <p:animEffect transition="out" filter="barn(outVertical)">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6" presetClass="exit" presetSubtype="37" fill="hold" nodeType="withEffect">
                                  <p:stCondLst>
                                    <p:cond delay="0"/>
                                  </p:stCondLst>
                                  <p:childTnLst>
                                    <p:animEffect transition="out" filter="barn(outVertical)">
                                      <p:cBhvr>
                                        <p:cTn id="129" dur="3000"/>
                                        <p:tgtEl>
                                          <p:spTgt spid="7"/>
                                        </p:tgtEl>
                                      </p:cBhvr>
                                    </p:animEffect>
                                    <p:set>
                                      <p:cBhvr>
                                        <p:cTn id="130" dur="1" fill="hold">
                                          <p:stCondLst>
                                            <p:cond delay="2999"/>
                                          </p:stCondLst>
                                        </p:cTn>
                                        <p:tgtEl>
                                          <p:spTgt spid="7"/>
                                        </p:tgtEl>
                                        <p:attrNameLst>
                                          <p:attrName>style.visibility</p:attrName>
                                        </p:attrNameLst>
                                      </p:cBhvr>
                                      <p:to>
                                        <p:strVal val="hidden"/>
                                      </p:to>
                                    </p:set>
                                  </p:childTnLst>
                                </p:cTn>
                              </p:par>
                              <p:par>
                                <p:cTn id="131" presetID="16" presetClass="exit" presetSubtype="37" fill="hold" nodeType="withEffect">
                                  <p:stCondLst>
                                    <p:cond delay="0"/>
                                  </p:stCondLst>
                                  <p:childTnLst>
                                    <p:animEffect transition="out" filter="barn(outVertical)">
                                      <p:cBhvr>
                                        <p:cTn id="132" dur="3000"/>
                                        <p:tgtEl>
                                          <p:spTgt spid="5"/>
                                        </p:tgtEl>
                                      </p:cBhvr>
                                    </p:animEffect>
                                    <p:set>
                                      <p:cBhvr>
                                        <p:cTn id="133" dur="1" fill="hold">
                                          <p:stCondLst>
                                            <p:cond delay="2999"/>
                                          </p:stCondLst>
                                        </p:cTn>
                                        <p:tgtEl>
                                          <p:spTgt spid="5"/>
                                        </p:tgtEl>
                                        <p:attrNameLst>
                                          <p:attrName>style.visibility</p:attrName>
                                        </p:attrNameLst>
                                      </p:cBhvr>
                                      <p:to>
                                        <p:strVal val="hidden"/>
                                      </p:to>
                                    </p:set>
                                  </p:childTnLst>
                                </p:cTn>
                              </p:par>
                              <p:par>
                                <p:cTn id="134" presetID="17" presetClass="entr" presetSubtype="4" fill="hold" nodeType="withEffect">
                                  <p:stCondLst>
                                    <p:cond delay="0"/>
                                  </p:stCondLst>
                                  <p:childTnLst>
                                    <p:set>
                                      <p:cBhvr>
                                        <p:cTn id="135" dur="1" fill="hold">
                                          <p:stCondLst>
                                            <p:cond delay="0"/>
                                          </p:stCondLst>
                                        </p:cTn>
                                        <p:tgtEl>
                                          <p:spTgt spid="15"/>
                                        </p:tgtEl>
                                        <p:attrNameLst>
                                          <p:attrName>style.visibility</p:attrName>
                                        </p:attrNameLst>
                                      </p:cBhvr>
                                      <p:to>
                                        <p:strVal val="visible"/>
                                      </p:to>
                                    </p:set>
                                    <p:anim calcmode="lin" valueType="num">
                                      <p:cBhvr>
                                        <p:cTn id="136" dur="3000" fill="hold"/>
                                        <p:tgtEl>
                                          <p:spTgt spid="15"/>
                                        </p:tgtEl>
                                        <p:attrNameLst>
                                          <p:attrName>ppt_x</p:attrName>
                                        </p:attrNameLst>
                                      </p:cBhvr>
                                      <p:tavLst>
                                        <p:tav tm="0">
                                          <p:val>
                                            <p:strVal val="#ppt_x"/>
                                          </p:val>
                                        </p:tav>
                                        <p:tav tm="100000">
                                          <p:val>
                                            <p:strVal val="#ppt_x"/>
                                          </p:val>
                                        </p:tav>
                                      </p:tavLst>
                                    </p:anim>
                                    <p:anim calcmode="lin" valueType="num">
                                      <p:cBhvr>
                                        <p:cTn id="137" dur="3000" fill="hold"/>
                                        <p:tgtEl>
                                          <p:spTgt spid="15"/>
                                        </p:tgtEl>
                                        <p:attrNameLst>
                                          <p:attrName>ppt_y</p:attrName>
                                        </p:attrNameLst>
                                      </p:cBhvr>
                                      <p:tavLst>
                                        <p:tav tm="0">
                                          <p:val>
                                            <p:strVal val="#ppt_y+#ppt_h/2"/>
                                          </p:val>
                                        </p:tav>
                                        <p:tav tm="100000">
                                          <p:val>
                                            <p:strVal val="#ppt_y"/>
                                          </p:val>
                                        </p:tav>
                                      </p:tavLst>
                                    </p:anim>
                                    <p:anim calcmode="lin" valueType="num">
                                      <p:cBhvr>
                                        <p:cTn id="138" dur="3000" fill="hold"/>
                                        <p:tgtEl>
                                          <p:spTgt spid="15"/>
                                        </p:tgtEl>
                                        <p:attrNameLst>
                                          <p:attrName>ppt_w</p:attrName>
                                        </p:attrNameLst>
                                      </p:cBhvr>
                                      <p:tavLst>
                                        <p:tav tm="0">
                                          <p:val>
                                            <p:strVal val="#ppt_w"/>
                                          </p:val>
                                        </p:tav>
                                        <p:tav tm="100000">
                                          <p:val>
                                            <p:strVal val="#ppt_w"/>
                                          </p:val>
                                        </p:tav>
                                      </p:tavLst>
                                    </p:anim>
                                    <p:anim calcmode="lin" valueType="num">
                                      <p:cBhvr>
                                        <p:cTn id="139" dur="30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Jose Luis\Escritorio\REFUGIADOS\Refugiados-sirios-llegan-en-ferry-al-puerto-griego-del-Pireo-procedentes-de-Lesbos-Reuters_.jpg"/>
          <p:cNvPicPr>
            <a:picLocks noChangeAspect="1" noChangeArrowheads="1"/>
          </p:cNvPicPr>
          <p:nvPr/>
        </p:nvPicPr>
        <p:blipFill>
          <a:blip r:embed="rId2"/>
          <a:srcRect/>
          <a:stretch>
            <a:fillRect/>
          </a:stretch>
        </p:blipFill>
        <p:spPr bwMode="auto">
          <a:xfrm>
            <a:off x="-1" y="-1"/>
            <a:ext cx="8785226" cy="5508626"/>
          </a:xfrm>
          <a:prstGeom prst="rect">
            <a:avLst/>
          </a:prstGeom>
          <a:noFill/>
        </p:spPr>
      </p:pic>
      <p:sp>
        <p:nvSpPr>
          <p:cNvPr id="5" name="4 Luna"/>
          <p:cNvSpPr/>
          <p:nvPr/>
        </p:nvSpPr>
        <p:spPr>
          <a:xfrm>
            <a:off x="0" y="0"/>
            <a:ext cx="4529882" cy="5508625"/>
          </a:xfrm>
          <a:prstGeom prst="moon">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6" name="5 Luna"/>
          <p:cNvSpPr/>
          <p:nvPr/>
        </p:nvSpPr>
        <p:spPr>
          <a:xfrm flipH="1">
            <a:off x="4676303" y="0"/>
            <a:ext cx="4108923" cy="5508625"/>
          </a:xfrm>
          <a:prstGeom prst="moon">
            <a:avLst/>
          </a:prstGeom>
          <a:solidFill>
            <a:srgbClr val="FFFF00">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7" name="6 Luna"/>
          <p:cNvSpPr/>
          <p:nvPr/>
        </p:nvSpPr>
        <p:spPr>
          <a:xfrm flipH="1">
            <a:off x="4678364" y="754048"/>
            <a:ext cx="1145070" cy="3825883"/>
          </a:xfrm>
          <a:prstGeom prst="moon">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8" name="7 Luna"/>
          <p:cNvSpPr/>
          <p:nvPr/>
        </p:nvSpPr>
        <p:spPr>
          <a:xfrm>
            <a:off x="3463918" y="682610"/>
            <a:ext cx="1075488" cy="3978283"/>
          </a:xfrm>
          <a:prstGeom prst="moon">
            <a:avLst/>
          </a:prstGeom>
          <a:solidFill>
            <a:srgbClr val="FFFF00">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35" presetClass="exit" presetSubtype="0" fill="hold" nodeType="withEffect">
                                  <p:stCondLst>
                                    <p:cond delay="0"/>
                                  </p:stCondLst>
                                  <p:childTnLst>
                                    <p:animEffect transition="out" filter="fade">
                                      <p:cBhvr>
                                        <p:cTn id="8" dur="5000"/>
                                        <p:tgtEl>
                                          <p:spTgt spid="5"/>
                                        </p:tgtEl>
                                      </p:cBhvr>
                                    </p:animEffect>
                                    <p:anim calcmode="lin" valueType="num">
                                      <p:cBhvr>
                                        <p:cTn id="9" dur="5000"/>
                                        <p:tgtEl>
                                          <p:spTgt spid="5"/>
                                        </p:tgtEl>
                                        <p:attrNameLst>
                                          <p:attrName>style.rotation</p:attrName>
                                        </p:attrNameLst>
                                      </p:cBhvr>
                                      <p:tavLst>
                                        <p:tav tm="0">
                                          <p:val>
                                            <p:fltVal val="0"/>
                                          </p:val>
                                        </p:tav>
                                        <p:tav tm="100000">
                                          <p:val>
                                            <p:fltVal val="72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ppt_w</p:attrName>
                                        </p:attrNameLst>
                                      </p:cBhvr>
                                      <p:tavLst>
                                        <p:tav tm="0">
                                          <p:val>
                                            <p:strVal val="ppt_w"/>
                                          </p:val>
                                        </p:tav>
                                        <p:tav tm="100000">
                                          <p:val>
                                            <p:fltVal val="0"/>
                                          </p:val>
                                        </p:tav>
                                      </p:tavLst>
                                    </p:anim>
                                    <p:set>
                                      <p:cBhvr>
                                        <p:cTn id="12" dur="1" fill="hold">
                                          <p:stCondLst>
                                            <p:cond delay="4999"/>
                                          </p:stCondLst>
                                        </p:cTn>
                                        <p:tgtEl>
                                          <p:spTgt spid="5"/>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5000" fill="hold"/>
                                        <p:tgtEl>
                                          <p:spTgt spid="6"/>
                                        </p:tgtEl>
                                        <p:attrNameLst>
                                          <p:attrName>r</p:attrName>
                                        </p:attrNameLst>
                                      </p:cBhvr>
                                    </p:animRot>
                                  </p:childTnLst>
                                </p:cTn>
                              </p:par>
                              <p:par>
                                <p:cTn id="15" presetID="35" presetClass="exit" presetSubtype="0" fill="hold" nodeType="withEffect">
                                  <p:stCondLst>
                                    <p:cond delay="0"/>
                                  </p:stCondLst>
                                  <p:childTnLst>
                                    <p:animEffect transition="out" filter="fade">
                                      <p:cBhvr>
                                        <p:cTn id="16" dur="5000"/>
                                        <p:tgtEl>
                                          <p:spTgt spid="6"/>
                                        </p:tgtEl>
                                      </p:cBhvr>
                                    </p:animEffect>
                                    <p:anim calcmode="lin" valueType="num">
                                      <p:cBhvr>
                                        <p:cTn id="17" dur="5000"/>
                                        <p:tgtEl>
                                          <p:spTgt spid="6"/>
                                        </p:tgtEl>
                                        <p:attrNameLst>
                                          <p:attrName>style.rotation</p:attrName>
                                        </p:attrNameLst>
                                      </p:cBhvr>
                                      <p:tavLst>
                                        <p:tav tm="0">
                                          <p:val>
                                            <p:fltVal val="0"/>
                                          </p:val>
                                        </p:tav>
                                        <p:tav tm="100000">
                                          <p:val>
                                            <p:fltVal val="720"/>
                                          </p:val>
                                        </p:tav>
                                      </p:tavLst>
                                    </p:anim>
                                    <p:anim calcmode="lin" valueType="num">
                                      <p:cBhvr>
                                        <p:cTn id="18" dur="5000"/>
                                        <p:tgtEl>
                                          <p:spTgt spid="6"/>
                                        </p:tgtEl>
                                        <p:attrNameLst>
                                          <p:attrName>ppt_h</p:attrName>
                                        </p:attrNameLst>
                                      </p:cBhvr>
                                      <p:tavLst>
                                        <p:tav tm="0">
                                          <p:val>
                                            <p:strVal val="ppt_h"/>
                                          </p:val>
                                        </p:tav>
                                        <p:tav tm="100000">
                                          <p:val>
                                            <p:fltVal val="0"/>
                                          </p:val>
                                        </p:tav>
                                      </p:tavLst>
                                    </p:anim>
                                    <p:anim calcmode="lin" valueType="num">
                                      <p:cBhvr>
                                        <p:cTn id="19" dur="5000"/>
                                        <p:tgtEl>
                                          <p:spTgt spid="6"/>
                                        </p:tgtEl>
                                        <p:attrNameLst>
                                          <p:attrName>ppt_w</p:attrName>
                                        </p:attrNameLst>
                                      </p:cBhvr>
                                      <p:tavLst>
                                        <p:tav tm="0">
                                          <p:val>
                                            <p:strVal val="ppt_w"/>
                                          </p:val>
                                        </p:tav>
                                        <p:tav tm="100000">
                                          <p:val>
                                            <p:fltVal val="0"/>
                                          </p:val>
                                        </p:tav>
                                      </p:tavLst>
                                    </p:anim>
                                    <p:set>
                                      <p:cBhvr>
                                        <p:cTn id="20" dur="1" fill="hold">
                                          <p:stCondLst>
                                            <p:cond delay="4999"/>
                                          </p:stCondLst>
                                        </p:cTn>
                                        <p:tgtEl>
                                          <p:spTgt spid="6"/>
                                        </p:tgtEl>
                                        <p:attrNameLst>
                                          <p:attrName>style.visibility</p:attrName>
                                        </p:attrNameLst>
                                      </p:cBhvr>
                                      <p:to>
                                        <p:strVal val="hidden"/>
                                      </p:to>
                                    </p:set>
                                  </p:childTnLst>
                                </p:cTn>
                              </p:par>
                              <p:par>
                                <p:cTn id="21" presetID="55"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ppt_w*0.7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animEffect transition="in" filter="fade">
                                      <p:cBhvr>
                                        <p:cTn id="25" dur="3000"/>
                                        <p:tgtEl>
                                          <p:spTgt spid="4"/>
                                        </p:tgtEl>
                                      </p:cBhvr>
                                    </p:animEffect>
                                  </p:childTnLst>
                                </p:cTn>
                              </p:par>
                              <p:par>
                                <p:cTn id="26" presetID="8" presetClass="emph" presetSubtype="0" fill="hold" nodeType="withEffect">
                                  <p:stCondLst>
                                    <p:cond delay="0"/>
                                  </p:stCondLst>
                                  <p:childTnLst>
                                    <p:animRot by="21600000">
                                      <p:cBhvr>
                                        <p:cTn id="27" dur="5000" fill="hold"/>
                                        <p:tgtEl>
                                          <p:spTgt spid="7"/>
                                        </p:tgtEl>
                                        <p:attrNameLst>
                                          <p:attrName>r</p:attrName>
                                        </p:attrNameLst>
                                      </p:cBhvr>
                                    </p:animRot>
                                  </p:childTnLst>
                                </p:cTn>
                              </p:par>
                              <p:par>
                                <p:cTn id="28" presetID="35" presetClass="exit" presetSubtype="0" fill="hold" nodeType="withEffect">
                                  <p:stCondLst>
                                    <p:cond delay="0"/>
                                  </p:stCondLst>
                                  <p:childTnLst>
                                    <p:animEffect transition="out" filter="fade">
                                      <p:cBhvr>
                                        <p:cTn id="29" dur="5000"/>
                                        <p:tgtEl>
                                          <p:spTgt spid="7"/>
                                        </p:tgtEl>
                                      </p:cBhvr>
                                    </p:animEffect>
                                    <p:anim calcmode="lin" valueType="num">
                                      <p:cBhvr>
                                        <p:cTn id="30" dur="5000"/>
                                        <p:tgtEl>
                                          <p:spTgt spid="7"/>
                                        </p:tgtEl>
                                        <p:attrNameLst>
                                          <p:attrName>style.rotation</p:attrName>
                                        </p:attrNameLst>
                                      </p:cBhvr>
                                      <p:tavLst>
                                        <p:tav tm="0">
                                          <p:val>
                                            <p:fltVal val="0"/>
                                          </p:val>
                                        </p:tav>
                                        <p:tav tm="100000">
                                          <p:val>
                                            <p:fltVal val="720"/>
                                          </p:val>
                                        </p:tav>
                                      </p:tavLst>
                                    </p:anim>
                                    <p:anim calcmode="lin" valueType="num">
                                      <p:cBhvr>
                                        <p:cTn id="31" dur="5000"/>
                                        <p:tgtEl>
                                          <p:spTgt spid="7"/>
                                        </p:tgtEl>
                                        <p:attrNameLst>
                                          <p:attrName>ppt_h</p:attrName>
                                        </p:attrNameLst>
                                      </p:cBhvr>
                                      <p:tavLst>
                                        <p:tav tm="0">
                                          <p:val>
                                            <p:strVal val="ppt_h"/>
                                          </p:val>
                                        </p:tav>
                                        <p:tav tm="100000">
                                          <p:val>
                                            <p:fltVal val="0"/>
                                          </p:val>
                                        </p:tav>
                                      </p:tavLst>
                                    </p:anim>
                                    <p:anim calcmode="lin" valueType="num">
                                      <p:cBhvr>
                                        <p:cTn id="32" dur="5000"/>
                                        <p:tgtEl>
                                          <p:spTgt spid="7"/>
                                        </p:tgtEl>
                                        <p:attrNameLst>
                                          <p:attrName>ppt_w</p:attrName>
                                        </p:attrNameLst>
                                      </p:cBhvr>
                                      <p:tavLst>
                                        <p:tav tm="0">
                                          <p:val>
                                            <p:strVal val="ppt_w"/>
                                          </p:val>
                                        </p:tav>
                                        <p:tav tm="100000">
                                          <p:val>
                                            <p:fltVal val="0"/>
                                          </p:val>
                                        </p:tav>
                                      </p:tavLst>
                                    </p:anim>
                                    <p:set>
                                      <p:cBhvr>
                                        <p:cTn id="33" dur="1" fill="hold">
                                          <p:stCondLst>
                                            <p:cond delay="4999"/>
                                          </p:stCondLst>
                                        </p:cTn>
                                        <p:tgtEl>
                                          <p:spTgt spid="7"/>
                                        </p:tgtEl>
                                        <p:attrNameLst>
                                          <p:attrName>style.visibility</p:attrName>
                                        </p:attrNameLst>
                                      </p:cBhvr>
                                      <p:to>
                                        <p:strVal val="hidden"/>
                                      </p:to>
                                    </p:set>
                                  </p:childTnLst>
                                </p:cTn>
                              </p:par>
                              <p:par>
                                <p:cTn id="34" presetID="8" presetClass="emph" presetSubtype="0" fill="hold" nodeType="withEffect">
                                  <p:stCondLst>
                                    <p:cond delay="0"/>
                                  </p:stCondLst>
                                  <p:childTnLst>
                                    <p:animRot by="21600000">
                                      <p:cBhvr>
                                        <p:cTn id="35" dur="5000" fill="hold"/>
                                        <p:tgtEl>
                                          <p:spTgt spid="8"/>
                                        </p:tgtEl>
                                        <p:attrNameLst>
                                          <p:attrName>r</p:attrName>
                                        </p:attrNameLst>
                                      </p:cBhvr>
                                    </p:animRot>
                                  </p:childTnLst>
                                </p:cTn>
                              </p:par>
                              <p:par>
                                <p:cTn id="36" presetID="35" presetClass="exit" presetSubtype="0" fill="hold" nodeType="withEffect">
                                  <p:stCondLst>
                                    <p:cond delay="0"/>
                                  </p:stCondLst>
                                  <p:childTnLst>
                                    <p:animEffect transition="out" filter="fade">
                                      <p:cBhvr>
                                        <p:cTn id="37" dur="5000"/>
                                        <p:tgtEl>
                                          <p:spTgt spid="8"/>
                                        </p:tgtEl>
                                      </p:cBhvr>
                                    </p:animEffect>
                                    <p:anim calcmode="lin" valueType="num">
                                      <p:cBhvr>
                                        <p:cTn id="38" dur="5000"/>
                                        <p:tgtEl>
                                          <p:spTgt spid="8"/>
                                        </p:tgtEl>
                                        <p:attrNameLst>
                                          <p:attrName>style.rotation</p:attrName>
                                        </p:attrNameLst>
                                      </p:cBhvr>
                                      <p:tavLst>
                                        <p:tav tm="0">
                                          <p:val>
                                            <p:fltVal val="0"/>
                                          </p:val>
                                        </p:tav>
                                        <p:tav tm="100000">
                                          <p:val>
                                            <p:fltVal val="720"/>
                                          </p:val>
                                        </p:tav>
                                      </p:tavLst>
                                    </p:anim>
                                    <p:anim calcmode="lin" valueType="num">
                                      <p:cBhvr>
                                        <p:cTn id="39" dur="5000"/>
                                        <p:tgtEl>
                                          <p:spTgt spid="8"/>
                                        </p:tgtEl>
                                        <p:attrNameLst>
                                          <p:attrName>ppt_h</p:attrName>
                                        </p:attrNameLst>
                                      </p:cBhvr>
                                      <p:tavLst>
                                        <p:tav tm="0">
                                          <p:val>
                                            <p:strVal val="ppt_h"/>
                                          </p:val>
                                        </p:tav>
                                        <p:tav tm="100000">
                                          <p:val>
                                            <p:fltVal val="0"/>
                                          </p:val>
                                        </p:tav>
                                      </p:tavLst>
                                    </p:anim>
                                    <p:anim calcmode="lin" valueType="num">
                                      <p:cBhvr>
                                        <p:cTn id="40" dur="5000"/>
                                        <p:tgtEl>
                                          <p:spTgt spid="8"/>
                                        </p:tgtEl>
                                        <p:attrNameLst>
                                          <p:attrName>ppt_w</p:attrName>
                                        </p:attrNameLst>
                                      </p:cBhvr>
                                      <p:tavLst>
                                        <p:tav tm="0">
                                          <p:val>
                                            <p:strVal val="ppt_w"/>
                                          </p:val>
                                        </p:tav>
                                        <p:tav tm="100000">
                                          <p:val>
                                            <p:fltVal val="0"/>
                                          </p:val>
                                        </p:tav>
                                      </p:tavLst>
                                    </p:anim>
                                    <p:set>
                                      <p:cBhvr>
                                        <p:cTn id="41"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2">
                <a:tint val="45000"/>
                <a:satMod val="400000"/>
              </a:schemeClr>
            </a:duotone>
            <a:lum bright="-37000" contrast="100000"/>
          </a:blip>
          <a:srcRect/>
          <a:stretch>
            <a:fillRect/>
          </a:stretch>
        </p:blipFill>
        <p:spPr bwMode="auto">
          <a:xfrm>
            <a:off x="0" y="0"/>
            <a:ext cx="8785225" cy="5523927"/>
          </a:xfrm>
          <a:prstGeom prst="rect">
            <a:avLst/>
          </a:prstGeom>
          <a:noFill/>
          <a:ln w="9525">
            <a:noFill/>
            <a:miter lim="800000"/>
            <a:headEnd/>
            <a:tailEnd/>
          </a:ln>
        </p:spPr>
      </p:pic>
      <p:sp>
        <p:nvSpPr>
          <p:cNvPr id="2" name="1 Rectángulo"/>
          <p:cNvSpPr/>
          <p:nvPr/>
        </p:nvSpPr>
        <p:spPr>
          <a:xfrm>
            <a:off x="1749406" y="1396990"/>
            <a:ext cx="5196702" cy="3108543"/>
          </a:xfrm>
          <a:prstGeom prst="rect">
            <a:avLst/>
          </a:prstGeom>
        </p:spPr>
        <p:txBody>
          <a:bodyPr wrap="square">
            <a:spAutoFit/>
          </a:bodyPr>
          <a:lstStyle/>
          <a:p>
            <a:pPr algn="ctr"/>
            <a:r>
              <a:rPr lang="es-ES" sz="2800" b="1" i="1" dirty="0" smtClean="0">
                <a:solidFill>
                  <a:srgbClr val="FFFF00"/>
                </a:solidFill>
              </a:rPr>
              <a:t>Siempre va haber un interés monetario antes que el de una vida. El gobierno es una compañía no tu amigo. La crisis del mundo es creer que les pertenece la tierra en porciones.</a:t>
            </a:r>
            <a:endParaRPr lang="es-ES" sz="2800" b="1" i="1" dirty="0">
              <a:solidFill>
                <a:srgbClr val="FFFF00"/>
              </a:solidFill>
            </a:endParaRPr>
          </a:p>
        </p:txBody>
      </p:sp>
      <p:pic>
        <p:nvPicPr>
          <p:cNvPr id="4" name="Picture 4" descr="pc12"/>
          <p:cNvPicPr>
            <a:picLocks noChangeAspect="1" noChangeArrowheads="1" noCrop="1"/>
          </p:cNvPicPr>
          <p:nvPr/>
        </p:nvPicPr>
        <p:blipFill>
          <a:blip r:embed="rId3" cstate="print"/>
          <a:srcRect/>
          <a:stretch>
            <a:fillRect/>
          </a:stretch>
        </p:blipFill>
        <p:spPr bwMode="auto">
          <a:xfrm>
            <a:off x="249208" y="4861733"/>
            <a:ext cx="683272" cy="646892"/>
          </a:xfrm>
          <a:prstGeom prst="rect">
            <a:avLst/>
          </a:prstGeom>
          <a:noFill/>
          <a:ln w="9525">
            <a:noFill/>
            <a:miter lim="800000"/>
            <a:headEnd/>
            <a:tailEnd/>
          </a:ln>
        </p:spPr>
      </p:pic>
    </p:spTree>
  </p:cSld>
  <p:clrMapOvr>
    <a:masterClrMapping/>
  </p:clrMapOvr>
  <p:transition spd="med"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s://lagarto1949.files.wordpress.com/2011/11/balseros-cubanos_590x395.jpg"/>
          <p:cNvPicPr>
            <a:picLocks noChangeAspect="1" noChangeArrowheads="1"/>
          </p:cNvPicPr>
          <p:nvPr/>
        </p:nvPicPr>
        <p:blipFill>
          <a:blip r:embed="rId2"/>
          <a:srcRect/>
          <a:stretch>
            <a:fillRect/>
          </a:stretch>
        </p:blipFill>
        <p:spPr bwMode="auto">
          <a:xfrm>
            <a:off x="0" y="-1"/>
            <a:ext cx="8877386" cy="5508625"/>
          </a:xfrm>
          <a:prstGeom prst="rect">
            <a:avLst/>
          </a:prstGeom>
          <a:noFill/>
        </p:spPr>
      </p:pic>
      <p:sp>
        <p:nvSpPr>
          <p:cNvPr id="9" name="8 Anillo"/>
          <p:cNvSpPr/>
          <p:nvPr/>
        </p:nvSpPr>
        <p:spPr>
          <a:xfrm>
            <a:off x="0" y="1"/>
            <a:ext cx="1990403" cy="3500698"/>
          </a:xfrm>
          <a:prstGeom prst="donut">
            <a:avLst>
              <a:gd name="adj" fmla="val 7770"/>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549077" y="1894017"/>
            <a:ext cx="1990403" cy="3614608"/>
          </a:xfrm>
          <a:prstGeom prst="donut">
            <a:avLst>
              <a:gd name="adj" fmla="val 7770"/>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1235422" y="0"/>
            <a:ext cx="1990403" cy="3558505"/>
          </a:xfrm>
          <a:prstGeom prst="donut">
            <a:avLst>
              <a:gd name="adj" fmla="val 7770"/>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nillo"/>
          <p:cNvSpPr/>
          <p:nvPr/>
        </p:nvSpPr>
        <p:spPr>
          <a:xfrm>
            <a:off x="1820844" y="1894016"/>
            <a:ext cx="1990402" cy="3614609"/>
          </a:xfrm>
          <a:prstGeom prst="donut">
            <a:avLst>
              <a:gd name="adj" fmla="val 7770"/>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2402211" y="1894016"/>
            <a:ext cx="1990402" cy="1664489"/>
          </a:xfrm>
          <a:prstGeom prst="donut">
            <a:avLst>
              <a:gd name="adj" fmla="val 7770"/>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3035290" y="0"/>
            <a:ext cx="1990402" cy="3468692"/>
          </a:xfrm>
          <a:prstGeom prst="donut">
            <a:avLst>
              <a:gd name="adj" fmla="val 7770"/>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Anillo"/>
          <p:cNvSpPr/>
          <p:nvPr/>
        </p:nvSpPr>
        <p:spPr>
          <a:xfrm>
            <a:off x="3706267" y="1825618"/>
            <a:ext cx="1990403" cy="3683007"/>
          </a:xfrm>
          <a:prstGeom prst="donut">
            <a:avLst>
              <a:gd name="adj" fmla="val 7770"/>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nillo"/>
          <p:cNvSpPr/>
          <p:nvPr/>
        </p:nvSpPr>
        <p:spPr>
          <a:xfrm>
            <a:off x="4392613" y="0"/>
            <a:ext cx="1990403" cy="3558505"/>
          </a:xfrm>
          <a:prstGeom prst="donut">
            <a:avLst>
              <a:gd name="adj" fmla="val 7770"/>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Anillo"/>
          <p:cNvSpPr/>
          <p:nvPr/>
        </p:nvSpPr>
        <p:spPr>
          <a:xfrm>
            <a:off x="5216227" y="1894016"/>
            <a:ext cx="1990403" cy="3614609"/>
          </a:xfrm>
          <a:prstGeom prst="donut">
            <a:avLst>
              <a:gd name="adj" fmla="val 7770"/>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Anillo"/>
          <p:cNvSpPr/>
          <p:nvPr/>
        </p:nvSpPr>
        <p:spPr>
          <a:xfrm>
            <a:off x="6314380" y="0"/>
            <a:ext cx="1990403" cy="3558505"/>
          </a:xfrm>
          <a:prstGeom prst="donut">
            <a:avLst>
              <a:gd name="adj" fmla="val 7770"/>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Anillo"/>
          <p:cNvSpPr/>
          <p:nvPr/>
        </p:nvSpPr>
        <p:spPr>
          <a:xfrm>
            <a:off x="6794823" y="1950121"/>
            <a:ext cx="1990402" cy="3558503"/>
          </a:xfrm>
          <a:prstGeom prst="donut">
            <a:avLst>
              <a:gd name="adj" fmla="val 7770"/>
            </a:avLst>
          </a:prstGeom>
          <a:noFill/>
          <a:ln w="38100">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1+#ppt_w/2"/>
                                          </p:val>
                                        </p:tav>
                                        <p:tav tm="100000">
                                          <p:val>
                                            <p:strVal val="#ppt_x"/>
                                          </p:val>
                                        </p:tav>
                                      </p:tavLst>
                                    </p:anim>
                                    <p:anim calcmode="lin" valueType="num">
                                      <p:cBhvr additive="base">
                                        <p:cTn id="8" dur="3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3000" fill="hold"/>
                                        <p:tgtEl>
                                          <p:spTgt spid="21"/>
                                        </p:tgtEl>
                                        <p:attrNameLst>
                                          <p:attrName>ppt_x</p:attrName>
                                        </p:attrNameLst>
                                      </p:cBhvr>
                                      <p:tavLst>
                                        <p:tav tm="0">
                                          <p:val>
                                            <p:strVal val="1+#ppt_w/2"/>
                                          </p:val>
                                        </p:tav>
                                        <p:tav tm="100000">
                                          <p:val>
                                            <p:strVal val="#ppt_x"/>
                                          </p:val>
                                        </p:tav>
                                      </p:tavLst>
                                    </p:anim>
                                    <p:anim calcmode="lin" valueType="num">
                                      <p:cBhvr additive="base">
                                        <p:cTn id="12" dur="3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1+#ppt_w/2"/>
                                          </p:val>
                                        </p:tav>
                                        <p:tav tm="100000">
                                          <p:val>
                                            <p:strVal val="#ppt_x"/>
                                          </p:val>
                                        </p:tav>
                                      </p:tavLst>
                                    </p:anim>
                                    <p:anim calcmode="lin" valueType="num">
                                      <p:cBhvr additive="base">
                                        <p:cTn id="16" dur="30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3000" fill="hold"/>
                                        <p:tgtEl>
                                          <p:spTgt spid="23"/>
                                        </p:tgtEl>
                                        <p:attrNameLst>
                                          <p:attrName>ppt_x</p:attrName>
                                        </p:attrNameLst>
                                      </p:cBhvr>
                                      <p:tavLst>
                                        <p:tav tm="0">
                                          <p:val>
                                            <p:strVal val="1+#ppt_w/2"/>
                                          </p:val>
                                        </p:tav>
                                        <p:tav tm="100000">
                                          <p:val>
                                            <p:strVal val="#ppt_x"/>
                                          </p:val>
                                        </p:tav>
                                      </p:tavLst>
                                    </p:anim>
                                    <p:anim calcmode="lin" valueType="num">
                                      <p:cBhvr additive="base">
                                        <p:cTn id="20" dur="3000" fill="hold"/>
                                        <p:tgtEl>
                                          <p:spTgt spid="2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3000" fill="hold"/>
                                        <p:tgtEl>
                                          <p:spTgt spid="24"/>
                                        </p:tgtEl>
                                        <p:attrNameLst>
                                          <p:attrName>ppt_x</p:attrName>
                                        </p:attrNameLst>
                                      </p:cBhvr>
                                      <p:tavLst>
                                        <p:tav tm="0">
                                          <p:val>
                                            <p:strVal val="1+#ppt_w/2"/>
                                          </p:val>
                                        </p:tav>
                                        <p:tav tm="100000">
                                          <p:val>
                                            <p:strVal val="#ppt_x"/>
                                          </p:val>
                                        </p:tav>
                                      </p:tavLst>
                                    </p:anim>
                                    <p:anim calcmode="lin" valueType="num">
                                      <p:cBhvr additive="base">
                                        <p:cTn id="24" dur="3000" fill="hold"/>
                                        <p:tgtEl>
                                          <p:spTgt spid="2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3000" fill="hold"/>
                                        <p:tgtEl>
                                          <p:spTgt spid="25"/>
                                        </p:tgtEl>
                                        <p:attrNameLst>
                                          <p:attrName>ppt_x</p:attrName>
                                        </p:attrNameLst>
                                      </p:cBhvr>
                                      <p:tavLst>
                                        <p:tav tm="0">
                                          <p:val>
                                            <p:strVal val="1+#ppt_w/2"/>
                                          </p:val>
                                        </p:tav>
                                        <p:tav tm="100000">
                                          <p:val>
                                            <p:strVal val="#ppt_x"/>
                                          </p:val>
                                        </p:tav>
                                      </p:tavLst>
                                    </p:anim>
                                    <p:anim calcmode="lin" valueType="num">
                                      <p:cBhvr additive="base">
                                        <p:cTn id="28" dur="3000" fill="hold"/>
                                        <p:tgtEl>
                                          <p:spTgt spid="2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3000" fill="hold"/>
                                        <p:tgtEl>
                                          <p:spTgt spid="28"/>
                                        </p:tgtEl>
                                        <p:attrNameLst>
                                          <p:attrName>ppt_x</p:attrName>
                                        </p:attrNameLst>
                                      </p:cBhvr>
                                      <p:tavLst>
                                        <p:tav tm="0">
                                          <p:val>
                                            <p:strVal val="1+#ppt_w/2"/>
                                          </p:val>
                                        </p:tav>
                                        <p:tav tm="100000">
                                          <p:val>
                                            <p:strVal val="#ppt_x"/>
                                          </p:val>
                                        </p:tav>
                                      </p:tavLst>
                                    </p:anim>
                                    <p:anim calcmode="lin" valueType="num">
                                      <p:cBhvr additive="base">
                                        <p:cTn id="32" dur="3000" fill="hold"/>
                                        <p:tgtEl>
                                          <p:spTgt spid="2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3000" fill="hold"/>
                                        <p:tgtEl>
                                          <p:spTgt spid="29"/>
                                        </p:tgtEl>
                                        <p:attrNameLst>
                                          <p:attrName>ppt_x</p:attrName>
                                        </p:attrNameLst>
                                      </p:cBhvr>
                                      <p:tavLst>
                                        <p:tav tm="0">
                                          <p:val>
                                            <p:strVal val="1+#ppt_w/2"/>
                                          </p:val>
                                        </p:tav>
                                        <p:tav tm="100000">
                                          <p:val>
                                            <p:strVal val="#ppt_x"/>
                                          </p:val>
                                        </p:tav>
                                      </p:tavLst>
                                    </p:anim>
                                    <p:anim calcmode="lin" valueType="num">
                                      <p:cBhvr additive="base">
                                        <p:cTn id="36" dur="3000" fill="hold"/>
                                        <p:tgtEl>
                                          <p:spTgt spid="29"/>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3000" fill="hold"/>
                                        <p:tgtEl>
                                          <p:spTgt spid="30"/>
                                        </p:tgtEl>
                                        <p:attrNameLst>
                                          <p:attrName>ppt_x</p:attrName>
                                        </p:attrNameLst>
                                      </p:cBhvr>
                                      <p:tavLst>
                                        <p:tav tm="0">
                                          <p:val>
                                            <p:strVal val="1+#ppt_w/2"/>
                                          </p:val>
                                        </p:tav>
                                        <p:tav tm="100000">
                                          <p:val>
                                            <p:strVal val="#ppt_x"/>
                                          </p:val>
                                        </p:tav>
                                      </p:tavLst>
                                    </p:anim>
                                    <p:anim calcmode="lin" valueType="num">
                                      <p:cBhvr additive="base">
                                        <p:cTn id="40" dur="3000" fill="hold"/>
                                        <p:tgtEl>
                                          <p:spTgt spid="30"/>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3000" fill="hold"/>
                                        <p:tgtEl>
                                          <p:spTgt spid="32"/>
                                        </p:tgtEl>
                                        <p:attrNameLst>
                                          <p:attrName>ppt_x</p:attrName>
                                        </p:attrNameLst>
                                      </p:cBhvr>
                                      <p:tavLst>
                                        <p:tav tm="0">
                                          <p:val>
                                            <p:strVal val="1+#ppt_w/2"/>
                                          </p:val>
                                        </p:tav>
                                        <p:tav tm="100000">
                                          <p:val>
                                            <p:strVal val="#ppt_x"/>
                                          </p:val>
                                        </p:tav>
                                      </p:tavLst>
                                    </p:anim>
                                    <p:anim calcmode="lin" valueType="num">
                                      <p:cBhvr additive="base">
                                        <p:cTn id="44" dur="3000" fill="hold"/>
                                        <p:tgtEl>
                                          <p:spTgt spid="32"/>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3000" fill="hold"/>
                                        <p:tgtEl>
                                          <p:spTgt spid="33"/>
                                        </p:tgtEl>
                                        <p:attrNameLst>
                                          <p:attrName>ppt_x</p:attrName>
                                        </p:attrNameLst>
                                      </p:cBhvr>
                                      <p:tavLst>
                                        <p:tav tm="0">
                                          <p:val>
                                            <p:strVal val="1+#ppt_w/2"/>
                                          </p:val>
                                        </p:tav>
                                        <p:tav tm="100000">
                                          <p:val>
                                            <p:strVal val="#ppt_x"/>
                                          </p:val>
                                        </p:tav>
                                      </p:tavLst>
                                    </p:anim>
                                    <p:anim calcmode="lin" valueType="num">
                                      <p:cBhvr additive="base">
                                        <p:cTn id="48" dur="3000" fill="hold"/>
                                        <p:tgtEl>
                                          <p:spTgt spid="33"/>
                                        </p:tgtEl>
                                        <p:attrNameLst>
                                          <p:attrName>ppt_y</p:attrName>
                                        </p:attrNameLst>
                                      </p:cBhvr>
                                      <p:tavLst>
                                        <p:tav tm="0">
                                          <p:val>
                                            <p:strVal val="#ppt_y"/>
                                          </p:val>
                                        </p:tav>
                                        <p:tav tm="100000">
                                          <p:val>
                                            <p:strVal val="#ppt_y"/>
                                          </p:val>
                                        </p:tav>
                                      </p:tavLst>
                                    </p:anim>
                                  </p:childTnLst>
                                </p:cTn>
                              </p:par>
                              <p:par>
                                <p:cTn id="49" presetID="21" presetClass="entr" presetSubtype="4"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heel(4)">
                                      <p:cBhvr>
                                        <p:cTn id="51" dur="3000"/>
                                        <p:tgtEl>
                                          <p:spTgt spid="9"/>
                                        </p:tgtEl>
                                      </p:cBhvr>
                                    </p:animEffect>
                                  </p:childTnLst>
                                </p:cTn>
                              </p:par>
                              <p:par>
                                <p:cTn id="52" presetID="21" presetClass="entr" presetSubtype="4" fill="hold"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wheel(4)">
                                      <p:cBhvr>
                                        <p:cTn id="54" dur="3000"/>
                                        <p:tgtEl>
                                          <p:spTgt spid="21"/>
                                        </p:tgtEl>
                                      </p:cBhvr>
                                    </p:animEffect>
                                  </p:childTnLst>
                                </p:cTn>
                              </p:par>
                              <p:par>
                                <p:cTn id="55" presetID="21" presetClass="entr" presetSubtype="4"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wheel(4)">
                                      <p:cBhvr>
                                        <p:cTn id="57" dur="3000"/>
                                        <p:tgtEl>
                                          <p:spTgt spid="22"/>
                                        </p:tgtEl>
                                      </p:cBhvr>
                                    </p:animEffect>
                                  </p:childTnLst>
                                </p:cTn>
                              </p:par>
                              <p:par>
                                <p:cTn id="58" presetID="21" presetClass="entr" presetSubtype="4" fill="hold" nodeType="with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wheel(4)">
                                      <p:cBhvr>
                                        <p:cTn id="60" dur="3000"/>
                                        <p:tgtEl>
                                          <p:spTgt spid="23"/>
                                        </p:tgtEl>
                                      </p:cBhvr>
                                    </p:animEffect>
                                  </p:childTnLst>
                                </p:cTn>
                              </p:par>
                              <p:par>
                                <p:cTn id="61" presetID="21" presetClass="entr" presetSubtype="4" fill="hold" nodeType="with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wheel(4)">
                                      <p:cBhvr>
                                        <p:cTn id="63" dur="3000"/>
                                        <p:tgtEl>
                                          <p:spTgt spid="24"/>
                                        </p:tgtEl>
                                      </p:cBhvr>
                                    </p:animEffect>
                                  </p:childTnLst>
                                </p:cTn>
                              </p:par>
                              <p:par>
                                <p:cTn id="64" presetID="21" presetClass="entr" presetSubtype="4" fill="hold"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heel(4)">
                                      <p:cBhvr>
                                        <p:cTn id="66" dur="3000"/>
                                        <p:tgtEl>
                                          <p:spTgt spid="25"/>
                                        </p:tgtEl>
                                      </p:cBhvr>
                                    </p:animEffect>
                                  </p:childTnLst>
                                </p:cTn>
                              </p:par>
                              <p:par>
                                <p:cTn id="67" presetID="21" presetClass="entr" presetSubtype="4"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heel(4)">
                                      <p:cBhvr>
                                        <p:cTn id="69" dur="3000"/>
                                        <p:tgtEl>
                                          <p:spTgt spid="28"/>
                                        </p:tgtEl>
                                      </p:cBhvr>
                                    </p:animEffect>
                                  </p:childTnLst>
                                </p:cTn>
                              </p:par>
                              <p:par>
                                <p:cTn id="70" presetID="21" presetClass="entr" presetSubtype="4" fill="hold" nodeType="with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wheel(4)">
                                      <p:cBhvr>
                                        <p:cTn id="72" dur="3000"/>
                                        <p:tgtEl>
                                          <p:spTgt spid="29"/>
                                        </p:tgtEl>
                                      </p:cBhvr>
                                    </p:animEffect>
                                  </p:childTnLst>
                                </p:cTn>
                              </p:par>
                              <p:par>
                                <p:cTn id="73" presetID="21" presetClass="entr" presetSubtype="4" fill="hold" nodeType="withEffect">
                                  <p:stCondLst>
                                    <p:cond delay="0"/>
                                  </p:stCondLst>
                                  <p:childTnLst>
                                    <p:set>
                                      <p:cBhvr>
                                        <p:cTn id="74" dur="1" fill="hold">
                                          <p:stCondLst>
                                            <p:cond delay="0"/>
                                          </p:stCondLst>
                                        </p:cTn>
                                        <p:tgtEl>
                                          <p:spTgt spid="30"/>
                                        </p:tgtEl>
                                        <p:attrNameLst>
                                          <p:attrName>style.visibility</p:attrName>
                                        </p:attrNameLst>
                                      </p:cBhvr>
                                      <p:to>
                                        <p:strVal val="visible"/>
                                      </p:to>
                                    </p:set>
                                    <p:animEffect transition="in" filter="wheel(4)">
                                      <p:cBhvr>
                                        <p:cTn id="75" dur="3000"/>
                                        <p:tgtEl>
                                          <p:spTgt spid="30"/>
                                        </p:tgtEl>
                                      </p:cBhvr>
                                    </p:animEffect>
                                  </p:childTnLst>
                                </p:cTn>
                              </p:par>
                              <p:par>
                                <p:cTn id="76" presetID="21" presetClass="entr" presetSubtype="4" fill="hold"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wheel(4)">
                                      <p:cBhvr>
                                        <p:cTn id="78" dur="3000"/>
                                        <p:tgtEl>
                                          <p:spTgt spid="32"/>
                                        </p:tgtEl>
                                      </p:cBhvr>
                                    </p:animEffect>
                                  </p:childTnLst>
                                </p:cTn>
                              </p:par>
                              <p:par>
                                <p:cTn id="79" presetID="21" presetClass="entr" presetSubtype="4" fill="hold" nodeType="withEffect">
                                  <p:stCondLst>
                                    <p:cond delay="0"/>
                                  </p:stCondLst>
                                  <p:childTnLst>
                                    <p:set>
                                      <p:cBhvr>
                                        <p:cTn id="80" dur="1" fill="hold">
                                          <p:stCondLst>
                                            <p:cond delay="0"/>
                                          </p:stCondLst>
                                        </p:cTn>
                                        <p:tgtEl>
                                          <p:spTgt spid="33"/>
                                        </p:tgtEl>
                                        <p:attrNameLst>
                                          <p:attrName>style.visibility</p:attrName>
                                        </p:attrNameLst>
                                      </p:cBhvr>
                                      <p:to>
                                        <p:strVal val="visible"/>
                                      </p:to>
                                    </p:set>
                                    <p:animEffect transition="in" filter="wheel(4)">
                                      <p:cBhvr>
                                        <p:cTn id="81" dur="3000"/>
                                        <p:tgtEl>
                                          <p:spTgt spid="33"/>
                                        </p:tgtEl>
                                      </p:cBhvr>
                                    </p:animEffect>
                                  </p:childTnLst>
                                </p:cTn>
                              </p:par>
                            </p:childTnLst>
                          </p:cTn>
                        </p:par>
                        <p:par>
                          <p:cTn id="82" fill="hold">
                            <p:stCondLst>
                              <p:cond delay="3000"/>
                            </p:stCondLst>
                            <p:childTnLst>
                              <p:par>
                                <p:cTn id="83" presetID="2" presetClass="exit" presetSubtype="2" fill="hold" nodeType="after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1+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 presetClass="exit" presetSubtype="2" fill="hold" nodeType="withEffect">
                                  <p:stCondLst>
                                    <p:cond delay="0"/>
                                  </p:stCondLst>
                                  <p:childTnLst>
                                    <p:anim calcmode="lin" valueType="num">
                                      <p:cBhvr additive="base">
                                        <p:cTn id="88" dur="3000"/>
                                        <p:tgtEl>
                                          <p:spTgt spid="21"/>
                                        </p:tgtEl>
                                        <p:attrNameLst>
                                          <p:attrName>ppt_x</p:attrName>
                                        </p:attrNameLst>
                                      </p:cBhvr>
                                      <p:tavLst>
                                        <p:tav tm="0">
                                          <p:val>
                                            <p:strVal val="ppt_x"/>
                                          </p:val>
                                        </p:tav>
                                        <p:tav tm="100000">
                                          <p:val>
                                            <p:strVal val="1+ppt_w/2"/>
                                          </p:val>
                                        </p:tav>
                                      </p:tavLst>
                                    </p:anim>
                                    <p:anim calcmode="lin" valueType="num">
                                      <p:cBhvr additive="base">
                                        <p:cTn id="89" dur="3000"/>
                                        <p:tgtEl>
                                          <p:spTgt spid="21"/>
                                        </p:tgtEl>
                                        <p:attrNameLst>
                                          <p:attrName>ppt_y</p:attrName>
                                        </p:attrNameLst>
                                      </p:cBhvr>
                                      <p:tavLst>
                                        <p:tav tm="0">
                                          <p:val>
                                            <p:strVal val="ppt_y"/>
                                          </p:val>
                                        </p:tav>
                                        <p:tav tm="100000">
                                          <p:val>
                                            <p:strVal val="ppt_y"/>
                                          </p:val>
                                        </p:tav>
                                      </p:tavLst>
                                    </p:anim>
                                    <p:set>
                                      <p:cBhvr>
                                        <p:cTn id="90" dur="1" fill="hold">
                                          <p:stCondLst>
                                            <p:cond delay="2999"/>
                                          </p:stCondLst>
                                        </p:cTn>
                                        <p:tgtEl>
                                          <p:spTgt spid="21"/>
                                        </p:tgtEl>
                                        <p:attrNameLst>
                                          <p:attrName>style.visibility</p:attrName>
                                        </p:attrNameLst>
                                      </p:cBhvr>
                                      <p:to>
                                        <p:strVal val="hidden"/>
                                      </p:to>
                                    </p:set>
                                  </p:childTnLst>
                                </p:cTn>
                              </p:par>
                              <p:par>
                                <p:cTn id="91" presetID="2" presetClass="exit" presetSubtype="2" fill="hold" nodeType="withEffect">
                                  <p:stCondLst>
                                    <p:cond delay="0"/>
                                  </p:stCondLst>
                                  <p:childTnLst>
                                    <p:anim calcmode="lin" valueType="num">
                                      <p:cBhvr additive="base">
                                        <p:cTn id="92" dur="3000"/>
                                        <p:tgtEl>
                                          <p:spTgt spid="22"/>
                                        </p:tgtEl>
                                        <p:attrNameLst>
                                          <p:attrName>ppt_x</p:attrName>
                                        </p:attrNameLst>
                                      </p:cBhvr>
                                      <p:tavLst>
                                        <p:tav tm="0">
                                          <p:val>
                                            <p:strVal val="ppt_x"/>
                                          </p:val>
                                        </p:tav>
                                        <p:tav tm="100000">
                                          <p:val>
                                            <p:strVal val="1+ppt_w/2"/>
                                          </p:val>
                                        </p:tav>
                                      </p:tavLst>
                                    </p:anim>
                                    <p:anim calcmode="lin" valueType="num">
                                      <p:cBhvr additive="base">
                                        <p:cTn id="93" dur="3000"/>
                                        <p:tgtEl>
                                          <p:spTgt spid="22"/>
                                        </p:tgtEl>
                                        <p:attrNameLst>
                                          <p:attrName>ppt_y</p:attrName>
                                        </p:attrNameLst>
                                      </p:cBhvr>
                                      <p:tavLst>
                                        <p:tav tm="0">
                                          <p:val>
                                            <p:strVal val="ppt_y"/>
                                          </p:val>
                                        </p:tav>
                                        <p:tav tm="100000">
                                          <p:val>
                                            <p:strVal val="ppt_y"/>
                                          </p:val>
                                        </p:tav>
                                      </p:tavLst>
                                    </p:anim>
                                    <p:set>
                                      <p:cBhvr>
                                        <p:cTn id="94" dur="1" fill="hold">
                                          <p:stCondLst>
                                            <p:cond delay="2999"/>
                                          </p:stCondLst>
                                        </p:cTn>
                                        <p:tgtEl>
                                          <p:spTgt spid="22"/>
                                        </p:tgtEl>
                                        <p:attrNameLst>
                                          <p:attrName>style.visibility</p:attrName>
                                        </p:attrNameLst>
                                      </p:cBhvr>
                                      <p:to>
                                        <p:strVal val="hidden"/>
                                      </p:to>
                                    </p:set>
                                  </p:childTnLst>
                                </p:cTn>
                              </p:par>
                              <p:par>
                                <p:cTn id="95" presetID="2" presetClass="exit" presetSubtype="2" fill="hold" nodeType="withEffect">
                                  <p:stCondLst>
                                    <p:cond delay="0"/>
                                  </p:stCondLst>
                                  <p:childTnLst>
                                    <p:anim calcmode="lin" valueType="num">
                                      <p:cBhvr additive="base">
                                        <p:cTn id="96" dur="3000"/>
                                        <p:tgtEl>
                                          <p:spTgt spid="23"/>
                                        </p:tgtEl>
                                        <p:attrNameLst>
                                          <p:attrName>ppt_x</p:attrName>
                                        </p:attrNameLst>
                                      </p:cBhvr>
                                      <p:tavLst>
                                        <p:tav tm="0">
                                          <p:val>
                                            <p:strVal val="ppt_x"/>
                                          </p:val>
                                        </p:tav>
                                        <p:tav tm="100000">
                                          <p:val>
                                            <p:strVal val="1+ppt_w/2"/>
                                          </p:val>
                                        </p:tav>
                                      </p:tavLst>
                                    </p:anim>
                                    <p:anim calcmode="lin" valueType="num">
                                      <p:cBhvr additive="base">
                                        <p:cTn id="97" dur="3000"/>
                                        <p:tgtEl>
                                          <p:spTgt spid="23"/>
                                        </p:tgtEl>
                                        <p:attrNameLst>
                                          <p:attrName>ppt_y</p:attrName>
                                        </p:attrNameLst>
                                      </p:cBhvr>
                                      <p:tavLst>
                                        <p:tav tm="0">
                                          <p:val>
                                            <p:strVal val="ppt_y"/>
                                          </p:val>
                                        </p:tav>
                                        <p:tav tm="100000">
                                          <p:val>
                                            <p:strVal val="ppt_y"/>
                                          </p:val>
                                        </p:tav>
                                      </p:tavLst>
                                    </p:anim>
                                    <p:set>
                                      <p:cBhvr>
                                        <p:cTn id="98" dur="1" fill="hold">
                                          <p:stCondLst>
                                            <p:cond delay="2999"/>
                                          </p:stCondLst>
                                        </p:cTn>
                                        <p:tgtEl>
                                          <p:spTgt spid="23"/>
                                        </p:tgtEl>
                                        <p:attrNameLst>
                                          <p:attrName>style.visibility</p:attrName>
                                        </p:attrNameLst>
                                      </p:cBhvr>
                                      <p:to>
                                        <p:strVal val="hidden"/>
                                      </p:to>
                                    </p:set>
                                  </p:childTnLst>
                                </p:cTn>
                              </p:par>
                              <p:par>
                                <p:cTn id="99" presetID="2" presetClass="exit" presetSubtype="2" fill="hold" nodeType="withEffect">
                                  <p:stCondLst>
                                    <p:cond delay="0"/>
                                  </p:stCondLst>
                                  <p:childTnLst>
                                    <p:anim calcmode="lin" valueType="num">
                                      <p:cBhvr additive="base">
                                        <p:cTn id="100" dur="3000"/>
                                        <p:tgtEl>
                                          <p:spTgt spid="24"/>
                                        </p:tgtEl>
                                        <p:attrNameLst>
                                          <p:attrName>ppt_x</p:attrName>
                                        </p:attrNameLst>
                                      </p:cBhvr>
                                      <p:tavLst>
                                        <p:tav tm="0">
                                          <p:val>
                                            <p:strVal val="ppt_x"/>
                                          </p:val>
                                        </p:tav>
                                        <p:tav tm="100000">
                                          <p:val>
                                            <p:strVal val="1+ppt_w/2"/>
                                          </p:val>
                                        </p:tav>
                                      </p:tavLst>
                                    </p:anim>
                                    <p:anim calcmode="lin" valueType="num">
                                      <p:cBhvr additive="base">
                                        <p:cTn id="101" dur="3000"/>
                                        <p:tgtEl>
                                          <p:spTgt spid="24"/>
                                        </p:tgtEl>
                                        <p:attrNameLst>
                                          <p:attrName>ppt_y</p:attrName>
                                        </p:attrNameLst>
                                      </p:cBhvr>
                                      <p:tavLst>
                                        <p:tav tm="0">
                                          <p:val>
                                            <p:strVal val="ppt_y"/>
                                          </p:val>
                                        </p:tav>
                                        <p:tav tm="100000">
                                          <p:val>
                                            <p:strVal val="ppt_y"/>
                                          </p:val>
                                        </p:tav>
                                      </p:tavLst>
                                    </p:anim>
                                    <p:set>
                                      <p:cBhvr>
                                        <p:cTn id="102" dur="1" fill="hold">
                                          <p:stCondLst>
                                            <p:cond delay="2999"/>
                                          </p:stCondLst>
                                        </p:cTn>
                                        <p:tgtEl>
                                          <p:spTgt spid="24"/>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3000"/>
                                        <p:tgtEl>
                                          <p:spTgt spid="25"/>
                                        </p:tgtEl>
                                        <p:attrNameLst>
                                          <p:attrName>ppt_x</p:attrName>
                                        </p:attrNameLst>
                                      </p:cBhvr>
                                      <p:tavLst>
                                        <p:tav tm="0">
                                          <p:val>
                                            <p:strVal val="ppt_x"/>
                                          </p:val>
                                        </p:tav>
                                        <p:tav tm="100000">
                                          <p:val>
                                            <p:strVal val="1+ppt_w/2"/>
                                          </p:val>
                                        </p:tav>
                                      </p:tavLst>
                                    </p:anim>
                                    <p:anim calcmode="lin" valueType="num">
                                      <p:cBhvr additive="base">
                                        <p:cTn id="105" dur="3000"/>
                                        <p:tgtEl>
                                          <p:spTgt spid="25"/>
                                        </p:tgtEl>
                                        <p:attrNameLst>
                                          <p:attrName>ppt_y</p:attrName>
                                        </p:attrNameLst>
                                      </p:cBhvr>
                                      <p:tavLst>
                                        <p:tav tm="0">
                                          <p:val>
                                            <p:strVal val="ppt_y"/>
                                          </p:val>
                                        </p:tav>
                                        <p:tav tm="100000">
                                          <p:val>
                                            <p:strVal val="ppt_y"/>
                                          </p:val>
                                        </p:tav>
                                      </p:tavLst>
                                    </p:anim>
                                    <p:set>
                                      <p:cBhvr>
                                        <p:cTn id="106" dur="1" fill="hold">
                                          <p:stCondLst>
                                            <p:cond delay="2999"/>
                                          </p:stCondLst>
                                        </p:cTn>
                                        <p:tgtEl>
                                          <p:spTgt spid="25"/>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3000"/>
                                        <p:tgtEl>
                                          <p:spTgt spid="28"/>
                                        </p:tgtEl>
                                        <p:attrNameLst>
                                          <p:attrName>ppt_x</p:attrName>
                                        </p:attrNameLst>
                                      </p:cBhvr>
                                      <p:tavLst>
                                        <p:tav tm="0">
                                          <p:val>
                                            <p:strVal val="ppt_x"/>
                                          </p:val>
                                        </p:tav>
                                        <p:tav tm="100000">
                                          <p:val>
                                            <p:strVal val="1+ppt_w/2"/>
                                          </p:val>
                                        </p:tav>
                                      </p:tavLst>
                                    </p:anim>
                                    <p:anim calcmode="lin" valueType="num">
                                      <p:cBhvr additive="base">
                                        <p:cTn id="109" dur="3000"/>
                                        <p:tgtEl>
                                          <p:spTgt spid="28"/>
                                        </p:tgtEl>
                                        <p:attrNameLst>
                                          <p:attrName>ppt_y</p:attrName>
                                        </p:attrNameLst>
                                      </p:cBhvr>
                                      <p:tavLst>
                                        <p:tav tm="0">
                                          <p:val>
                                            <p:strVal val="ppt_y"/>
                                          </p:val>
                                        </p:tav>
                                        <p:tav tm="100000">
                                          <p:val>
                                            <p:strVal val="ppt_y"/>
                                          </p:val>
                                        </p:tav>
                                      </p:tavLst>
                                    </p:anim>
                                    <p:set>
                                      <p:cBhvr>
                                        <p:cTn id="110" dur="1" fill="hold">
                                          <p:stCondLst>
                                            <p:cond delay="2999"/>
                                          </p:stCondLst>
                                        </p:cTn>
                                        <p:tgtEl>
                                          <p:spTgt spid="28"/>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3000"/>
                                        <p:tgtEl>
                                          <p:spTgt spid="29"/>
                                        </p:tgtEl>
                                        <p:attrNameLst>
                                          <p:attrName>ppt_x</p:attrName>
                                        </p:attrNameLst>
                                      </p:cBhvr>
                                      <p:tavLst>
                                        <p:tav tm="0">
                                          <p:val>
                                            <p:strVal val="ppt_x"/>
                                          </p:val>
                                        </p:tav>
                                        <p:tav tm="100000">
                                          <p:val>
                                            <p:strVal val="1+ppt_w/2"/>
                                          </p:val>
                                        </p:tav>
                                      </p:tavLst>
                                    </p:anim>
                                    <p:anim calcmode="lin" valueType="num">
                                      <p:cBhvr additive="base">
                                        <p:cTn id="113" dur="3000"/>
                                        <p:tgtEl>
                                          <p:spTgt spid="29"/>
                                        </p:tgtEl>
                                        <p:attrNameLst>
                                          <p:attrName>ppt_y</p:attrName>
                                        </p:attrNameLst>
                                      </p:cBhvr>
                                      <p:tavLst>
                                        <p:tav tm="0">
                                          <p:val>
                                            <p:strVal val="ppt_y"/>
                                          </p:val>
                                        </p:tav>
                                        <p:tav tm="100000">
                                          <p:val>
                                            <p:strVal val="ppt_y"/>
                                          </p:val>
                                        </p:tav>
                                      </p:tavLst>
                                    </p:anim>
                                    <p:set>
                                      <p:cBhvr>
                                        <p:cTn id="114" dur="1" fill="hold">
                                          <p:stCondLst>
                                            <p:cond delay="2999"/>
                                          </p:stCondLst>
                                        </p:cTn>
                                        <p:tgtEl>
                                          <p:spTgt spid="29"/>
                                        </p:tgtEl>
                                        <p:attrNameLst>
                                          <p:attrName>style.visibility</p:attrName>
                                        </p:attrNameLst>
                                      </p:cBhvr>
                                      <p:to>
                                        <p:strVal val="hidden"/>
                                      </p:to>
                                    </p:set>
                                  </p:childTnLst>
                                </p:cTn>
                              </p:par>
                              <p:par>
                                <p:cTn id="115" presetID="2" presetClass="exit" presetSubtype="2" fill="hold" nodeType="withEffect">
                                  <p:stCondLst>
                                    <p:cond delay="0"/>
                                  </p:stCondLst>
                                  <p:childTnLst>
                                    <p:anim calcmode="lin" valueType="num">
                                      <p:cBhvr additive="base">
                                        <p:cTn id="116" dur="3000"/>
                                        <p:tgtEl>
                                          <p:spTgt spid="30"/>
                                        </p:tgtEl>
                                        <p:attrNameLst>
                                          <p:attrName>ppt_x</p:attrName>
                                        </p:attrNameLst>
                                      </p:cBhvr>
                                      <p:tavLst>
                                        <p:tav tm="0">
                                          <p:val>
                                            <p:strVal val="ppt_x"/>
                                          </p:val>
                                        </p:tav>
                                        <p:tav tm="100000">
                                          <p:val>
                                            <p:strVal val="1+ppt_w/2"/>
                                          </p:val>
                                        </p:tav>
                                      </p:tavLst>
                                    </p:anim>
                                    <p:anim calcmode="lin" valueType="num">
                                      <p:cBhvr additive="base">
                                        <p:cTn id="117" dur="3000"/>
                                        <p:tgtEl>
                                          <p:spTgt spid="30"/>
                                        </p:tgtEl>
                                        <p:attrNameLst>
                                          <p:attrName>ppt_y</p:attrName>
                                        </p:attrNameLst>
                                      </p:cBhvr>
                                      <p:tavLst>
                                        <p:tav tm="0">
                                          <p:val>
                                            <p:strVal val="ppt_y"/>
                                          </p:val>
                                        </p:tav>
                                        <p:tav tm="100000">
                                          <p:val>
                                            <p:strVal val="ppt_y"/>
                                          </p:val>
                                        </p:tav>
                                      </p:tavLst>
                                    </p:anim>
                                    <p:set>
                                      <p:cBhvr>
                                        <p:cTn id="118" dur="1" fill="hold">
                                          <p:stCondLst>
                                            <p:cond delay="2999"/>
                                          </p:stCondLst>
                                        </p:cTn>
                                        <p:tgtEl>
                                          <p:spTgt spid="30"/>
                                        </p:tgtEl>
                                        <p:attrNameLst>
                                          <p:attrName>style.visibility</p:attrName>
                                        </p:attrNameLst>
                                      </p:cBhvr>
                                      <p:to>
                                        <p:strVal val="hidden"/>
                                      </p:to>
                                    </p:set>
                                  </p:childTnLst>
                                </p:cTn>
                              </p:par>
                              <p:par>
                                <p:cTn id="119" presetID="2" presetClass="exit" presetSubtype="2" fill="hold" nodeType="withEffect">
                                  <p:stCondLst>
                                    <p:cond delay="0"/>
                                  </p:stCondLst>
                                  <p:childTnLst>
                                    <p:anim calcmode="lin" valueType="num">
                                      <p:cBhvr additive="base">
                                        <p:cTn id="120" dur="3000"/>
                                        <p:tgtEl>
                                          <p:spTgt spid="32"/>
                                        </p:tgtEl>
                                        <p:attrNameLst>
                                          <p:attrName>ppt_x</p:attrName>
                                        </p:attrNameLst>
                                      </p:cBhvr>
                                      <p:tavLst>
                                        <p:tav tm="0">
                                          <p:val>
                                            <p:strVal val="ppt_x"/>
                                          </p:val>
                                        </p:tav>
                                        <p:tav tm="100000">
                                          <p:val>
                                            <p:strVal val="1+ppt_w/2"/>
                                          </p:val>
                                        </p:tav>
                                      </p:tavLst>
                                    </p:anim>
                                    <p:anim calcmode="lin" valueType="num">
                                      <p:cBhvr additive="base">
                                        <p:cTn id="121" dur="3000"/>
                                        <p:tgtEl>
                                          <p:spTgt spid="32"/>
                                        </p:tgtEl>
                                        <p:attrNameLst>
                                          <p:attrName>ppt_y</p:attrName>
                                        </p:attrNameLst>
                                      </p:cBhvr>
                                      <p:tavLst>
                                        <p:tav tm="0">
                                          <p:val>
                                            <p:strVal val="ppt_y"/>
                                          </p:val>
                                        </p:tav>
                                        <p:tav tm="100000">
                                          <p:val>
                                            <p:strVal val="ppt_y"/>
                                          </p:val>
                                        </p:tav>
                                      </p:tavLst>
                                    </p:anim>
                                    <p:set>
                                      <p:cBhvr>
                                        <p:cTn id="122" dur="1" fill="hold">
                                          <p:stCondLst>
                                            <p:cond delay="2999"/>
                                          </p:stCondLst>
                                        </p:cTn>
                                        <p:tgtEl>
                                          <p:spTgt spid="32"/>
                                        </p:tgtEl>
                                        <p:attrNameLst>
                                          <p:attrName>style.visibility</p:attrName>
                                        </p:attrNameLst>
                                      </p:cBhvr>
                                      <p:to>
                                        <p:strVal val="hidden"/>
                                      </p:to>
                                    </p:set>
                                  </p:childTnLst>
                                </p:cTn>
                              </p:par>
                              <p:par>
                                <p:cTn id="123" presetID="2" presetClass="exit" presetSubtype="2" fill="hold" nodeType="withEffect">
                                  <p:stCondLst>
                                    <p:cond delay="0"/>
                                  </p:stCondLst>
                                  <p:childTnLst>
                                    <p:anim calcmode="lin" valueType="num">
                                      <p:cBhvr additive="base">
                                        <p:cTn id="124" dur="3000"/>
                                        <p:tgtEl>
                                          <p:spTgt spid="33"/>
                                        </p:tgtEl>
                                        <p:attrNameLst>
                                          <p:attrName>ppt_x</p:attrName>
                                        </p:attrNameLst>
                                      </p:cBhvr>
                                      <p:tavLst>
                                        <p:tav tm="0">
                                          <p:val>
                                            <p:strVal val="ppt_x"/>
                                          </p:val>
                                        </p:tav>
                                        <p:tav tm="100000">
                                          <p:val>
                                            <p:strVal val="1+ppt_w/2"/>
                                          </p:val>
                                        </p:tav>
                                      </p:tavLst>
                                    </p:anim>
                                    <p:anim calcmode="lin" valueType="num">
                                      <p:cBhvr additive="base">
                                        <p:cTn id="125" dur="3000"/>
                                        <p:tgtEl>
                                          <p:spTgt spid="33"/>
                                        </p:tgtEl>
                                        <p:attrNameLst>
                                          <p:attrName>ppt_y</p:attrName>
                                        </p:attrNameLst>
                                      </p:cBhvr>
                                      <p:tavLst>
                                        <p:tav tm="0">
                                          <p:val>
                                            <p:strVal val="ppt_y"/>
                                          </p:val>
                                        </p:tav>
                                        <p:tav tm="100000">
                                          <p:val>
                                            <p:strVal val="ppt_y"/>
                                          </p:val>
                                        </p:tav>
                                      </p:tavLst>
                                    </p:anim>
                                    <p:set>
                                      <p:cBhvr>
                                        <p:cTn id="126" dur="1" fill="hold">
                                          <p:stCondLst>
                                            <p:cond delay="2999"/>
                                          </p:stCondLst>
                                        </p:cTn>
                                        <p:tgtEl>
                                          <p:spTgt spid="33"/>
                                        </p:tgtEl>
                                        <p:attrNameLst>
                                          <p:attrName>style.visibility</p:attrName>
                                        </p:attrNameLst>
                                      </p:cBhvr>
                                      <p:to>
                                        <p:strVal val="hidden"/>
                                      </p:to>
                                    </p:set>
                                  </p:childTnLst>
                                </p:cTn>
                              </p:par>
                              <p:par>
                                <p:cTn id="127" presetID="21" presetClass="exit" presetSubtype="3" fill="hold" nodeType="withEffect">
                                  <p:stCondLst>
                                    <p:cond delay="0"/>
                                  </p:stCondLst>
                                  <p:childTnLst>
                                    <p:animEffect transition="out" filter="wheel(3)">
                                      <p:cBhvr>
                                        <p:cTn id="128" dur="3000"/>
                                        <p:tgtEl>
                                          <p:spTgt spid="9"/>
                                        </p:tgtEl>
                                      </p:cBhvr>
                                    </p:animEffect>
                                    <p:set>
                                      <p:cBhvr>
                                        <p:cTn id="129" dur="1" fill="hold">
                                          <p:stCondLst>
                                            <p:cond delay="2999"/>
                                          </p:stCondLst>
                                        </p:cTn>
                                        <p:tgtEl>
                                          <p:spTgt spid="9"/>
                                        </p:tgtEl>
                                        <p:attrNameLst>
                                          <p:attrName>style.visibility</p:attrName>
                                        </p:attrNameLst>
                                      </p:cBhvr>
                                      <p:to>
                                        <p:strVal val="hidden"/>
                                      </p:to>
                                    </p:set>
                                  </p:childTnLst>
                                </p:cTn>
                              </p:par>
                              <p:par>
                                <p:cTn id="130" presetID="21" presetClass="exit" presetSubtype="3" fill="hold" nodeType="withEffect">
                                  <p:stCondLst>
                                    <p:cond delay="0"/>
                                  </p:stCondLst>
                                  <p:childTnLst>
                                    <p:animEffect transition="out" filter="wheel(3)">
                                      <p:cBhvr>
                                        <p:cTn id="131" dur="3000"/>
                                        <p:tgtEl>
                                          <p:spTgt spid="21"/>
                                        </p:tgtEl>
                                      </p:cBhvr>
                                    </p:animEffect>
                                    <p:set>
                                      <p:cBhvr>
                                        <p:cTn id="132" dur="1" fill="hold">
                                          <p:stCondLst>
                                            <p:cond delay="2999"/>
                                          </p:stCondLst>
                                        </p:cTn>
                                        <p:tgtEl>
                                          <p:spTgt spid="21"/>
                                        </p:tgtEl>
                                        <p:attrNameLst>
                                          <p:attrName>style.visibility</p:attrName>
                                        </p:attrNameLst>
                                      </p:cBhvr>
                                      <p:to>
                                        <p:strVal val="hidden"/>
                                      </p:to>
                                    </p:set>
                                  </p:childTnLst>
                                </p:cTn>
                              </p:par>
                              <p:par>
                                <p:cTn id="133" presetID="21" presetClass="exit" presetSubtype="3" fill="hold" nodeType="withEffect">
                                  <p:stCondLst>
                                    <p:cond delay="0"/>
                                  </p:stCondLst>
                                  <p:childTnLst>
                                    <p:animEffect transition="out" filter="wheel(3)">
                                      <p:cBhvr>
                                        <p:cTn id="134" dur="3000"/>
                                        <p:tgtEl>
                                          <p:spTgt spid="22"/>
                                        </p:tgtEl>
                                      </p:cBhvr>
                                    </p:animEffect>
                                    <p:set>
                                      <p:cBhvr>
                                        <p:cTn id="135" dur="1" fill="hold">
                                          <p:stCondLst>
                                            <p:cond delay="2999"/>
                                          </p:stCondLst>
                                        </p:cTn>
                                        <p:tgtEl>
                                          <p:spTgt spid="22"/>
                                        </p:tgtEl>
                                        <p:attrNameLst>
                                          <p:attrName>style.visibility</p:attrName>
                                        </p:attrNameLst>
                                      </p:cBhvr>
                                      <p:to>
                                        <p:strVal val="hidden"/>
                                      </p:to>
                                    </p:set>
                                  </p:childTnLst>
                                </p:cTn>
                              </p:par>
                              <p:par>
                                <p:cTn id="136" presetID="21" presetClass="exit" presetSubtype="3" fill="hold" nodeType="withEffect">
                                  <p:stCondLst>
                                    <p:cond delay="0"/>
                                  </p:stCondLst>
                                  <p:childTnLst>
                                    <p:animEffect transition="out" filter="wheel(3)">
                                      <p:cBhvr>
                                        <p:cTn id="137" dur="3000"/>
                                        <p:tgtEl>
                                          <p:spTgt spid="23"/>
                                        </p:tgtEl>
                                      </p:cBhvr>
                                    </p:animEffect>
                                    <p:set>
                                      <p:cBhvr>
                                        <p:cTn id="138" dur="1" fill="hold">
                                          <p:stCondLst>
                                            <p:cond delay="2999"/>
                                          </p:stCondLst>
                                        </p:cTn>
                                        <p:tgtEl>
                                          <p:spTgt spid="23"/>
                                        </p:tgtEl>
                                        <p:attrNameLst>
                                          <p:attrName>style.visibility</p:attrName>
                                        </p:attrNameLst>
                                      </p:cBhvr>
                                      <p:to>
                                        <p:strVal val="hidden"/>
                                      </p:to>
                                    </p:set>
                                  </p:childTnLst>
                                </p:cTn>
                              </p:par>
                              <p:par>
                                <p:cTn id="139" presetID="21" presetClass="exit" presetSubtype="3" fill="hold" nodeType="withEffect">
                                  <p:stCondLst>
                                    <p:cond delay="0"/>
                                  </p:stCondLst>
                                  <p:childTnLst>
                                    <p:animEffect transition="out" filter="wheel(3)">
                                      <p:cBhvr>
                                        <p:cTn id="140" dur="3000"/>
                                        <p:tgtEl>
                                          <p:spTgt spid="24"/>
                                        </p:tgtEl>
                                      </p:cBhvr>
                                    </p:animEffect>
                                    <p:set>
                                      <p:cBhvr>
                                        <p:cTn id="141" dur="1" fill="hold">
                                          <p:stCondLst>
                                            <p:cond delay="2999"/>
                                          </p:stCondLst>
                                        </p:cTn>
                                        <p:tgtEl>
                                          <p:spTgt spid="24"/>
                                        </p:tgtEl>
                                        <p:attrNameLst>
                                          <p:attrName>style.visibility</p:attrName>
                                        </p:attrNameLst>
                                      </p:cBhvr>
                                      <p:to>
                                        <p:strVal val="hidden"/>
                                      </p:to>
                                    </p:set>
                                  </p:childTnLst>
                                </p:cTn>
                              </p:par>
                              <p:par>
                                <p:cTn id="142" presetID="21" presetClass="exit" presetSubtype="3" fill="hold" nodeType="withEffect">
                                  <p:stCondLst>
                                    <p:cond delay="0"/>
                                  </p:stCondLst>
                                  <p:childTnLst>
                                    <p:animEffect transition="out" filter="wheel(3)">
                                      <p:cBhvr>
                                        <p:cTn id="143" dur="3000"/>
                                        <p:tgtEl>
                                          <p:spTgt spid="25"/>
                                        </p:tgtEl>
                                      </p:cBhvr>
                                    </p:animEffect>
                                    <p:set>
                                      <p:cBhvr>
                                        <p:cTn id="144" dur="1" fill="hold">
                                          <p:stCondLst>
                                            <p:cond delay="2999"/>
                                          </p:stCondLst>
                                        </p:cTn>
                                        <p:tgtEl>
                                          <p:spTgt spid="25"/>
                                        </p:tgtEl>
                                        <p:attrNameLst>
                                          <p:attrName>style.visibility</p:attrName>
                                        </p:attrNameLst>
                                      </p:cBhvr>
                                      <p:to>
                                        <p:strVal val="hidden"/>
                                      </p:to>
                                    </p:set>
                                  </p:childTnLst>
                                </p:cTn>
                              </p:par>
                              <p:par>
                                <p:cTn id="145" presetID="7" presetClass="entr" presetSubtype="8" fill="hold" nodeType="withEffect">
                                  <p:stCondLst>
                                    <p:cond delay="0"/>
                                  </p:stCondLst>
                                  <p:childTnLst>
                                    <p:set>
                                      <p:cBhvr>
                                        <p:cTn id="146" dur="1" fill="hold">
                                          <p:stCondLst>
                                            <p:cond delay="0"/>
                                          </p:stCondLst>
                                        </p:cTn>
                                        <p:tgtEl>
                                          <p:spTgt spid="14"/>
                                        </p:tgtEl>
                                        <p:attrNameLst>
                                          <p:attrName>style.visibility</p:attrName>
                                        </p:attrNameLst>
                                      </p:cBhvr>
                                      <p:to>
                                        <p:strVal val="visible"/>
                                      </p:to>
                                    </p:set>
                                    <p:anim calcmode="lin" valueType="num">
                                      <p:cBhvr additive="base">
                                        <p:cTn id="147" dur="2000" fill="hold"/>
                                        <p:tgtEl>
                                          <p:spTgt spid="14"/>
                                        </p:tgtEl>
                                        <p:attrNameLst>
                                          <p:attrName>ppt_x</p:attrName>
                                        </p:attrNameLst>
                                      </p:cBhvr>
                                      <p:tavLst>
                                        <p:tav tm="0">
                                          <p:val>
                                            <p:strVal val="0-#ppt_w/2"/>
                                          </p:val>
                                        </p:tav>
                                        <p:tav tm="100000">
                                          <p:val>
                                            <p:strVal val="#ppt_x"/>
                                          </p:val>
                                        </p:tav>
                                      </p:tavLst>
                                    </p:anim>
                                    <p:anim calcmode="lin" valueType="num">
                                      <p:cBhvr additive="base">
                                        <p:cTn id="148" dur="2000" fill="hold"/>
                                        <p:tgtEl>
                                          <p:spTgt spid="14"/>
                                        </p:tgtEl>
                                        <p:attrNameLst>
                                          <p:attrName>ppt_y</p:attrName>
                                        </p:attrNameLst>
                                      </p:cBhvr>
                                      <p:tavLst>
                                        <p:tav tm="0">
                                          <p:val>
                                            <p:strVal val="#ppt_y"/>
                                          </p:val>
                                        </p:tav>
                                        <p:tav tm="100000">
                                          <p:val>
                                            <p:strVal val="#ppt_y"/>
                                          </p:val>
                                        </p:tav>
                                      </p:tavLst>
                                    </p:anim>
                                  </p:childTnLst>
                                </p:cTn>
                              </p:par>
                              <p:par>
                                <p:cTn id="149" presetID="21" presetClass="exit" presetSubtype="3" fill="hold" nodeType="withEffect">
                                  <p:stCondLst>
                                    <p:cond delay="0"/>
                                  </p:stCondLst>
                                  <p:childTnLst>
                                    <p:animEffect transition="out" filter="wheel(3)">
                                      <p:cBhvr>
                                        <p:cTn id="150" dur="3000"/>
                                        <p:tgtEl>
                                          <p:spTgt spid="28"/>
                                        </p:tgtEl>
                                      </p:cBhvr>
                                    </p:animEffect>
                                    <p:set>
                                      <p:cBhvr>
                                        <p:cTn id="151" dur="1" fill="hold">
                                          <p:stCondLst>
                                            <p:cond delay="2999"/>
                                          </p:stCondLst>
                                        </p:cTn>
                                        <p:tgtEl>
                                          <p:spTgt spid="28"/>
                                        </p:tgtEl>
                                        <p:attrNameLst>
                                          <p:attrName>style.visibility</p:attrName>
                                        </p:attrNameLst>
                                      </p:cBhvr>
                                      <p:to>
                                        <p:strVal val="hidden"/>
                                      </p:to>
                                    </p:set>
                                  </p:childTnLst>
                                </p:cTn>
                              </p:par>
                              <p:par>
                                <p:cTn id="152" presetID="21" presetClass="exit" presetSubtype="3" fill="hold" nodeType="withEffect">
                                  <p:stCondLst>
                                    <p:cond delay="0"/>
                                  </p:stCondLst>
                                  <p:childTnLst>
                                    <p:animEffect transition="out" filter="wheel(3)">
                                      <p:cBhvr>
                                        <p:cTn id="153" dur="3000"/>
                                        <p:tgtEl>
                                          <p:spTgt spid="29"/>
                                        </p:tgtEl>
                                      </p:cBhvr>
                                    </p:animEffect>
                                    <p:set>
                                      <p:cBhvr>
                                        <p:cTn id="154" dur="1" fill="hold">
                                          <p:stCondLst>
                                            <p:cond delay="2999"/>
                                          </p:stCondLst>
                                        </p:cTn>
                                        <p:tgtEl>
                                          <p:spTgt spid="29"/>
                                        </p:tgtEl>
                                        <p:attrNameLst>
                                          <p:attrName>style.visibility</p:attrName>
                                        </p:attrNameLst>
                                      </p:cBhvr>
                                      <p:to>
                                        <p:strVal val="hidden"/>
                                      </p:to>
                                    </p:set>
                                  </p:childTnLst>
                                </p:cTn>
                              </p:par>
                              <p:par>
                                <p:cTn id="155" presetID="21" presetClass="exit" presetSubtype="3" fill="hold" nodeType="withEffect">
                                  <p:stCondLst>
                                    <p:cond delay="0"/>
                                  </p:stCondLst>
                                  <p:childTnLst>
                                    <p:animEffect transition="out" filter="wheel(3)">
                                      <p:cBhvr>
                                        <p:cTn id="156" dur="3000"/>
                                        <p:tgtEl>
                                          <p:spTgt spid="30"/>
                                        </p:tgtEl>
                                      </p:cBhvr>
                                    </p:animEffect>
                                    <p:set>
                                      <p:cBhvr>
                                        <p:cTn id="157" dur="1" fill="hold">
                                          <p:stCondLst>
                                            <p:cond delay="2999"/>
                                          </p:stCondLst>
                                        </p:cTn>
                                        <p:tgtEl>
                                          <p:spTgt spid="30"/>
                                        </p:tgtEl>
                                        <p:attrNameLst>
                                          <p:attrName>style.visibility</p:attrName>
                                        </p:attrNameLst>
                                      </p:cBhvr>
                                      <p:to>
                                        <p:strVal val="hidden"/>
                                      </p:to>
                                    </p:set>
                                  </p:childTnLst>
                                </p:cTn>
                              </p:par>
                              <p:par>
                                <p:cTn id="158" presetID="21" presetClass="exit" presetSubtype="3" fill="hold" nodeType="withEffect">
                                  <p:stCondLst>
                                    <p:cond delay="0"/>
                                  </p:stCondLst>
                                  <p:childTnLst>
                                    <p:animEffect transition="out" filter="wheel(3)">
                                      <p:cBhvr>
                                        <p:cTn id="159" dur="3000"/>
                                        <p:tgtEl>
                                          <p:spTgt spid="32"/>
                                        </p:tgtEl>
                                      </p:cBhvr>
                                    </p:animEffect>
                                    <p:set>
                                      <p:cBhvr>
                                        <p:cTn id="160" dur="1" fill="hold">
                                          <p:stCondLst>
                                            <p:cond delay="2999"/>
                                          </p:stCondLst>
                                        </p:cTn>
                                        <p:tgtEl>
                                          <p:spTgt spid="32"/>
                                        </p:tgtEl>
                                        <p:attrNameLst>
                                          <p:attrName>style.visibility</p:attrName>
                                        </p:attrNameLst>
                                      </p:cBhvr>
                                      <p:to>
                                        <p:strVal val="hidden"/>
                                      </p:to>
                                    </p:set>
                                  </p:childTnLst>
                                </p:cTn>
                              </p:par>
                              <p:par>
                                <p:cTn id="161" presetID="21" presetClass="exit" presetSubtype="3" fill="hold" nodeType="withEffect">
                                  <p:stCondLst>
                                    <p:cond delay="0"/>
                                  </p:stCondLst>
                                  <p:childTnLst>
                                    <p:animEffect transition="out" filter="wheel(3)">
                                      <p:cBhvr>
                                        <p:cTn id="162" dur="3000"/>
                                        <p:tgtEl>
                                          <p:spTgt spid="33"/>
                                        </p:tgtEl>
                                      </p:cBhvr>
                                    </p:animEffect>
                                    <p:set>
                                      <p:cBhvr>
                                        <p:cTn id="163" dur="1" fill="hold">
                                          <p:stCondLst>
                                            <p:cond delay="2999"/>
                                          </p:stCondLst>
                                        </p:cTn>
                                        <p:tgtEl>
                                          <p:spTgt spid="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Documents and Settings\Jose Luis\Escritorio\REFUGIADOS\refugiados-siriosOO.jpg"/>
          <p:cNvPicPr>
            <a:picLocks noChangeAspect="1" noChangeArrowheads="1"/>
          </p:cNvPicPr>
          <p:nvPr/>
        </p:nvPicPr>
        <p:blipFill>
          <a:blip r:embed="rId2"/>
          <a:srcRect/>
          <a:stretch>
            <a:fillRect/>
          </a:stretch>
        </p:blipFill>
        <p:spPr bwMode="auto">
          <a:xfrm>
            <a:off x="0" y="0"/>
            <a:ext cx="8785225" cy="5508625"/>
          </a:xfrm>
          <a:prstGeom prst="rect">
            <a:avLst/>
          </a:prstGeom>
          <a:noFill/>
        </p:spPr>
      </p:pic>
      <p:sp>
        <p:nvSpPr>
          <p:cNvPr id="5" name="4 Onda"/>
          <p:cNvSpPr/>
          <p:nvPr/>
        </p:nvSpPr>
        <p:spPr>
          <a:xfrm rot="4111108">
            <a:off x="-276387" y="1373890"/>
            <a:ext cx="2003252" cy="1206444"/>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6" name="5 Onda"/>
          <p:cNvSpPr/>
          <p:nvPr/>
        </p:nvSpPr>
        <p:spPr>
          <a:xfrm rot="4111108">
            <a:off x="821766" y="1373890"/>
            <a:ext cx="2003252" cy="1206444"/>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7" name="6 Onda"/>
          <p:cNvSpPr/>
          <p:nvPr/>
        </p:nvSpPr>
        <p:spPr>
          <a:xfrm rot="4111108">
            <a:off x="1782650" y="1373890"/>
            <a:ext cx="2003252" cy="1206444"/>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8" name="7 Onda"/>
          <p:cNvSpPr/>
          <p:nvPr/>
        </p:nvSpPr>
        <p:spPr>
          <a:xfrm rot="4111108">
            <a:off x="2743534" y="1373890"/>
            <a:ext cx="2003252" cy="1206444"/>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9" name="8 Onda"/>
          <p:cNvSpPr/>
          <p:nvPr/>
        </p:nvSpPr>
        <p:spPr>
          <a:xfrm rot="4111108">
            <a:off x="3773053" y="1373891"/>
            <a:ext cx="2003252" cy="120644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0" name="9 Onda"/>
          <p:cNvSpPr/>
          <p:nvPr/>
        </p:nvSpPr>
        <p:spPr>
          <a:xfrm rot="4111108">
            <a:off x="4871206" y="1373891"/>
            <a:ext cx="2003252" cy="120644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1" name="10 Onda"/>
          <p:cNvSpPr/>
          <p:nvPr/>
        </p:nvSpPr>
        <p:spPr>
          <a:xfrm rot="4111108">
            <a:off x="5832089" y="1431272"/>
            <a:ext cx="2003253" cy="120644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2" name="11 Onda"/>
          <p:cNvSpPr/>
          <p:nvPr/>
        </p:nvSpPr>
        <p:spPr>
          <a:xfrm rot="4111108">
            <a:off x="6783822" y="1488654"/>
            <a:ext cx="2003252" cy="120644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3" name="12 Onda"/>
          <p:cNvSpPr/>
          <p:nvPr/>
        </p:nvSpPr>
        <p:spPr>
          <a:xfrm rot="4111108">
            <a:off x="-1848" y="2980572"/>
            <a:ext cx="2003252" cy="1206444"/>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4" name="13 Onda"/>
          <p:cNvSpPr/>
          <p:nvPr/>
        </p:nvSpPr>
        <p:spPr>
          <a:xfrm rot="4111108">
            <a:off x="1096305" y="2980572"/>
            <a:ext cx="2003252" cy="1206444"/>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5" name="14 Onda"/>
          <p:cNvSpPr/>
          <p:nvPr/>
        </p:nvSpPr>
        <p:spPr>
          <a:xfrm rot="4111108">
            <a:off x="2263091" y="3037955"/>
            <a:ext cx="2003253" cy="120644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6" name="15 Onda"/>
          <p:cNvSpPr/>
          <p:nvPr/>
        </p:nvSpPr>
        <p:spPr>
          <a:xfrm rot="4111108">
            <a:off x="3292611" y="2980572"/>
            <a:ext cx="2003252" cy="1206444"/>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7" name="16 Onda"/>
          <p:cNvSpPr/>
          <p:nvPr/>
        </p:nvSpPr>
        <p:spPr>
          <a:xfrm rot="4111108">
            <a:off x="4459398" y="3037955"/>
            <a:ext cx="2003253" cy="120644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8" name="17 Onda"/>
          <p:cNvSpPr/>
          <p:nvPr/>
        </p:nvSpPr>
        <p:spPr>
          <a:xfrm rot="4111108">
            <a:off x="5488917" y="3037954"/>
            <a:ext cx="2003253" cy="1206444"/>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9" name="18 Onda"/>
          <p:cNvSpPr/>
          <p:nvPr/>
        </p:nvSpPr>
        <p:spPr>
          <a:xfrm rot="4111108">
            <a:off x="6518435" y="3037955"/>
            <a:ext cx="2003253" cy="120644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20" name="19 Onda"/>
          <p:cNvSpPr/>
          <p:nvPr/>
        </p:nvSpPr>
        <p:spPr>
          <a:xfrm rot="4111108">
            <a:off x="7547954" y="3095335"/>
            <a:ext cx="2003252" cy="1206444"/>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fmla="#ppt_w*sin(2.5*pi*$)">
                                          <p:val>
                                            <p:fltVal val="0"/>
                                          </p:val>
                                        </p:tav>
                                        <p:tav tm="100000">
                                          <p:val>
                                            <p:fltVal val="1"/>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fmla="#ppt_w*sin(2.5*pi*$)">
                                          <p:val>
                                            <p:fltVal val="0"/>
                                          </p:val>
                                        </p:tav>
                                        <p:tav tm="100000">
                                          <p:val>
                                            <p:fltVal val="1"/>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fmla="#ppt_w*sin(2.5*pi*$)">
                                          <p:val>
                                            <p:fltVal val="0"/>
                                          </p:val>
                                        </p:tav>
                                        <p:tav tm="100000">
                                          <p:val>
                                            <p:fltVal val="1"/>
                                          </p:val>
                                        </p:tav>
                                      </p:tavLst>
                                    </p:anim>
                                    <p:anim calcmode="lin" valueType="num">
                                      <p:cBhvr>
                                        <p:cTn id="32" dur="3000" fill="hold"/>
                                        <p:tgtEl>
                                          <p:spTgt spid="8"/>
                                        </p:tgtEl>
                                        <p:attrNameLst>
                                          <p:attrName>ppt_h</p:attrName>
                                        </p:attrNameLst>
                                      </p:cBhvr>
                                      <p:tavLst>
                                        <p:tav tm="0">
                                          <p:val>
                                            <p:strVal val="#ppt_h"/>
                                          </p:val>
                                        </p:tav>
                                        <p:tav tm="100000">
                                          <p:val>
                                            <p:strVal val="#ppt_h"/>
                                          </p:val>
                                        </p:tav>
                                      </p:tavLst>
                                    </p:anim>
                                  </p:childTnLst>
                                </p:cTn>
                              </p:par>
                              <p:par>
                                <p:cTn id="33" presetID="2" presetClass="entr" presetSubtype="1"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fmla="#ppt_w*sin(2.5*pi*$)">
                                          <p:val>
                                            <p:fltVal val="0"/>
                                          </p:val>
                                        </p:tav>
                                        <p:tav tm="100000">
                                          <p:val>
                                            <p:fltVal val="1"/>
                                          </p:val>
                                        </p:tav>
                                      </p:tavLst>
                                    </p:anim>
                                    <p:anim calcmode="lin" valueType="num">
                                      <p:cBhvr>
                                        <p:cTn id="40" dur="3000" fill="hold"/>
                                        <p:tgtEl>
                                          <p:spTgt spid="9"/>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ppt_x"/>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3000" fill="hold"/>
                                        <p:tgtEl>
                                          <p:spTgt spid="10"/>
                                        </p:tgtEl>
                                        <p:attrNameLst>
                                          <p:attrName>ppt_w</p:attrName>
                                        </p:attrNameLst>
                                      </p:cBhvr>
                                      <p:tavLst>
                                        <p:tav tm="0" fmla="#ppt_w*sin(2.5*pi*$)">
                                          <p:val>
                                            <p:fltVal val="0"/>
                                          </p:val>
                                        </p:tav>
                                        <p:tav tm="100000">
                                          <p:val>
                                            <p:fltVal val="1"/>
                                          </p:val>
                                        </p:tav>
                                      </p:tavLst>
                                    </p:anim>
                                    <p:anim calcmode="lin" valueType="num">
                                      <p:cBhvr>
                                        <p:cTn id="48" dur="3000" fill="hold"/>
                                        <p:tgtEl>
                                          <p:spTgt spid="10"/>
                                        </p:tgtEl>
                                        <p:attrNameLst>
                                          <p:attrName>ppt_h</p:attrName>
                                        </p:attrNameLst>
                                      </p:cBhvr>
                                      <p:tavLst>
                                        <p:tav tm="0">
                                          <p:val>
                                            <p:strVal val="#ppt_h"/>
                                          </p:val>
                                        </p:tav>
                                        <p:tav tm="100000">
                                          <p:val>
                                            <p:strVal val="#ppt_h"/>
                                          </p:val>
                                        </p:tav>
                                      </p:tavLst>
                                    </p:anim>
                                  </p:childTnLst>
                                </p:cTn>
                              </p:par>
                              <p:par>
                                <p:cTn id="49" presetID="2" presetClass="entr" presetSubtype="1"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ppt_x"/>
                                          </p:val>
                                        </p:tav>
                                        <p:tav tm="100000">
                                          <p:val>
                                            <p:strVal val="#ppt_x"/>
                                          </p:val>
                                        </p:tav>
                                      </p:tavLst>
                                    </p:anim>
                                    <p:anim calcmode="lin" valueType="num">
                                      <p:cBhvr additive="base">
                                        <p:cTn id="60" dur="3000" fill="hold"/>
                                        <p:tgtEl>
                                          <p:spTgt spid="11"/>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fmla="#ppt_w*sin(2.5*pi*$)">
                                          <p:val>
                                            <p:fltVal val="0"/>
                                          </p:val>
                                        </p:tav>
                                        <p:tav tm="100000">
                                          <p:val>
                                            <p:fltVal val="1"/>
                                          </p:val>
                                        </p:tav>
                                      </p:tavLst>
                                    </p:anim>
                                    <p:anim calcmode="lin" valueType="num">
                                      <p:cBhvr>
                                        <p:cTn id="64" dur="3000" fill="hold"/>
                                        <p:tgtEl>
                                          <p:spTgt spid="12"/>
                                        </p:tgtEl>
                                        <p:attrNameLst>
                                          <p:attrName>ppt_h</p:attrName>
                                        </p:attrNameLst>
                                      </p:cBhvr>
                                      <p:tavLst>
                                        <p:tav tm="0">
                                          <p:val>
                                            <p:strVal val="#ppt_h"/>
                                          </p:val>
                                        </p:tav>
                                        <p:tav tm="100000">
                                          <p:val>
                                            <p:strVal val="#ppt_h"/>
                                          </p:val>
                                        </p:tav>
                                      </p:tavLst>
                                    </p:anim>
                                  </p:childTnLst>
                                </p:cTn>
                              </p:par>
                              <p:par>
                                <p:cTn id="65" presetID="2" presetClass="entr" presetSubtype="1"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ppt_x"/>
                                          </p:val>
                                        </p:tav>
                                        <p:tav tm="100000">
                                          <p:val>
                                            <p:strVal val="#ppt_x"/>
                                          </p:val>
                                        </p:tav>
                                      </p:tavLst>
                                    </p:anim>
                                    <p:anim calcmode="lin" valueType="num">
                                      <p:cBhvr additive="base">
                                        <p:cTn id="68" dur="3000" fill="hold"/>
                                        <p:tgtEl>
                                          <p:spTgt spid="12"/>
                                        </p:tgtEl>
                                        <p:attrNameLst>
                                          <p:attrName>ppt_y</p:attrName>
                                        </p:attrNameLst>
                                      </p:cBhvr>
                                      <p:tavLst>
                                        <p:tav tm="0">
                                          <p:val>
                                            <p:strVal val="0-#ppt_h/2"/>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2" presetClass="entr" presetSubtype="4"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ppt_x"/>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ppt_w</p:attrName>
                                        </p:attrNameLst>
                                      </p:cBhvr>
                                      <p:tavLst>
                                        <p:tav tm="0" fmla="#ppt_w*sin(2.5*pi*$)">
                                          <p:val>
                                            <p:fltVal val="0"/>
                                          </p:val>
                                        </p:tav>
                                        <p:tav tm="100000">
                                          <p:val>
                                            <p:fltVal val="1"/>
                                          </p:val>
                                        </p:tav>
                                      </p:tavLst>
                                    </p:anim>
                                    <p:anim calcmode="lin" valueType="num">
                                      <p:cBhvr>
                                        <p:cTn id="80" dur="3000" fill="hold"/>
                                        <p:tgtEl>
                                          <p:spTgt spid="14"/>
                                        </p:tgtEl>
                                        <p:attrNameLst>
                                          <p:attrName>ppt_h</p:attrName>
                                        </p:attrNameLst>
                                      </p:cBhvr>
                                      <p:tavLst>
                                        <p:tav tm="0">
                                          <p:val>
                                            <p:strVal val="#ppt_h"/>
                                          </p:val>
                                        </p:tav>
                                        <p:tav tm="100000">
                                          <p:val>
                                            <p:strVal val="#ppt_h"/>
                                          </p:val>
                                        </p:tav>
                                      </p:tavLst>
                                    </p:anim>
                                  </p:childTnLst>
                                </p:cTn>
                              </p:par>
                              <p:par>
                                <p:cTn id="81" presetID="2" presetClass="entr" presetSubtype="4"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ppt_x"/>
                                          </p:val>
                                        </p:tav>
                                        <p:tav tm="100000">
                                          <p:val>
                                            <p:strVal val="#ppt_x"/>
                                          </p:val>
                                        </p:tav>
                                      </p:tavLst>
                                    </p:anim>
                                    <p:anim calcmode="lin" valueType="num">
                                      <p:cBhvr additive="base">
                                        <p:cTn id="84" dur="3000" fill="hold"/>
                                        <p:tgtEl>
                                          <p:spTgt spid="14"/>
                                        </p:tgtEl>
                                        <p:attrNameLst>
                                          <p:attrName>ppt_y</p:attrName>
                                        </p:attrNameLst>
                                      </p:cBhvr>
                                      <p:tavLst>
                                        <p:tav tm="0">
                                          <p:val>
                                            <p:strVal val="1+#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3000" fill="hold"/>
                                        <p:tgtEl>
                                          <p:spTgt spid="15"/>
                                        </p:tgtEl>
                                        <p:attrNameLst>
                                          <p:attrName>ppt_w</p:attrName>
                                        </p:attrNameLst>
                                      </p:cBhvr>
                                      <p:tavLst>
                                        <p:tav tm="0" fmla="#ppt_w*sin(2.5*pi*$)">
                                          <p:val>
                                            <p:fltVal val="0"/>
                                          </p:val>
                                        </p:tav>
                                        <p:tav tm="100000">
                                          <p:val>
                                            <p:fltVal val="1"/>
                                          </p:val>
                                        </p:tav>
                                      </p:tavLst>
                                    </p:anim>
                                    <p:anim calcmode="lin" valueType="num">
                                      <p:cBhvr>
                                        <p:cTn id="88" dur="3000" fill="hold"/>
                                        <p:tgtEl>
                                          <p:spTgt spid="15"/>
                                        </p:tgtEl>
                                        <p:attrNameLst>
                                          <p:attrName>ppt_h</p:attrName>
                                        </p:attrNameLst>
                                      </p:cBhvr>
                                      <p:tavLst>
                                        <p:tav tm="0">
                                          <p:val>
                                            <p:strVal val="#ppt_h"/>
                                          </p:val>
                                        </p:tav>
                                        <p:tav tm="100000">
                                          <p:val>
                                            <p:strVal val="#ppt_h"/>
                                          </p:val>
                                        </p:tav>
                                      </p:tavLst>
                                    </p:anim>
                                  </p:childTnLst>
                                </p:cTn>
                              </p:par>
                              <p:par>
                                <p:cTn id="89" presetID="2" presetClass="entr" presetSubtype="4"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3000" fill="hold"/>
                                        <p:tgtEl>
                                          <p:spTgt spid="15"/>
                                        </p:tgtEl>
                                        <p:attrNameLst>
                                          <p:attrName>ppt_x</p:attrName>
                                        </p:attrNameLst>
                                      </p:cBhvr>
                                      <p:tavLst>
                                        <p:tav tm="0">
                                          <p:val>
                                            <p:strVal val="#ppt_x"/>
                                          </p:val>
                                        </p:tav>
                                        <p:tav tm="100000">
                                          <p:val>
                                            <p:strVal val="#ppt_x"/>
                                          </p:val>
                                        </p:tav>
                                      </p:tavLst>
                                    </p:anim>
                                    <p:anim calcmode="lin" valueType="num">
                                      <p:cBhvr additive="base">
                                        <p:cTn id="92" dur="300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3000" fill="hold"/>
                                        <p:tgtEl>
                                          <p:spTgt spid="16"/>
                                        </p:tgtEl>
                                        <p:attrNameLst>
                                          <p:attrName>ppt_w</p:attrName>
                                        </p:attrNameLst>
                                      </p:cBhvr>
                                      <p:tavLst>
                                        <p:tav tm="0" fmla="#ppt_w*sin(2.5*pi*$)">
                                          <p:val>
                                            <p:fltVal val="0"/>
                                          </p:val>
                                        </p:tav>
                                        <p:tav tm="100000">
                                          <p:val>
                                            <p:fltVal val="1"/>
                                          </p:val>
                                        </p:tav>
                                      </p:tavLst>
                                    </p:anim>
                                    <p:anim calcmode="lin" valueType="num">
                                      <p:cBhvr>
                                        <p:cTn id="96" dur="3000" fill="hold"/>
                                        <p:tgtEl>
                                          <p:spTgt spid="16"/>
                                        </p:tgtEl>
                                        <p:attrNameLst>
                                          <p:attrName>ppt_h</p:attrName>
                                        </p:attrNameLst>
                                      </p:cBhvr>
                                      <p:tavLst>
                                        <p:tav tm="0">
                                          <p:val>
                                            <p:strVal val="#ppt_h"/>
                                          </p:val>
                                        </p:tav>
                                        <p:tav tm="100000">
                                          <p:val>
                                            <p:strVal val="#ppt_h"/>
                                          </p:val>
                                        </p:tav>
                                      </p:tavLst>
                                    </p:anim>
                                  </p:childTnLst>
                                </p:cTn>
                              </p:par>
                              <p:par>
                                <p:cTn id="97" presetID="2" presetClass="entr" presetSubtype="4" fill="hold" nodeType="withEffect">
                                  <p:stCondLst>
                                    <p:cond delay="0"/>
                                  </p:stCondLst>
                                  <p:childTnLst>
                                    <p:set>
                                      <p:cBhvr>
                                        <p:cTn id="98" dur="1" fill="hold">
                                          <p:stCondLst>
                                            <p:cond delay="0"/>
                                          </p:stCondLst>
                                        </p:cTn>
                                        <p:tgtEl>
                                          <p:spTgt spid="16"/>
                                        </p:tgtEl>
                                        <p:attrNameLst>
                                          <p:attrName>style.visibility</p:attrName>
                                        </p:attrNameLst>
                                      </p:cBhvr>
                                      <p:to>
                                        <p:strVal val="visible"/>
                                      </p:to>
                                    </p:set>
                                    <p:anim calcmode="lin" valueType="num">
                                      <p:cBhvr additive="base">
                                        <p:cTn id="99" dur="3000" fill="hold"/>
                                        <p:tgtEl>
                                          <p:spTgt spid="16"/>
                                        </p:tgtEl>
                                        <p:attrNameLst>
                                          <p:attrName>ppt_x</p:attrName>
                                        </p:attrNameLst>
                                      </p:cBhvr>
                                      <p:tavLst>
                                        <p:tav tm="0">
                                          <p:val>
                                            <p:strVal val="#ppt_x"/>
                                          </p:val>
                                        </p:tav>
                                        <p:tav tm="100000">
                                          <p:val>
                                            <p:strVal val="#ppt_x"/>
                                          </p:val>
                                        </p:tav>
                                      </p:tavLst>
                                    </p:anim>
                                    <p:anim calcmode="lin" valueType="num">
                                      <p:cBhvr additive="base">
                                        <p:cTn id="100" dur="3000" fill="hold"/>
                                        <p:tgtEl>
                                          <p:spTgt spid="16"/>
                                        </p:tgtEl>
                                        <p:attrNameLst>
                                          <p:attrName>ppt_y</p:attrName>
                                        </p:attrNameLst>
                                      </p:cBhvr>
                                      <p:tavLst>
                                        <p:tav tm="0">
                                          <p:val>
                                            <p:strVal val="1+#ppt_h/2"/>
                                          </p:val>
                                        </p:tav>
                                        <p:tav tm="100000">
                                          <p:val>
                                            <p:strVal val="#ppt_y"/>
                                          </p:val>
                                        </p:tav>
                                      </p:tavLst>
                                    </p:anim>
                                  </p:childTnLst>
                                </p:cTn>
                              </p:par>
                              <p:par>
                                <p:cTn id="101" presetID="19" presetClass="entr" presetSubtype="10"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p:cTn id="103" dur="3000" fill="hold"/>
                                        <p:tgtEl>
                                          <p:spTgt spid="17"/>
                                        </p:tgtEl>
                                        <p:attrNameLst>
                                          <p:attrName>ppt_w</p:attrName>
                                        </p:attrNameLst>
                                      </p:cBhvr>
                                      <p:tavLst>
                                        <p:tav tm="0" fmla="#ppt_w*sin(2.5*pi*$)">
                                          <p:val>
                                            <p:fltVal val="0"/>
                                          </p:val>
                                        </p:tav>
                                        <p:tav tm="100000">
                                          <p:val>
                                            <p:fltVal val="1"/>
                                          </p:val>
                                        </p:tav>
                                      </p:tavLst>
                                    </p:anim>
                                    <p:anim calcmode="lin" valueType="num">
                                      <p:cBhvr>
                                        <p:cTn id="104" dur="3000" fill="hold"/>
                                        <p:tgtEl>
                                          <p:spTgt spid="17"/>
                                        </p:tgtEl>
                                        <p:attrNameLst>
                                          <p:attrName>ppt_h</p:attrName>
                                        </p:attrNameLst>
                                      </p:cBhvr>
                                      <p:tavLst>
                                        <p:tav tm="0">
                                          <p:val>
                                            <p:strVal val="#ppt_h"/>
                                          </p:val>
                                        </p:tav>
                                        <p:tav tm="100000">
                                          <p:val>
                                            <p:strVal val="#ppt_h"/>
                                          </p:val>
                                        </p:tav>
                                      </p:tavLst>
                                    </p:anim>
                                  </p:childTnLst>
                                </p:cTn>
                              </p:par>
                              <p:par>
                                <p:cTn id="105" presetID="2" presetClass="entr" presetSubtype="4"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ppt_x"/>
                                          </p:val>
                                        </p:tav>
                                        <p:tav tm="100000">
                                          <p:val>
                                            <p:strVal val="#ppt_x"/>
                                          </p:val>
                                        </p:tav>
                                      </p:tavLst>
                                    </p:anim>
                                    <p:anim calcmode="lin" valueType="num">
                                      <p:cBhvr additive="base">
                                        <p:cTn id="108" dur="3000" fill="hold"/>
                                        <p:tgtEl>
                                          <p:spTgt spid="17"/>
                                        </p:tgtEl>
                                        <p:attrNameLst>
                                          <p:attrName>ppt_y</p:attrName>
                                        </p:attrNameLst>
                                      </p:cBhvr>
                                      <p:tavLst>
                                        <p:tav tm="0">
                                          <p:val>
                                            <p:strVal val="1+#ppt_h/2"/>
                                          </p:val>
                                        </p:tav>
                                        <p:tav tm="100000">
                                          <p:val>
                                            <p:strVal val="#ppt_y"/>
                                          </p:val>
                                        </p:tav>
                                      </p:tavLst>
                                    </p:anim>
                                  </p:childTnLst>
                                </p:cTn>
                              </p:par>
                              <p:par>
                                <p:cTn id="109" presetID="19" presetClass="entr" presetSubtype="1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3000" fill="hold"/>
                                        <p:tgtEl>
                                          <p:spTgt spid="18"/>
                                        </p:tgtEl>
                                        <p:attrNameLst>
                                          <p:attrName>ppt_w</p:attrName>
                                        </p:attrNameLst>
                                      </p:cBhvr>
                                      <p:tavLst>
                                        <p:tav tm="0" fmla="#ppt_w*sin(2.5*pi*$)">
                                          <p:val>
                                            <p:fltVal val="0"/>
                                          </p:val>
                                        </p:tav>
                                        <p:tav tm="100000">
                                          <p:val>
                                            <p:fltVal val="1"/>
                                          </p:val>
                                        </p:tav>
                                      </p:tavLst>
                                    </p:anim>
                                    <p:anim calcmode="lin" valueType="num">
                                      <p:cBhvr>
                                        <p:cTn id="112" dur="3000" fill="hold"/>
                                        <p:tgtEl>
                                          <p:spTgt spid="18"/>
                                        </p:tgtEl>
                                        <p:attrNameLst>
                                          <p:attrName>ppt_h</p:attrName>
                                        </p:attrNameLst>
                                      </p:cBhvr>
                                      <p:tavLst>
                                        <p:tav tm="0">
                                          <p:val>
                                            <p:strVal val="#ppt_h"/>
                                          </p:val>
                                        </p:tav>
                                        <p:tav tm="100000">
                                          <p:val>
                                            <p:strVal val="#ppt_h"/>
                                          </p:val>
                                        </p:tav>
                                      </p:tavLst>
                                    </p:anim>
                                  </p:childTnLst>
                                </p:cTn>
                              </p:par>
                              <p:par>
                                <p:cTn id="113" presetID="2" presetClass="entr" presetSubtype="4"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additive="base">
                                        <p:cTn id="115" dur="3000" fill="hold"/>
                                        <p:tgtEl>
                                          <p:spTgt spid="18"/>
                                        </p:tgtEl>
                                        <p:attrNameLst>
                                          <p:attrName>ppt_x</p:attrName>
                                        </p:attrNameLst>
                                      </p:cBhvr>
                                      <p:tavLst>
                                        <p:tav tm="0">
                                          <p:val>
                                            <p:strVal val="#ppt_x"/>
                                          </p:val>
                                        </p:tav>
                                        <p:tav tm="100000">
                                          <p:val>
                                            <p:strVal val="#ppt_x"/>
                                          </p:val>
                                        </p:tav>
                                      </p:tavLst>
                                    </p:anim>
                                    <p:anim calcmode="lin" valueType="num">
                                      <p:cBhvr additive="base">
                                        <p:cTn id="116" dur="3000" fill="hold"/>
                                        <p:tgtEl>
                                          <p:spTgt spid="18"/>
                                        </p:tgtEl>
                                        <p:attrNameLst>
                                          <p:attrName>ppt_y</p:attrName>
                                        </p:attrNameLst>
                                      </p:cBhvr>
                                      <p:tavLst>
                                        <p:tav tm="0">
                                          <p:val>
                                            <p:strVal val="1+#ppt_h/2"/>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fmla="#ppt_w*sin(2.5*pi*$)">
                                          <p:val>
                                            <p:fltVal val="0"/>
                                          </p:val>
                                        </p:tav>
                                        <p:tav tm="100000">
                                          <p:val>
                                            <p:fltVal val="1"/>
                                          </p:val>
                                        </p:tav>
                                      </p:tavLst>
                                    </p:anim>
                                    <p:anim calcmode="lin" valueType="num">
                                      <p:cBhvr>
                                        <p:cTn id="120" dur="3000" fill="hold"/>
                                        <p:tgtEl>
                                          <p:spTgt spid="19"/>
                                        </p:tgtEl>
                                        <p:attrNameLst>
                                          <p:attrName>ppt_h</p:attrName>
                                        </p:attrNameLst>
                                      </p:cBhvr>
                                      <p:tavLst>
                                        <p:tav tm="0">
                                          <p:val>
                                            <p:strVal val="#ppt_h"/>
                                          </p:val>
                                        </p:tav>
                                        <p:tav tm="100000">
                                          <p:val>
                                            <p:strVal val="#ppt_h"/>
                                          </p:val>
                                        </p:tav>
                                      </p:tavLst>
                                    </p:anim>
                                  </p:childTnLst>
                                </p:cTn>
                              </p:par>
                              <p:par>
                                <p:cTn id="121" presetID="2" presetClass="entr" presetSubtype="4" fill="hold" nodeType="withEffect">
                                  <p:stCondLst>
                                    <p:cond delay="0"/>
                                  </p:stCondLst>
                                  <p:childTnLst>
                                    <p:set>
                                      <p:cBhvr>
                                        <p:cTn id="122" dur="1" fill="hold">
                                          <p:stCondLst>
                                            <p:cond delay="0"/>
                                          </p:stCondLst>
                                        </p:cTn>
                                        <p:tgtEl>
                                          <p:spTgt spid="19"/>
                                        </p:tgtEl>
                                        <p:attrNameLst>
                                          <p:attrName>style.visibility</p:attrName>
                                        </p:attrNameLst>
                                      </p:cBhvr>
                                      <p:to>
                                        <p:strVal val="visible"/>
                                      </p:to>
                                    </p:set>
                                    <p:anim calcmode="lin" valueType="num">
                                      <p:cBhvr additive="base">
                                        <p:cTn id="123" dur="3000" fill="hold"/>
                                        <p:tgtEl>
                                          <p:spTgt spid="19"/>
                                        </p:tgtEl>
                                        <p:attrNameLst>
                                          <p:attrName>ppt_x</p:attrName>
                                        </p:attrNameLst>
                                      </p:cBhvr>
                                      <p:tavLst>
                                        <p:tav tm="0">
                                          <p:val>
                                            <p:strVal val="#ppt_x"/>
                                          </p:val>
                                        </p:tav>
                                        <p:tav tm="100000">
                                          <p:val>
                                            <p:strVal val="#ppt_x"/>
                                          </p:val>
                                        </p:tav>
                                      </p:tavLst>
                                    </p:anim>
                                    <p:anim calcmode="lin" valueType="num">
                                      <p:cBhvr additive="base">
                                        <p:cTn id="124" dur="3000" fill="hold"/>
                                        <p:tgtEl>
                                          <p:spTgt spid="19"/>
                                        </p:tgtEl>
                                        <p:attrNameLst>
                                          <p:attrName>ppt_y</p:attrName>
                                        </p:attrNameLst>
                                      </p:cBhvr>
                                      <p:tavLst>
                                        <p:tav tm="0">
                                          <p:val>
                                            <p:strVal val="1+#ppt_h/2"/>
                                          </p:val>
                                        </p:tav>
                                        <p:tav tm="100000">
                                          <p:val>
                                            <p:strVal val="#ppt_y"/>
                                          </p:val>
                                        </p:tav>
                                      </p:tavLst>
                                    </p:anim>
                                  </p:childTnLst>
                                </p:cTn>
                              </p:par>
                              <p:par>
                                <p:cTn id="125" presetID="19" presetClass="entr" presetSubtype="10" fill="hold" nodeType="withEffect">
                                  <p:stCondLst>
                                    <p:cond delay="0"/>
                                  </p:stCondLst>
                                  <p:childTnLst>
                                    <p:set>
                                      <p:cBhvr>
                                        <p:cTn id="126" dur="1" fill="hold">
                                          <p:stCondLst>
                                            <p:cond delay="0"/>
                                          </p:stCondLst>
                                        </p:cTn>
                                        <p:tgtEl>
                                          <p:spTgt spid="20"/>
                                        </p:tgtEl>
                                        <p:attrNameLst>
                                          <p:attrName>style.visibility</p:attrName>
                                        </p:attrNameLst>
                                      </p:cBhvr>
                                      <p:to>
                                        <p:strVal val="visible"/>
                                      </p:to>
                                    </p:set>
                                    <p:anim calcmode="lin" valueType="num">
                                      <p:cBhvr>
                                        <p:cTn id="127" dur="3000" fill="hold"/>
                                        <p:tgtEl>
                                          <p:spTgt spid="20"/>
                                        </p:tgtEl>
                                        <p:attrNameLst>
                                          <p:attrName>ppt_w</p:attrName>
                                        </p:attrNameLst>
                                      </p:cBhvr>
                                      <p:tavLst>
                                        <p:tav tm="0" fmla="#ppt_w*sin(2.5*pi*$)">
                                          <p:val>
                                            <p:fltVal val="0"/>
                                          </p:val>
                                        </p:tav>
                                        <p:tav tm="100000">
                                          <p:val>
                                            <p:fltVal val="1"/>
                                          </p:val>
                                        </p:tav>
                                      </p:tavLst>
                                    </p:anim>
                                    <p:anim calcmode="lin" valueType="num">
                                      <p:cBhvr>
                                        <p:cTn id="128" dur="3000" fill="hold"/>
                                        <p:tgtEl>
                                          <p:spTgt spid="20"/>
                                        </p:tgtEl>
                                        <p:attrNameLst>
                                          <p:attrName>ppt_h</p:attrName>
                                        </p:attrNameLst>
                                      </p:cBhvr>
                                      <p:tavLst>
                                        <p:tav tm="0">
                                          <p:val>
                                            <p:strVal val="#ppt_h"/>
                                          </p:val>
                                        </p:tav>
                                        <p:tav tm="100000">
                                          <p:val>
                                            <p:strVal val="#ppt_h"/>
                                          </p:val>
                                        </p:tav>
                                      </p:tavLst>
                                    </p:anim>
                                  </p:childTnLst>
                                </p:cTn>
                              </p:par>
                              <p:par>
                                <p:cTn id="129" presetID="2" presetClass="entr" presetSubtype="4"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3000" fill="hold"/>
                                        <p:tgtEl>
                                          <p:spTgt spid="20"/>
                                        </p:tgtEl>
                                        <p:attrNameLst>
                                          <p:attrName>ppt_x</p:attrName>
                                        </p:attrNameLst>
                                      </p:cBhvr>
                                      <p:tavLst>
                                        <p:tav tm="0">
                                          <p:val>
                                            <p:strVal val="#ppt_x"/>
                                          </p:val>
                                        </p:tav>
                                        <p:tav tm="100000">
                                          <p:val>
                                            <p:strVal val="#ppt_x"/>
                                          </p:val>
                                        </p:tav>
                                      </p:tavLst>
                                    </p:anim>
                                    <p:anim calcmode="lin" valueType="num">
                                      <p:cBhvr additive="base">
                                        <p:cTn id="132" dur="3000" fill="hold"/>
                                        <p:tgtEl>
                                          <p:spTgt spid="20"/>
                                        </p:tgtEl>
                                        <p:attrNameLst>
                                          <p:attrName>ppt_y</p:attrName>
                                        </p:attrNameLst>
                                      </p:cBhvr>
                                      <p:tavLst>
                                        <p:tav tm="0">
                                          <p:val>
                                            <p:strVal val="1+#ppt_h/2"/>
                                          </p:val>
                                        </p:tav>
                                        <p:tav tm="100000">
                                          <p:val>
                                            <p:strVal val="#ppt_y"/>
                                          </p:val>
                                        </p:tav>
                                      </p:tavLst>
                                    </p:anim>
                                  </p:childTnLst>
                                </p:cTn>
                              </p:par>
                            </p:childTnLst>
                          </p:cTn>
                        </p:par>
                        <p:par>
                          <p:cTn id="133" fill="hold">
                            <p:stCondLst>
                              <p:cond delay="3000"/>
                            </p:stCondLst>
                            <p:childTnLst>
                              <p:par>
                                <p:cTn id="134" presetID="2" presetClass="exit" presetSubtype="2" fill="hold" nodeType="afterEffect">
                                  <p:stCondLst>
                                    <p:cond delay="0"/>
                                  </p:stCondLst>
                                  <p:childTnLst>
                                    <p:anim calcmode="lin" valueType="num">
                                      <p:cBhvr additive="base">
                                        <p:cTn id="135" dur="3000"/>
                                        <p:tgtEl>
                                          <p:spTgt spid="5"/>
                                        </p:tgtEl>
                                        <p:attrNameLst>
                                          <p:attrName>ppt_x</p:attrName>
                                        </p:attrNameLst>
                                      </p:cBhvr>
                                      <p:tavLst>
                                        <p:tav tm="0">
                                          <p:val>
                                            <p:strVal val="ppt_x"/>
                                          </p:val>
                                        </p:tav>
                                        <p:tav tm="100000">
                                          <p:val>
                                            <p:strVal val="1+ppt_w/2"/>
                                          </p:val>
                                        </p:tav>
                                      </p:tavLst>
                                    </p:anim>
                                    <p:anim calcmode="lin" valueType="num">
                                      <p:cBhvr additive="base">
                                        <p:cTn id="136" dur="3000"/>
                                        <p:tgtEl>
                                          <p:spTgt spid="5"/>
                                        </p:tgtEl>
                                        <p:attrNameLst>
                                          <p:attrName>ppt_y</p:attrName>
                                        </p:attrNameLst>
                                      </p:cBhvr>
                                      <p:tavLst>
                                        <p:tav tm="0">
                                          <p:val>
                                            <p:strVal val="ppt_y"/>
                                          </p:val>
                                        </p:tav>
                                        <p:tav tm="100000">
                                          <p:val>
                                            <p:strVal val="ppt_y"/>
                                          </p:val>
                                        </p:tav>
                                      </p:tavLst>
                                    </p:anim>
                                    <p:set>
                                      <p:cBhvr>
                                        <p:cTn id="137" dur="1" fill="hold">
                                          <p:stCondLst>
                                            <p:cond delay="2999"/>
                                          </p:stCondLst>
                                        </p:cTn>
                                        <p:tgtEl>
                                          <p:spTgt spid="5"/>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1+ppt_w/2"/>
                                          </p:val>
                                        </p:tav>
                                      </p:tavLst>
                                    </p:anim>
                                    <p:anim calcmode="lin" valueType="num">
                                      <p:cBhvr additive="base">
                                        <p:cTn id="140" dur="3000"/>
                                        <p:tgtEl>
                                          <p:spTgt spid="6"/>
                                        </p:tgtEl>
                                        <p:attrNameLst>
                                          <p:attrName>ppt_y</p:attrName>
                                        </p:attrNameLst>
                                      </p:cBhvr>
                                      <p:tavLst>
                                        <p:tav tm="0">
                                          <p:val>
                                            <p:strVal val="ppt_y"/>
                                          </p:val>
                                        </p:tav>
                                        <p:tav tm="100000">
                                          <p:val>
                                            <p:strVal val="ppt_y"/>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1+ppt_w/2"/>
                                          </p:val>
                                        </p:tav>
                                      </p:tavLst>
                                    </p:anim>
                                    <p:anim calcmode="lin" valueType="num">
                                      <p:cBhvr additive="base">
                                        <p:cTn id="144" dur="3000"/>
                                        <p:tgtEl>
                                          <p:spTgt spid="7"/>
                                        </p:tgtEl>
                                        <p:attrNameLst>
                                          <p:attrName>ppt_y</p:attrName>
                                        </p:attrNameLst>
                                      </p:cBhvr>
                                      <p:tavLst>
                                        <p:tav tm="0">
                                          <p:val>
                                            <p:strVal val="ppt_y"/>
                                          </p:val>
                                        </p:tav>
                                        <p:tav tm="100000">
                                          <p:val>
                                            <p:strVal val="ppt_y"/>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1+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9"/>
                                        </p:tgtEl>
                                        <p:attrNameLst>
                                          <p:attrName>ppt_x</p:attrName>
                                        </p:attrNameLst>
                                      </p:cBhvr>
                                      <p:tavLst>
                                        <p:tav tm="0">
                                          <p:val>
                                            <p:strVal val="ppt_x"/>
                                          </p:val>
                                        </p:tav>
                                        <p:tav tm="100000">
                                          <p:val>
                                            <p:strVal val="1+ppt_w/2"/>
                                          </p:val>
                                        </p:tav>
                                      </p:tavLst>
                                    </p:anim>
                                    <p:anim calcmode="lin" valueType="num">
                                      <p:cBhvr additive="base">
                                        <p:cTn id="152" dur="3000"/>
                                        <p:tgtEl>
                                          <p:spTgt spid="9"/>
                                        </p:tgtEl>
                                        <p:attrNameLst>
                                          <p:attrName>ppt_y</p:attrName>
                                        </p:attrNameLst>
                                      </p:cBhvr>
                                      <p:tavLst>
                                        <p:tav tm="0">
                                          <p:val>
                                            <p:strVal val="ppt_y"/>
                                          </p:val>
                                        </p:tav>
                                        <p:tav tm="100000">
                                          <p:val>
                                            <p:strVal val="ppt_y"/>
                                          </p:val>
                                        </p:tav>
                                      </p:tavLst>
                                    </p:anim>
                                    <p:set>
                                      <p:cBhvr>
                                        <p:cTn id="153" dur="1" fill="hold">
                                          <p:stCondLst>
                                            <p:cond delay="2999"/>
                                          </p:stCondLst>
                                        </p:cTn>
                                        <p:tgtEl>
                                          <p:spTgt spid="9"/>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1+ppt_w/2"/>
                                          </p:val>
                                        </p:tav>
                                      </p:tavLst>
                                    </p:anim>
                                    <p:anim calcmode="lin" valueType="num">
                                      <p:cBhvr additive="base">
                                        <p:cTn id="156" dur="3000"/>
                                        <p:tgtEl>
                                          <p:spTgt spid="10"/>
                                        </p:tgtEl>
                                        <p:attrNameLst>
                                          <p:attrName>ppt_y</p:attrName>
                                        </p:attrNameLst>
                                      </p:cBhvr>
                                      <p:tavLst>
                                        <p:tav tm="0">
                                          <p:val>
                                            <p:strVal val="ppt_y"/>
                                          </p:val>
                                        </p:tav>
                                        <p:tav tm="100000">
                                          <p:val>
                                            <p:strVal val="ppt_y"/>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1"/>
                                        </p:tgtEl>
                                        <p:attrNameLst>
                                          <p:attrName>ppt_x</p:attrName>
                                        </p:attrNameLst>
                                      </p:cBhvr>
                                      <p:tavLst>
                                        <p:tav tm="0">
                                          <p:val>
                                            <p:strVal val="ppt_x"/>
                                          </p:val>
                                        </p:tav>
                                        <p:tav tm="100000">
                                          <p:val>
                                            <p:strVal val="1+ppt_w/2"/>
                                          </p:val>
                                        </p:tav>
                                      </p:tavLst>
                                    </p:anim>
                                    <p:anim calcmode="lin" valueType="num">
                                      <p:cBhvr additive="base">
                                        <p:cTn id="160" dur="3000"/>
                                        <p:tgtEl>
                                          <p:spTgt spid="11"/>
                                        </p:tgtEl>
                                        <p:attrNameLst>
                                          <p:attrName>ppt_y</p:attrName>
                                        </p:attrNameLst>
                                      </p:cBhvr>
                                      <p:tavLst>
                                        <p:tav tm="0">
                                          <p:val>
                                            <p:strVal val="ppt_y"/>
                                          </p:val>
                                        </p:tav>
                                        <p:tav tm="100000">
                                          <p:val>
                                            <p:strVal val="ppt_y"/>
                                          </p:val>
                                        </p:tav>
                                      </p:tavLst>
                                    </p:anim>
                                    <p:set>
                                      <p:cBhvr>
                                        <p:cTn id="161" dur="1" fill="hold">
                                          <p:stCondLst>
                                            <p:cond delay="2999"/>
                                          </p:stCondLst>
                                        </p:cTn>
                                        <p:tgtEl>
                                          <p:spTgt spid="11"/>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1+ppt_w/2"/>
                                          </p:val>
                                        </p:tav>
                                      </p:tavLst>
                                    </p:anim>
                                    <p:anim calcmode="lin" valueType="num">
                                      <p:cBhvr additive="base">
                                        <p:cTn id="164" dur="3000"/>
                                        <p:tgtEl>
                                          <p:spTgt spid="12"/>
                                        </p:tgtEl>
                                        <p:attrNameLst>
                                          <p:attrName>ppt_y</p:attrName>
                                        </p:attrNameLst>
                                      </p:cBhvr>
                                      <p:tavLst>
                                        <p:tav tm="0">
                                          <p:val>
                                            <p:strVal val="ppt_y"/>
                                          </p:val>
                                        </p:tav>
                                        <p:tav tm="100000">
                                          <p:val>
                                            <p:strVal val="ppt_y"/>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13"/>
                                        </p:tgtEl>
                                        <p:attrNameLst>
                                          <p:attrName>ppt_x</p:attrName>
                                        </p:attrNameLst>
                                      </p:cBhvr>
                                      <p:tavLst>
                                        <p:tav tm="0">
                                          <p:val>
                                            <p:strVal val="ppt_x"/>
                                          </p:val>
                                        </p:tav>
                                        <p:tav tm="100000">
                                          <p:val>
                                            <p:strVal val="0-ppt_w/2"/>
                                          </p:val>
                                        </p:tav>
                                      </p:tavLst>
                                    </p:anim>
                                    <p:anim calcmode="lin" valueType="num">
                                      <p:cBhvr additive="base">
                                        <p:cTn id="168" dur="3000"/>
                                        <p:tgtEl>
                                          <p:spTgt spid="13"/>
                                        </p:tgtEl>
                                        <p:attrNameLst>
                                          <p:attrName>ppt_y</p:attrName>
                                        </p:attrNameLst>
                                      </p:cBhvr>
                                      <p:tavLst>
                                        <p:tav tm="0">
                                          <p:val>
                                            <p:strVal val="ppt_y"/>
                                          </p:val>
                                        </p:tav>
                                        <p:tav tm="100000">
                                          <p:val>
                                            <p:strVal val="ppt_y"/>
                                          </p:val>
                                        </p:tav>
                                      </p:tavLst>
                                    </p:anim>
                                    <p:set>
                                      <p:cBhvr>
                                        <p:cTn id="169" dur="1" fill="hold">
                                          <p:stCondLst>
                                            <p:cond delay="2999"/>
                                          </p:stCondLst>
                                        </p:cTn>
                                        <p:tgtEl>
                                          <p:spTgt spid="13"/>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14"/>
                                        </p:tgtEl>
                                        <p:attrNameLst>
                                          <p:attrName>ppt_x</p:attrName>
                                        </p:attrNameLst>
                                      </p:cBhvr>
                                      <p:tavLst>
                                        <p:tav tm="0">
                                          <p:val>
                                            <p:strVal val="ppt_x"/>
                                          </p:val>
                                        </p:tav>
                                        <p:tav tm="100000">
                                          <p:val>
                                            <p:strVal val="0-ppt_w/2"/>
                                          </p:val>
                                        </p:tav>
                                      </p:tavLst>
                                    </p:anim>
                                    <p:anim calcmode="lin" valueType="num">
                                      <p:cBhvr additive="base">
                                        <p:cTn id="172" dur="3000"/>
                                        <p:tgtEl>
                                          <p:spTgt spid="14"/>
                                        </p:tgtEl>
                                        <p:attrNameLst>
                                          <p:attrName>ppt_y</p:attrName>
                                        </p:attrNameLst>
                                      </p:cBhvr>
                                      <p:tavLst>
                                        <p:tav tm="0">
                                          <p:val>
                                            <p:strVal val="ppt_y"/>
                                          </p:val>
                                        </p:tav>
                                        <p:tav tm="100000">
                                          <p:val>
                                            <p:strVal val="ppt_y"/>
                                          </p:val>
                                        </p:tav>
                                      </p:tavLst>
                                    </p:anim>
                                    <p:set>
                                      <p:cBhvr>
                                        <p:cTn id="173" dur="1" fill="hold">
                                          <p:stCondLst>
                                            <p:cond delay="2999"/>
                                          </p:stCondLst>
                                        </p:cTn>
                                        <p:tgtEl>
                                          <p:spTgt spid="14"/>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15"/>
                                        </p:tgtEl>
                                        <p:attrNameLst>
                                          <p:attrName>ppt_x</p:attrName>
                                        </p:attrNameLst>
                                      </p:cBhvr>
                                      <p:tavLst>
                                        <p:tav tm="0">
                                          <p:val>
                                            <p:strVal val="ppt_x"/>
                                          </p:val>
                                        </p:tav>
                                        <p:tav tm="100000">
                                          <p:val>
                                            <p:strVal val="0-ppt_w/2"/>
                                          </p:val>
                                        </p:tav>
                                      </p:tavLst>
                                    </p:anim>
                                    <p:anim calcmode="lin" valueType="num">
                                      <p:cBhvr additive="base">
                                        <p:cTn id="176" dur="3000"/>
                                        <p:tgtEl>
                                          <p:spTgt spid="15"/>
                                        </p:tgtEl>
                                        <p:attrNameLst>
                                          <p:attrName>ppt_y</p:attrName>
                                        </p:attrNameLst>
                                      </p:cBhvr>
                                      <p:tavLst>
                                        <p:tav tm="0">
                                          <p:val>
                                            <p:strVal val="ppt_y"/>
                                          </p:val>
                                        </p:tav>
                                        <p:tav tm="100000">
                                          <p:val>
                                            <p:strVal val="ppt_y"/>
                                          </p:val>
                                        </p:tav>
                                      </p:tavLst>
                                    </p:anim>
                                    <p:set>
                                      <p:cBhvr>
                                        <p:cTn id="177" dur="1" fill="hold">
                                          <p:stCondLst>
                                            <p:cond delay="2999"/>
                                          </p:stCondLst>
                                        </p:cTn>
                                        <p:tgtEl>
                                          <p:spTgt spid="15"/>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16"/>
                                        </p:tgtEl>
                                        <p:attrNameLst>
                                          <p:attrName>ppt_x</p:attrName>
                                        </p:attrNameLst>
                                      </p:cBhvr>
                                      <p:tavLst>
                                        <p:tav tm="0">
                                          <p:val>
                                            <p:strVal val="ppt_x"/>
                                          </p:val>
                                        </p:tav>
                                        <p:tav tm="100000">
                                          <p:val>
                                            <p:strVal val="0-ppt_w/2"/>
                                          </p:val>
                                        </p:tav>
                                      </p:tavLst>
                                    </p:anim>
                                    <p:anim calcmode="lin" valueType="num">
                                      <p:cBhvr additive="base">
                                        <p:cTn id="180" dur="3000"/>
                                        <p:tgtEl>
                                          <p:spTgt spid="16"/>
                                        </p:tgtEl>
                                        <p:attrNameLst>
                                          <p:attrName>ppt_y</p:attrName>
                                        </p:attrNameLst>
                                      </p:cBhvr>
                                      <p:tavLst>
                                        <p:tav tm="0">
                                          <p:val>
                                            <p:strVal val="ppt_y"/>
                                          </p:val>
                                        </p:tav>
                                        <p:tav tm="100000">
                                          <p:val>
                                            <p:strVal val="ppt_y"/>
                                          </p:val>
                                        </p:tav>
                                      </p:tavLst>
                                    </p:anim>
                                    <p:set>
                                      <p:cBhvr>
                                        <p:cTn id="181" dur="1" fill="hold">
                                          <p:stCondLst>
                                            <p:cond delay="2999"/>
                                          </p:stCondLst>
                                        </p:cTn>
                                        <p:tgtEl>
                                          <p:spTgt spid="16"/>
                                        </p:tgtEl>
                                        <p:attrNameLst>
                                          <p:attrName>style.visibility</p:attrName>
                                        </p:attrNameLst>
                                      </p:cBhvr>
                                      <p:to>
                                        <p:strVal val="hidden"/>
                                      </p:to>
                                    </p:set>
                                  </p:childTnLst>
                                </p:cTn>
                              </p:par>
                              <p:par>
                                <p:cTn id="182" presetID="2" presetClass="exit" presetSubtype="8" fill="hold" nodeType="withEffect">
                                  <p:stCondLst>
                                    <p:cond delay="0"/>
                                  </p:stCondLst>
                                  <p:childTnLst>
                                    <p:anim calcmode="lin" valueType="num">
                                      <p:cBhvr additive="base">
                                        <p:cTn id="183" dur="3000"/>
                                        <p:tgtEl>
                                          <p:spTgt spid="17"/>
                                        </p:tgtEl>
                                        <p:attrNameLst>
                                          <p:attrName>ppt_x</p:attrName>
                                        </p:attrNameLst>
                                      </p:cBhvr>
                                      <p:tavLst>
                                        <p:tav tm="0">
                                          <p:val>
                                            <p:strVal val="ppt_x"/>
                                          </p:val>
                                        </p:tav>
                                        <p:tav tm="100000">
                                          <p:val>
                                            <p:strVal val="0-ppt_w/2"/>
                                          </p:val>
                                        </p:tav>
                                      </p:tavLst>
                                    </p:anim>
                                    <p:anim calcmode="lin" valueType="num">
                                      <p:cBhvr additive="base">
                                        <p:cTn id="184" dur="3000"/>
                                        <p:tgtEl>
                                          <p:spTgt spid="17"/>
                                        </p:tgtEl>
                                        <p:attrNameLst>
                                          <p:attrName>ppt_y</p:attrName>
                                        </p:attrNameLst>
                                      </p:cBhvr>
                                      <p:tavLst>
                                        <p:tav tm="0">
                                          <p:val>
                                            <p:strVal val="ppt_y"/>
                                          </p:val>
                                        </p:tav>
                                        <p:tav tm="100000">
                                          <p:val>
                                            <p:strVal val="ppt_y"/>
                                          </p:val>
                                        </p:tav>
                                      </p:tavLst>
                                    </p:anim>
                                    <p:set>
                                      <p:cBhvr>
                                        <p:cTn id="185" dur="1" fill="hold">
                                          <p:stCondLst>
                                            <p:cond delay="2999"/>
                                          </p:stCondLst>
                                        </p:cTn>
                                        <p:tgtEl>
                                          <p:spTgt spid="17"/>
                                        </p:tgtEl>
                                        <p:attrNameLst>
                                          <p:attrName>style.visibility</p:attrName>
                                        </p:attrNameLst>
                                      </p:cBhvr>
                                      <p:to>
                                        <p:strVal val="hidden"/>
                                      </p:to>
                                    </p:set>
                                  </p:childTnLst>
                                </p:cTn>
                              </p:par>
                              <p:par>
                                <p:cTn id="186" presetID="2" presetClass="exit" presetSubtype="8" fill="hold" nodeType="withEffect">
                                  <p:stCondLst>
                                    <p:cond delay="0"/>
                                  </p:stCondLst>
                                  <p:childTnLst>
                                    <p:anim calcmode="lin" valueType="num">
                                      <p:cBhvr additive="base">
                                        <p:cTn id="187" dur="3000"/>
                                        <p:tgtEl>
                                          <p:spTgt spid="18"/>
                                        </p:tgtEl>
                                        <p:attrNameLst>
                                          <p:attrName>ppt_x</p:attrName>
                                        </p:attrNameLst>
                                      </p:cBhvr>
                                      <p:tavLst>
                                        <p:tav tm="0">
                                          <p:val>
                                            <p:strVal val="ppt_x"/>
                                          </p:val>
                                        </p:tav>
                                        <p:tav tm="100000">
                                          <p:val>
                                            <p:strVal val="0-ppt_w/2"/>
                                          </p:val>
                                        </p:tav>
                                      </p:tavLst>
                                    </p:anim>
                                    <p:anim calcmode="lin" valueType="num">
                                      <p:cBhvr additive="base">
                                        <p:cTn id="188" dur="3000"/>
                                        <p:tgtEl>
                                          <p:spTgt spid="18"/>
                                        </p:tgtEl>
                                        <p:attrNameLst>
                                          <p:attrName>ppt_y</p:attrName>
                                        </p:attrNameLst>
                                      </p:cBhvr>
                                      <p:tavLst>
                                        <p:tav tm="0">
                                          <p:val>
                                            <p:strVal val="ppt_y"/>
                                          </p:val>
                                        </p:tav>
                                        <p:tav tm="100000">
                                          <p:val>
                                            <p:strVal val="ppt_y"/>
                                          </p:val>
                                        </p:tav>
                                      </p:tavLst>
                                    </p:anim>
                                    <p:set>
                                      <p:cBhvr>
                                        <p:cTn id="189" dur="1" fill="hold">
                                          <p:stCondLst>
                                            <p:cond delay="2999"/>
                                          </p:stCondLst>
                                        </p:cTn>
                                        <p:tgtEl>
                                          <p:spTgt spid="18"/>
                                        </p:tgtEl>
                                        <p:attrNameLst>
                                          <p:attrName>style.visibility</p:attrName>
                                        </p:attrNameLst>
                                      </p:cBhvr>
                                      <p:to>
                                        <p:strVal val="hidden"/>
                                      </p:to>
                                    </p:set>
                                  </p:childTnLst>
                                </p:cTn>
                              </p:par>
                              <p:par>
                                <p:cTn id="190" presetID="2" presetClass="exit" presetSubtype="8" fill="hold" nodeType="withEffect">
                                  <p:stCondLst>
                                    <p:cond delay="0"/>
                                  </p:stCondLst>
                                  <p:childTnLst>
                                    <p:anim calcmode="lin" valueType="num">
                                      <p:cBhvr additive="base">
                                        <p:cTn id="191" dur="3000"/>
                                        <p:tgtEl>
                                          <p:spTgt spid="19"/>
                                        </p:tgtEl>
                                        <p:attrNameLst>
                                          <p:attrName>ppt_x</p:attrName>
                                        </p:attrNameLst>
                                      </p:cBhvr>
                                      <p:tavLst>
                                        <p:tav tm="0">
                                          <p:val>
                                            <p:strVal val="ppt_x"/>
                                          </p:val>
                                        </p:tav>
                                        <p:tav tm="100000">
                                          <p:val>
                                            <p:strVal val="0-ppt_w/2"/>
                                          </p:val>
                                        </p:tav>
                                      </p:tavLst>
                                    </p:anim>
                                    <p:anim calcmode="lin" valueType="num">
                                      <p:cBhvr additive="base">
                                        <p:cTn id="192" dur="3000"/>
                                        <p:tgtEl>
                                          <p:spTgt spid="19"/>
                                        </p:tgtEl>
                                        <p:attrNameLst>
                                          <p:attrName>ppt_y</p:attrName>
                                        </p:attrNameLst>
                                      </p:cBhvr>
                                      <p:tavLst>
                                        <p:tav tm="0">
                                          <p:val>
                                            <p:strVal val="ppt_y"/>
                                          </p:val>
                                        </p:tav>
                                        <p:tav tm="100000">
                                          <p:val>
                                            <p:strVal val="ppt_y"/>
                                          </p:val>
                                        </p:tav>
                                      </p:tavLst>
                                    </p:anim>
                                    <p:set>
                                      <p:cBhvr>
                                        <p:cTn id="193" dur="1" fill="hold">
                                          <p:stCondLst>
                                            <p:cond delay="2999"/>
                                          </p:stCondLst>
                                        </p:cTn>
                                        <p:tgtEl>
                                          <p:spTgt spid="19"/>
                                        </p:tgtEl>
                                        <p:attrNameLst>
                                          <p:attrName>style.visibility</p:attrName>
                                        </p:attrNameLst>
                                      </p:cBhvr>
                                      <p:to>
                                        <p:strVal val="hidden"/>
                                      </p:to>
                                    </p:set>
                                  </p:childTnLst>
                                </p:cTn>
                              </p:par>
                              <p:par>
                                <p:cTn id="194" presetID="2" presetClass="exit" presetSubtype="8" fill="hold" nodeType="withEffect">
                                  <p:stCondLst>
                                    <p:cond delay="0"/>
                                  </p:stCondLst>
                                  <p:childTnLst>
                                    <p:anim calcmode="lin" valueType="num">
                                      <p:cBhvr additive="base">
                                        <p:cTn id="195" dur="3000"/>
                                        <p:tgtEl>
                                          <p:spTgt spid="20"/>
                                        </p:tgtEl>
                                        <p:attrNameLst>
                                          <p:attrName>ppt_x</p:attrName>
                                        </p:attrNameLst>
                                      </p:cBhvr>
                                      <p:tavLst>
                                        <p:tav tm="0">
                                          <p:val>
                                            <p:strVal val="ppt_x"/>
                                          </p:val>
                                        </p:tav>
                                        <p:tav tm="100000">
                                          <p:val>
                                            <p:strVal val="0-ppt_w/2"/>
                                          </p:val>
                                        </p:tav>
                                      </p:tavLst>
                                    </p:anim>
                                    <p:anim calcmode="lin" valueType="num">
                                      <p:cBhvr additive="base">
                                        <p:cTn id="196" dur="3000"/>
                                        <p:tgtEl>
                                          <p:spTgt spid="20"/>
                                        </p:tgtEl>
                                        <p:attrNameLst>
                                          <p:attrName>ppt_y</p:attrName>
                                        </p:attrNameLst>
                                      </p:cBhvr>
                                      <p:tavLst>
                                        <p:tav tm="0">
                                          <p:val>
                                            <p:strVal val="ppt_y"/>
                                          </p:val>
                                        </p:tav>
                                        <p:tav tm="100000">
                                          <p:val>
                                            <p:strVal val="ppt_y"/>
                                          </p:val>
                                        </p:tav>
                                      </p:tavLst>
                                    </p:anim>
                                    <p:set>
                                      <p:cBhvr>
                                        <p:cTn id="197" dur="1" fill="hold">
                                          <p:stCondLst>
                                            <p:cond delay="2999"/>
                                          </p:stCondLst>
                                        </p:cTn>
                                        <p:tgtEl>
                                          <p:spTgt spid="20"/>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5"/>
                                        </p:tgtEl>
                                        <p:attrNameLst>
                                          <p:attrName>ppt_h</p:attrName>
                                        </p:attrNameLst>
                                      </p:cBhvr>
                                      <p:tavLst>
                                        <p:tav tm="0">
                                          <p:val>
                                            <p:strVal val="ppt_h"/>
                                          </p:val>
                                        </p:tav>
                                        <p:tav tm="100000">
                                          <p:val>
                                            <p:strVal val="ppt_h"/>
                                          </p:val>
                                        </p:tav>
                                      </p:tavLst>
                                    </p:anim>
                                    <p:anim calcmode="lin" valueType="num">
                                      <p:cBhvr>
                                        <p:cTn id="20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5"/>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6"/>
                                        </p:tgtEl>
                                        <p:attrNameLst>
                                          <p:attrName>ppt_h</p:attrName>
                                        </p:attrNameLst>
                                      </p:cBhvr>
                                      <p:tavLst>
                                        <p:tav tm="0">
                                          <p:val>
                                            <p:strVal val="ppt_h"/>
                                          </p:val>
                                        </p:tav>
                                        <p:tav tm="100000">
                                          <p:val>
                                            <p:strVal val="ppt_h"/>
                                          </p:val>
                                        </p:tav>
                                      </p:tavLst>
                                    </p:anim>
                                    <p:anim calcmode="lin" valueType="num">
                                      <p:cBhvr>
                                        <p:cTn id="20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6"/>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7"/>
                                        </p:tgtEl>
                                        <p:attrNameLst>
                                          <p:attrName>ppt_h</p:attrName>
                                        </p:attrNameLst>
                                      </p:cBhvr>
                                      <p:tavLst>
                                        <p:tav tm="0">
                                          <p:val>
                                            <p:strVal val="ppt_h"/>
                                          </p:val>
                                        </p:tav>
                                        <p:tav tm="100000">
                                          <p:val>
                                            <p:strVal val="ppt_h"/>
                                          </p:val>
                                        </p:tav>
                                      </p:tavLst>
                                    </p:anim>
                                    <p:anim calcmode="lin" valueType="num">
                                      <p:cBhvr>
                                        <p:cTn id="20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7"/>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8"/>
                                        </p:tgtEl>
                                        <p:attrNameLst>
                                          <p:attrName>ppt_h</p:attrName>
                                        </p:attrNameLst>
                                      </p:cBhvr>
                                      <p:tavLst>
                                        <p:tav tm="0">
                                          <p:val>
                                            <p:strVal val="ppt_h"/>
                                          </p:val>
                                        </p:tav>
                                        <p:tav tm="100000">
                                          <p:val>
                                            <p:strVal val="ppt_h"/>
                                          </p:val>
                                        </p:tav>
                                      </p:tavLst>
                                    </p:anim>
                                    <p:anim calcmode="lin" valueType="num">
                                      <p:cBhvr>
                                        <p:cTn id="21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9"/>
                                        </p:tgtEl>
                                        <p:attrNameLst>
                                          <p:attrName>ppt_h</p:attrName>
                                        </p:attrNameLst>
                                      </p:cBhvr>
                                      <p:tavLst>
                                        <p:tav tm="0">
                                          <p:val>
                                            <p:strVal val="ppt_h"/>
                                          </p:val>
                                        </p:tav>
                                        <p:tav tm="100000">
                                          <p:val>
                                            <p:strVal val="ppt_h"/>
                                          </p:val>
                                        </p:tav>
                                      </p:tavLst>
                                    </p:anim>
                                    <p:anim calcmode="lin" valueType="num">
                                      <p:cBhvr>
                                        <p:cTn id="21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9"/>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10"/>
                                        </p:tgtEl>
                                        <p:attrNameLst>
                                          <p:attrName>ppt_h</p:attrName>
                                        </p:attrNameLst>
                                      </p:cBhvr>
                                      <p:tavLst>
                                        <p:tav tm="0">
                                          <p:val>
                                            <p:strVal val="ppt_h"/>
                                          </p:val>
                                        </p:tav>
                                        <p:tav tm="100000">
                                          <p:val>
                                            <p:strVal val="ppt_h"/>
                                          </p:val>
                                        </p:tav>
                                      </p:tavLst>
                                    </p:anim>
                                    <p:anim calcmode="lin" valueType="num">
                                      <p:cBhvr>
                                        <p:cTn id="22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10"/>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11"/>
                                        </p:tgtEl>
                                        <p:attrNameLst>
                                          <p:attrName>ppt_h</p:attrName>
                                        </p:attrNameLst>
                                      </p:cBhvr>
                                      <p:tavLst>
                                        <p:tav tm="0">
                                          <p:val>
                                            <p:strVal val="ppt_h"/>
                                          </p:val>
                                        </p:tav>
                                        <p:tav tm="100000">
                                          <p:val>
                                            <p:strVal val="ppt_h"/>
                                          </p:val>
                                        </p:tav>
                                      </p:tavLst>
                                    </p:anim>
                                    <p:anim calcmode="lin" valueType="num">
                                      <p:cBhvr>
                                        <p:cTn id="22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11"/>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12"/>
                                        </p:tgtEl>
                                        <p:attrNameLst>
                                          <p:attrName>ppt_h</p:attrName>
                                        </p:attrNameLst>
                                      </p:cBhvr>
                                      <p:tavLst>
                                        <p:tav tm="0">
                                          <p:val>
                                            <p:strVal val="ppt_h"/>
                                          </p:val>
                                        </p:tav>
                                        <p:tav tm="100000">
                                          <p:val>
                                            <p:strVal val="ppt_h"/>
                                          </p:val>
                                        </p:tav>
                                      </p:tavLst>
                                    </p:anim>
                                    <p:anim calcmode="lin" valueType="num">
                                      <p:cBhvr>
                                        <p:cTn id="22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1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13"/>
                                        </p:tgtEl>
                                        <p:attrNameLst>
                                          <p:attrName>ppt_h</p:attrName>
                                        </p:attrNameLst>
                                      </p:cBhvr>
                                      <p:tavLst>
                                        <p:tav tm="0">
                                          <p:val>
                                            <p:strVal val="ppt_h"/>
                                          </p:val>
                                        </p:tav>
                                        <p:tav tm="100000">
                                          <p:val>
                                            <p:strVal val="ppt_h"/>
                                          </p:val>
                                        </p:tav>
                                      </p:tavLst>
                                    </p:anim>
                                    <p:anim calcmode="lin" valueType="num">
                                      <p:cBhvr>
                                        <p:cTn id="23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13"/>
                                        </p:tgtEl>
                                        <p:attrNameLst>
                                          <p:attrName>style.visibility</p:attrName>
                                        </p:attrNameLst>
                                      </p:cBhvr>
                                      <p:to>
                                        <p:strVal val="hidden"/>
                                      </p:to>
                                    </p:set>
                                  </p:childTnLst>
                                </p:cTn>
                              </p:par>
                              <p:par>
                                <p:cTn id="234" presetID="19" presetClass="exit" presetSubtype="10" fill="hold" nodeType="withEffect">
                                  <p:stCondLst>
                                    <p:cond delay="0"/>
                                  </p:stCondLst>
                                  <p:childTnLst>
                                    <p:anim calcmode="lin" valueType="num">
                                      <p:cBhvr>
                                        <p:cTn id="235" dur="3000"/>
                                        <p:tgtEl>
                                          <p:spTgt spid="14"/>
                                        </p:tgtEl>
                                        <p:attrNameLst>
                                          <p:attrName>ppt_h</p:attrName>
                                        </p:attrNameLst>
                                      </p:cBhvr>
                                      <p:tavLst>
                                        <p:tav tm="0">
                                          <p:val>
                                            <p:strVal val="ppt_h"/>
                                          </p:val>
                                        </p:tav>
                                        <p:tav tm="100000">
                                          <p:val>
                                            <p:strVal val="ppt_h"/>
                                          </p:val>
                                        </p:tav>
                                      </p:tavLst>
                                    </p:anim>
                                    <p:anim calcmode="lin" valueType="num">
                                      <p:cBhvr>
                                        <p:cTn id="23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7" dur="1" fill="hold">
                                          <p:stCondLst>
                                            <p:cond delay="2999"/>
                                          </p:stCondLst>
                                        </p:cTn>
                                        <p:tgtEl>
                                          <p:spTgt spid="14"/>
                                        </p:tgtEl>
                                        <p:attrNameLst>
                                          <p:attrName>style.visibility</p:attrName>
                                        </p:attrNameLst>
                                      </p:cBhvr>
                                      <p:to>
                                        <p:strVal val="hidden"/>
                                      </p:to>
                                    </p:set>
                                  </p:childTnLst>
                                </p:cTn>
                              </p:par>
                              <p:par>
                                <p:cTn id="238" presetID="19" presetClass="exit" presetSubtype="10" fill="hold" nodeType="withEffect">
                                  <p:stCondLst>
                                    <p:cond delay="0"/>
                                  </p:stCondLst>
                                  <p:childTnLst>
                                    <p:anim calcmode="lin" valueType="num">
                                      <p:cBhvr>
                                        <p:cTn id="239" dur="3000"/>
                                        <p:tgtEl>
                                          <p:spTgt spid="15"/>
                                        </p:tgtEl>
                                        <p:attrNameLst>
                                          <p:attrName>ppt_h</p:attrName>
                                        </p:attrNameLst>
                                      </p:cBhvr>
                                      <p:tavLst>
                                        <p:tav tm="0">
                                          <p:val>
                                            <p:strVal val="ppt_h"/>
                                          </p:val>
                                        </p:tav>
                                        <p:tav tm="100000">
                                          <p:val>
                                            <p:strVal val="ppt_h"/>
                                          </p:val>
                                        </p:tav>
                                      </p:tavLst>
                                    </p:anim>
                                    <p:anim calcmode="lin" valueType="num">
                                      <p:cBhvr>
                                        <p:cTn id="24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1" dur="1" fill="hold">
                                          <p:stCondLst>
                                            <p:cond delay="2999"/>
                                          </p:stCondLst>
                                        </p:cTn>
                                        <p:tgtEl>
                                          <p:spTgt spid="15"/>
                                        </p:tgtEl>
                                        <p:attrNameLst>
                                          <p:attrName>style.visibility</p:attrName>
                                        </p:attrNameLst>
                                      </p:cBhvr>
                                      <p:to>
                                        <p:strVal val="hidden"/>
                                      </p:to>
                                    </p:set>
                                  </p:childTnLst>
                                </p:cTn>
                              </p:par>
                              <p:par>
                                <p:cTn id="242" presetID="19" presetClass="exit" presetSubtype="10" fill="hold" nodeType="withEffect">
                                  <p:stCondLst>
                                    <p:cond delay="0"/>
                                  </p:stCondLst>
                                  <p:childTnLst>
                                    <p:anim calcmode="lin" valueType="num">
                                      <p:cBhvr>
                                        <p:cTn id="243" dur="3000"/>
                                        <p:tgtEl>
                                          <p:spTgt spid="16"/>
                                        </p:tgtEl>
                                        <p:attrNameLst>
                                          <p:attrName>ppt_h</p:attrName>
                                        </p:attrNameLst>
                                      </p:cBhvr>
                                      <p:tavLst>
                                        <p:tav tm="0">
                                          <p:val>
                                            <p:strVal val="ppt_h"/>
                                          </p:val>
                                        </p:tav>
                                        <p:tav tm="100000">
                                          <p:val>
                                            <p:strVal val="ppt_h"/>
                                          </p:val>
                                        </p:tav>
                                      </p:tavLst>
                                    </p:anim>
                                    <p:anim calcmode="lin" valueType="num">
                                      <p:cBhvr>
                                        <p:cTn id="244"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5" dur="1" fill="hold">
                                          <p:stCondLst>
                                            <p:cond delay="2999"/>
                                          </p:stCondLst>
                                        </p:cTn>
                                        <p:tgtEl>
                                          <p:spTgt spid="16"/>
                                        </p:tgtEl>
                                        <p:attrNameLst>
                                          <p:attrName>style.visibility</p:attrName>
                                        </p:attrNameLst>
                                      </p:cBhvr>
                                      <p:to>
                                        <p:strVal val="hidden"/>
                                      </p:to>
                                    </p:set>
                                  </p:childTnLst>
                                </p:cTn>
                              </p:par>
                              <p:par>
                                <p:cTn id="246" presetID="19" presetClass="exit" presetSubtype="10" fill="hold" nodeType="withEffect">
                                  <p:stCondLst>
                                    <p:cond delay="0"/>
                                  </p:stCondLst>
                                  <p:childTnLst>
                                    <p:anim calcmode="lin" valueType="num">
                                      <p:cBhvr>
                                        <p:cTn id="247" dur="3000"/>
                                        <p:tgtEl>
                                          <p:spTgt spid="17"/>
                                        </p:tgtEl>
                                        <p:attrNameLst>
                                          <p:attrName>ppt_h</p:attrName>
                                        </p:attrNameLst>
                                      </p:cBhvr>
                                      <p:tavLst>
                                        <p:tav tm="0">
                                          <p:val>
                                            <p:strVal val="ppt_h"/>
                                          </p:val>
                                        </p:tav>
                                        <p:tav tm="100000">
                                          <p:val>
                                            <p:strVal val="ppt_h"/>
                                          </p:val>
                                        </p:tav>
                                      </p:tavLst>
                                    </p:anim>
                                    <p:anim calcmode="lin" valueType="num">
                                      <p:cBhvr>
                                        <p:cTn id="248"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9" dur="1" fill="hold">
                                          <p:stCondLst>
                                            <p:cond delay="2999"/>
                                          </p:stCondLst>
                                        </p:cTn>
                                        <p:tgtEl>
                                          <p:spTgt spid="17"/>
                                        </p:tgtEl>
                                        <p:attrNameLst>
                                          <p:attrName>style.visibility</p:attrName>
                                        </p:attrNameLst>
                                      </p:cBhvr>
                                      <p:to>
                                        <p:strVal val="hidden"/>
                                      </p:to>
                                    </p:set>
                                  </p:childTnLst>
                                </p:cTn>
                              </p:par>
                              <p:par>
                                <p:cTn id="250" presetID="19" presetClass="exit" presetSubtype="10" fill="hold" nodeType="withEffect">
                                  <p:stCondLst>
                                    <p:cond delay="0"/>
                                  </p:stCondLst>
                                  <p:childTnLst>
                                    <p:anim calcmode="lin" valueType="num">
                                      <p:cBhvr>
                                        <p:cTn id="251" dur="3000"/>
                                        <p:tgtEl>
                                          <p:spTgt spid="18"/>
                                        </p:tgtEl>
                                        <p:attrNameLst>
                                          <p:attrName>ppt_h</p:attrName>
                                        </p:attrNameLst>
                                      </p:cBhvr>
                                      <p:tavLst>
                                        <p:tav tm="0">
                                          <p:val>
                                            <p:strVal val="ppt_h"/>
                                          </p:val>
                                        </p:tav>
                                        <p:tav tm="100000">
                                          <p:val>
                                            <p:strVal val="ppt_h"/>
                                          </p:val>
                                        </p:tav>
                                      </p:tavLst>
                                    </p:anim>
                                    <p:anim calcmode="lin" valueType="num">
                                      <p:cBhvr>
                                        <p:cTn id="25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3" dur="1" fill="hold">
                                          <p:stCondLst>
                                            <p:cond delay="2999"/>
                                          </p:stCondLst>
                                        </p:cTn>
                                        <p:tgtEl>
                                          <p:spTgt spid="18"/>
                                        </p:tgtEl>
                                        <p:attrNameLst>
                                          <p:attrName>style.visibility</p:attrName>
                                        </p:attrNameLst>
                                      </p:cBhvr>
                                      <p:to>
                                        <p:strVal val="hidden"/>
                                      </p:to>
                                    </p:set>
                                  </p:childTnLst>
                                </p:cTn>
                              </p:par>
                              <p:par>
                                <p:cTn id="254" presetID="19" presetClass="exit" presetSubtype="10" fill="hold" nodeType="withEffect">
                                  <p:stCondLst>
                                    <p:cond delay="0"/>
                                  </p:stCondLst>
                                  <p:childTnLst>
                                    <p:anim calcmode="lin" valueType="num">
                                      <p:cBhvr>
                                        <p:cTn id="255" dur="3000"/>
                                        <p:tgtEl>
                                          <p:spTgt spid="19"/>
                                        </p:tgtEl>
                                        <p:attrNameLst>
                                          <p:attrName>ppt_h</p:attrName>
                                        </p:attrNameLst>
                                      </p:cBhvr>
                                      <p:tavLst>
                                        <p:tav tm="0">
                                          <p:val>
                                            <p:strVal val="ppt_h"/>
                                          </p:val>
                                        </p:tav>
                                        <p:tav tm="100000">
                                          <p:val>
                                            <p:strVal val="ppt_h"/>
                                          </p:val>
                                        </p:tav>
                                      </p:tavLst>
                                    </p:anim>
                                    <p:anim calcmode="lin" valueType="num">
                                      <p:cBhvr>
                                        <p:cTn id="256"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7" dur="1" fill="hold">
                                          <p:stCondLst>
                                            <p:cond delay="2999"/>
                                          </p:stCondLst>
                                        </p:cTn>
                                        <p:tgtEl>
                                          <p:spTgt spid="19"/>
                                        </p:tgtEl>
                                        <p:attrNameLst>
                                          <p:attrName>style.visibility</p:attrName>
                                        </p:attrNameLst>
                                      </p:cBhvr>
                                      <p:to>
                                        <p:strVal val="hidden"/>
                                      </p:to>
                                    </p:set>
                                  </p:childTnLst>
                                </p:cTn>
                              </p:par>
                              <p:par>
                                <p:cTn id="258" presetID="19" presetClass="exit" presetSubtype="10" fill="hold" nodeType="withEffect">
                                  <p:stCondLst>
                                    <p:cond delay="0"/>
                                  </p:stCondLst>
                                  <p:childTnLst>
                                    <p:anim calcmode="lin" valueType="num">
                                      <p:cBhvr>
                                        <p:cTn id="259" dur="3000"/>
                                        <p:tgtEl>
                                          <p:spTgt spid="20"/>
                                        </p:tgtEl>
                                        <p:attrNameLst>
                                          <p:attrName>ppt_h</p:attrName>
                                        </p:attrNameLst>
                                      </p:cBhvr>
                                      <p:tavLst>
                                        <p:tav tm="0">
                                          <p:val>
                                            <p:strVal val="ppt_h"/>
                                          </p:val>
                                        </p:tav>
                                        <p:tav tm="100000">
                                          <p:val>
                                            <p:strVal val="ppt_h"/>
                                          </p:val>
                                        </p:tav>
                                      </p:tavLst>
                                    </p:anim>
                                    <p:anim calcmode="lin" valueType="num">
                                      <p:cBhvr>
                                        <p:cTn id="260"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1" dur="1" fill="hold">
                                          <p:stCondLst>
                                            <p:cond delay="2999"/>
                                          </p:stCondLst>
                                        </p:cTn>
                                        <p:tgtEl>
                                          <p:spTgt spid="20"/>
                                        </p:tgtEl>
                                        <p:attrNameLst>
                                          <p:attrName>style.visibility</p:attrName>
                                        </p:attrNameLst>
                                      </p:cBhvr>
                                      <p:to>
                                        <p:strVal val="hidden"/>
                                      </p:to>
                                    </p:set>
                                  </p:childTnLst>
                                </p:cTn>
                              </p:par>
                              <p:par>
                                <p:cTn id="262" presetID="55" presetClass="entr" presetSubtype="0" fill="hold" nodeType="withEffect">
                                  <p:stCondLst>
                                    <p:cond delay="0"/>
                                  </p:stCondLst>
                                  <p:childTnLst>
                                    <p:set>
                                      <p:cBhvr>
                                        <p:cTn id="263" dur="1" fill="hold">
                                          <p:stCondLst>
                                            <p:cond delay="0"/>
                                          </p:stCondLst>
                                        </p:cTn>
                                        <p:tgtEl>
                                          <p:spTgt spid="21"/>
                                        </p:tgtEl>
                                        <p:attrNameLst>
                                          <p:attrName>style.visibility</p:attrName>
                                        </p:attrNameLst>
                                      </p:cBhvr>
                                      <p:to>
                                        <p:strVal val="visible"/>
                                      </p:to>
                                    </p:set>
                                    <p:anim calcmode="lin" valueType="num">
                                      <p:cBhvr>
                                        <p:cTn id="264" dur="3000" fill="hold"/>
                                        <p:tgtEl>
                                          <p:spTgt spid="21"/>
                                        </p:tgtEl>
                                        <p:attrNameLst>
                                          <p:attrName>ppt_w</p:attrName>
                                        </p:attrNameLst>
                                      </p:cBhvr>
                                      <p:tavLst>
                                        <p:tav tm="0">
                                          <p:val>
                                            <p:strVal val="#ppt_w*0.70"/>
                                          </p:val>
                                        </p:tav>
                                        <p:tav tm="100000">
                                          <p:val>
                                            <p:strVal val="#ppt_w"/>
                                          </p:val>
                                        </p:tav>
                                      </p:tavLst>
                                    </p:anim>
                                    <p:anim calcmode="lin" valueType="num">
                                      <p:cBhvr>
                                        <p:cTn id="265" dur="3000" fill="hold"/>
                                        <p:tgtEl>
                                          <p:spTgt spid="21"/>
                                        </p:tgtEl>
                                        <p:attrNameLst>
                                          <p:attrName>ppt_h</p:attrName>
                                        </p:attrNameLst>
                                      </p:cBhvr>
                                      <p:tavLst>
                                        <p:tav tm="0">
                                          <p:val>
                                            <p:strVal val="#ppt_h"/>
                                          </p:val>
                                        </p:tav>
                                        <p:tav tm="100000">
                                          <p:val>
                                            <p:strVal val="#ppt_h"/>
                                          </p:val>
                                        </p:tav>
                                      </p:tavLst>
                                    </p:anim>
                                    <p:animEffect transition="in" filter="fade">
                                      <p:cBhvr>
                                        <p:cTn id="266" dur="3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4.bp.blogspot.com/-T8FF2PdoNjc/VcPQbiGiOyI/AAAAAAAADkM/5Dhw4n_Mlyo/s400/migrantes-Serbia-Gevgelija-Macedonia-UE_4653663.jpg"/>
          <p:cNvPicPr>
            <a:picLocks noChangeAspect="1" noChangeArrowheads="1"/>
          </p:cNvPicPr>
          <p:nvPr/>
        </p:nvPicPr>
        <p:blipFill>
          <a:blip r:embed="rId2"/>
          <a:srcRect/>
          <a:stretch>
            <a:fillRect/>
          </a:stretch>
        </p:blipFill>
        <p:spPr bwMode="auto">
          <a:xfrm>
            <a:off x="0" y="539734"/>
            <a:ext cx="8785286" cy="4429156"/>
          </a:xfrm>
          <a:prstGeom prst="rect">
            <a:avLst/>
          </a:prstGeom>
          <a:noFill/>
        </p:spPr>
      </p:pic>
      <p:sp>
        <p:nvSpPr>
          <p:cNvPr id="3" name="2 Rectángulo"/>
          <p:cNvSpPr/>
          <p:nvPr/>
        </p:nvSpPr>
        <p:spPr>
          <a:xfrm>
            <a:off x="0" y="0"/>
            <a:ext cx="8785225" cy="55596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4" name="3 Rectángulo"/>
          <p:cNvSpPr/>
          <p:nvPr/>
        </p:nvSpPr>
        <p:spPr>
          <a:xfrm>
            <a:off x="0" y="4952662"/>
            <a:ext cx="8785225" cy="55596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5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ientos de personas mueren ahogadas en el Mediterráneo intentando llegar a Europa "/>
          <p:cNvPicPr>
            <a:picLocks noChangeAspect="1" noChangeArrowheads="1"/>
          </p:cNvPicPr>
          <p:nvPr/>
        </p:nvPicPr>
        <p:blipFill>
          <a:blip r:embed="rId2"/>
          <a:srcRect/>
          <a:stretch>
            <a:fillRect/>
          </a:stretch>
        </p:blipFill>
        <p:spPr bwMode="auto">
          <a:xfrm>
            <a:off x="820712" y="-1"/>
            <a:ext cx="7151286" cy="5508625"/>
          </a:xfrm>
          <a:prstGeom prst="rect">
            <a:avLst/>
          </a:prstGeom>
          <a:noFill/>
        </p:spPr>
      </p:pic>
      <p:sp>
        <p:nvSpPr>
          <p:cNvPr id="3" name="2 Rectángulo"/>
          <p:cNvSpPr/>
          <p:nvPr/>
        </p:nvSpPr>
        <p:spPr>
          <a:xfrm>
            <a:off x="0" y="0"/>
            <a:ext cx="820713" cy="5508625"/>
          </a:xfrm>
          <a:prstGeom prst="rect">
            <a:avLst/>
          </a:prstGeom>
          <a:blipFill>
            <a:blip r:embed="rId3" cstate="print">
              <a:duotone>
                <a:prstClr val="black"/>
                <a:schemeClr val="accent4">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
        <p:nvSpPr>
          <p:cNvPr id="4" name="3 Rectángulo"/>
          <p:cNvSpPr/>
          <p:nvPr/>
        </p:nvSpPr>
        <p:spPr>
          <a:xfrm>
            <a:off x="7964512" y="0"/>
            <a:ext cx="820713" cy="5508625"/>
          </a:xfrm>
          <a:prstGeom prst="rect">
            <a:avLst/>
          </a:prstGeom>
          <a:blipFill>
            <a:blip r:embed="rId3" cstate="print">
              <a:duotone>
                <a:prstClr val="black"/>
                <a:schemeClr val="accent4">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2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500"/>
                                        <p:tgtEl>
                                          <p:spTgt spid="3"/>
                                        </p:tgtEl>
                                      </p:cBhvr>
                                    </p:animEffect>
                                  </p:childTnLst>
                                </p:cTn>
                              </p:par>
                              <p:par>
                                <p:cTn id="8" presetID="3" presetClass="entr" presetSubtype="5" repeatCount="200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dashground.com/wp-content/uploads/2015/09/refugiados_PLYIMA20150904_0003_5-650x437.jpg"/>
          <p:cNvPicPr>
            <a:picLocks noChangeAspect="1" noChangeArrowheads="1"/>
          </p:cNvPicPr>
          <p:nvPr/>
        </p:nvPicPr>
        <p:blipFill>
          <a:blip r:embed="rId2"/>
          <a:srcRect/>
          <a:stretch>
            <a:fillRect/>
          </a:stretch>
        </p:blipFill>
        <p:spPr bwMode="auto">
          <a:xfrm>
            <a:off x="0" y="-2"/>
            <a:ext cx="8840201" cy="5683271"/>
          </a:xfrm>
          <a:prstGeom prst="rect">
            <a:avLst/>
          </a:prstGeom>
          <a:noFill/>
        </p:spPr>
      </p:pic>
    </p:spTree>
  </p:cSld>
  <p:clrMapOvr>
    <a:masterClrMapping/>
  </p:clrMapOvr>
  <p:transition spd="med" advTm="8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2">
                <a:tint val="45000"/>
                <a:satMod val="400000"/>
              </a:schemeClr>
            </a:duotone>
            <a:lum bright="-37000" contrast="100000"/>
          </a:blip>
          <a:srcRect/>
          <a:stretch>
            <a:fillRect/>
          </a:stretch>
        </p:blipFill>
        <p:spPr bwMode="auto">
          <a:xfrm>
            <a:off x="0" y="0"/>
            <a:ext cx="8785225" cy="5523927"/>
          </a:xfrm>
          <a:prstGeom prst="rect">
            <a:avLst/>
          </a:prstGeom>
          <a:noFill/>
          <a:ln w="9525">
            <a:noFill/>
            <a:miter lim="800000"/>
            <a:headEnd/>
            <a:tailEnd/>
          </a:ln>
        </p:spPr>
      </p:pic>
      <p:sp>
        <p:nvSpPr>
          <p:cNvPr id="2" name="1 Rectángulo"/>
          <p:cNvSpPr/>
          <p:nvPr/>
        </p:nvSpPr>
        <p:spPr>
          <a:xfrm>
            <a:off x="2035158" y="1325552"/>
            <a:ext cx="4392613" cy="3046988"/>
          </a:xfrm>
          <a:prstGeom prst="rect">
            <a:avLst/>
          </a:prstGeom>
        </p:spPr>
        <p:txBody>
          <a:bodyPr>
            <a:spAutoFit/>
          </a:bodyPr>
          <a:lstStyle/>
          <a:p>
            <a:pPr algn="ctr"/>
            <a:r>
              <a:rPr lang="es-ES" sz="3200" b="1" i="1" dirty="0" smtClean="0">
                <a:solidFill>
                  <a:srgbClr val="FFFF00"/>
                </a:solidFill>
              </a:rPr>
              <a:t>Existen razones para sospechar cuando oímos hablar a algunos políticos de solidaridad. Esta es solo una de ellas.</a:t>
            </a:r>
            <a:endParaRPr lang="es-ES" sz="3200" b="1" i="1" dirty="0">
              <a:solidFill>
                <a:srgbClr val="FFFF00"/>
              </a:solidFill>
            </a:endParaRPr>
          </a:p>
        </p:txBody>
      </p:sp>
      <p:pic>
        <p:nvPicPr>
          <p:cNvPr id="4" name="Picture 4" descr="pc12"/>
          <p:cNvPicPr>
            <a:picLocks noChangeAspect="1" noChangeArrowheads="1" noCrop="1"/>
          </p:cNvPicPr>
          <p:nvPr/>
        </p:nvPicPr>
        <p:blipFill>
          <a:blip r:embed="rId3" cstate="print"/>
          <a:srcRect/>
          <a:stretch>
            <a:fillRect/>
          </a:stretch>
        </p:blipFill>
        <p:spPr bwMode="auto">
          <a:xfrm>
            <a:off x="249208" y="4861733"/>
            <a:ext cx="683272" cy="646892"/>
          </a:xfrm>
          <a:prstGeom prst="rect">
            <a:avLst/>
          </a:prstGeom>
          <a:noFill/>
          <a:ln w="9525">
            <a:noFill/>
            <a:miter lim="800000"/>
            <a:headEnd/>
            <a:tailEnd/>
          </a:ln>
        </p:spPr>
      </p:pic>
    </p:spTree>
  </p:cSld>
  <p:clrMapOvr>
    <a:masterClrMapping/>
  </p:clrMapOvr>
  <p:transition spd="med" advTm="1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Jose Luis\Escritorio\REFUGIADOS\refugiados-sirios-hungria-700x472.jpg"/>
          <p:cNvPicPr>
            <a:picLocks noChangeAspect="1" noChangeArrowheads="1"/>
          </p:cNvPicPr>
          <p:nvPr/>
        </p:nvPicPr>
        <p:blipFill>
          <a:blip r:embed="rId2"/>
          <a:srcRect/>
          <a:stretch>
            <a:fillRect/>
          </a:stretch>
        </p:blipFill>
        <p:spPr bwMode="auto">
          <a:xfrm>
            <a:off x="677836" y="0"/>
            <a:ext cx="7328776" cy="5508625"/>
          </a:xfrm>
          <a:prstGeom prst="rect">
            <a:avLst/>
          </a:prstGeom>
          <a:noFill/>
        </p:spPr>
      </p:pic>
      <p:sp>
        <p:nvSpPr>
          <p:cNvPr id="3" name="2 Rectángulo"/>
          <p:cNvSpPr/>
          <p:nvPr/>
        </p:nvSpPr>
        <p:spPr>
          <a:xfrm>
            <a:off x="7964512" y="0"/>
            <a:ext cx="820713" cy="5508625"/>
          </a:xfrm>
          <a:prstGeom prst="rect">
            <a:avLst/>
          </a:prstGeom>
          <a:blipFill>
            <a:blip r:embed="rId3" cstate="print">
              <a:duotone>
                <a:prstClr val="black"/>
                <a:schemeClr val="accent4">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
        <p:nvSpPr>
          <p:cNvPr id="4" name="3 Rectángulo"/>
          <p:cNvSpPr/>
          <p:nvPr/>
        </p:nvSpPr>
        <p:spPr>
          <a:xfrm>
            <a:off x="0" y="0"/>
            <a:ext cx="820713" cy="5508625"/>
          </a:xfrm>
          <a:prstGeom prst="rect">
            <a:avLst/>
          </a:prstGeom>
          <a:blipFill>
            <a:blip r:embed="rId3" cstate="print">
              <a:duotone>
                <a:prstClr val="black"/>
                <a:schemeClr val="accent4">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2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500"/>
                                        <p:tgtEl>
                                          <p:spTgt spid="3"/>
                                        </p:tgtEl>
                                      </p:cBhvr>
                                    </p:animEffect>
                                  </p:childTnLst>
                                </p:cTn>
                              </p:par>
                              <p:par>
                                <p:cTn id="8" presetID="3" presetClass="entr" presetSubtype="5" repeatCount="200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www.periodicoabc.mx/sites/default/files/styles/elemento_principal_articulo940x615/public/nino_turco_muere_2015.jpg?itok=U-zhxpEA"/>
          <p:cNvPicPr>
            <a:picLocks noChangeAspect="1" noChangeArrowheads="1"/>
          </p:cNvPicPr>
          <p:nvPr/>
        </p:nvPicPr>
        <p:blipFill>
          <a:blip r:embed="rId2"/>
          <a:srcRect/>
          <a:stretch>
            <a:fillRect/>
          </a:stretch>
        </p:blipFill>
        <p:spPr bwMode="auto">
          <a:xfrm>
            <a:off x="-168275" y="-349251"/>
            <a:ext cx="8953500" cy="5857876"/>
          </a:xfrm>
          <a:prstGeom prst="rect">
            <a:avLst/>
          </a:prstGeom>
          <a:noFill/>
        </p:spPr>
      </p:pic>
    </p:spTree>
  </p:cSld>
  <p:clrMapOvr>
    <a:masterClrMapping/>
  </p:clrMapOvr>
  <p:transition spd="med" advTm="8000">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ww.periodicoabc.mx/sites/default/files/styles/elemento_principal_articulo940x615/public/grecianaufragio.jpg?itok=7GDSShGt"/>
          <p:cNvPicPr>
            <a:picLocks noChangeAspect="1" noChangeArrowheads="1"/>
          </p:cNvPicPr>
          <p:nvPr/>
        </p:nvPicPr>
        <p:blipFill>
          <a:blip r:embed="rId2"/>
          <a:srcRect/>
          <a:stretch>
            <a:fillRect/>
          </a:stretch>
        </p:blipFill>
        <p:spPr bwMode="auto">
          <a:xfrm>
            <a:off x="0" y="-1023962"/>
            <a:ext cx="8953500" cy="6532587"/>
          </a:xfrm>
          <a:prstGeom prst="rect">
            <a:avLst/>
          </a:prstGeom>
          <a:noFill/>
        </p:spPr>
      </p:pic>
      <p:sp>
        <p:nvSpPr>
          <p:cNvPr id="3" name="2 Rectángulo"/>
          <p:cNvSpPr/>
          <p:nvPr/>
        </p:nvSpPr>
        <p:spPr>
          <a:xfrm>
            <a:off x="0" y="0"/>
            <a:ext cx="8785225" cy="55596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4" name="3 Rectángulo"/>
          <p:cNvSpPr/>
          <p:nvPr/>
        </p:nvSpPr>
        <p:spPr>
          <a:xfrm>
            <a:off x="0" y="4952662"/>
            <a:ext cx="8785225" cy="55596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5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7" name="Picture 2" descr="https://i0.wp.com/www.frontpagemag.com/sites/default/files/styles/article_full/public/uploads/2015/09/boat_people_at_sicily_in_the_mediterranean_sea.jpg"/>
          <p:cNvPicPr>
            <a:picLocks noChangeAspect="1" noChangeArrowheads="1"/>
          </p:cNvPicPr>
          <p:nvPr/>
        </p:nvPicPr>
        <p:blipFill>
          <a:blip r:embed="rId2"/>
          <a:srcRect/>
          <a:stretch>
            <a:fillRect/>
          </a:stretch>
        </p:blipFill>
        <p:spPr bwMode="auto">
          <a:xfrm>
            <a:off x="0" y="-1"/>
            <a:ext cx="8891691" cy="5508625"/>
          </a:xfrm>
          <a:prstGeom prst="rect">
            <a:avLst/>
          </a:prstGeom>
          <a:noFill/>
        </p:spPr>
      </p:pic>
      <p:sp>
        <p:nvSpPr>
          <p:cNvPr id="5" name="4 Arco de bloque"/>
          <p:cNvSpPr/>
          <p:nvPr/>
        </p:nvSpPr>
        <p:spPr>
          <a:xfrm>
            <a:off x="2814018" y="4532715"/>
            <a:ext cx="3157190" cy="1951821"/>
          </a:xfrm>
          <a:prstGeom prst="blockArc">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a:off x="2801817" y="3794831"/>
            <a:ext cx="3157190" cy="1951821"/>
          </a:xfrm>
          <a:prstGeom prst="blockArc">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rco de bloque"/>
          <p:cNvSpPr/>
          <p:nvPr/>
        </p:nvSpPr>
        <p:spPr>
          <a:xfrm>
            <a:off x="2814018" y="3041645"/>
            <a:ext cx="3157190" cy="1950121"/>
          </a:xfrm>
          <a:prstGeom prst="blockArc">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rot="10800000">
            <a:off x="2882653" y="-918104"/>
            <a:ext cx="3157190" cy="1950122"/>
          </a:xfrm>
          <a:prstGeom prst="blockArc">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rco de bloque"/>
          <p:cNvSpPr/>
          <p:nvPr/>
        </p:nvSpPr>
        <p:spPr>
          <a:xfrm rot="10800000">
            <a:off x="2814018" y="-229526"/>
            <a:ext cx="3157190" cy="1951823"/>
          </a:xfrm>
          <a:prstGeom prst="blockArc">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rco de bloque"/>
          <p:cNvSpPr/>
          <p:nvPr/>
        </p:nvSpPr>
        <p:spPr>
          <a:xfrm rot="10800000">
            <a:off x="2882653" y="516859"/>
            <a:ext cx="3157190" cy="1950122"/>
          </a:xfrm>
          <a:prstGeom prst="blockArc">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rco de bloque"/>
          <p:cNvSpPr/>
          <p:nvPr/>
        </p:nvSpPr>
        <p:spPr>
          <a:xfrm rot="5400000">
            <a:off x="-1320200" y="1702288"/>
            <a:ext cx="2640399" cy="2333576"/>
          </a:xfrm>
          <a:prstGeom prst="blockArc">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rco de bloque"/>
          <p:cNvSpPr/>
          <p:nvPr/>
        </p:nvSpPr>
        <p:spPr>
          <a:xfrm rot="5611600">
            <a:off x="-332536" y="1817052"/>
            <a:ext cx="2638699" cy="2333575"/>
          </a:xfrm>
          <a:prstGeom prst="blockArc">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rco de bloque"/>
          <p:cNvSpPr/>
          <p:nvPr/>
        </p:nvSpPr>
        <p:spPr>
          <a:xfrm rot="5611600">
            <a:off x="599369" y="1808550"/>
            <a:ext cx="2638699" cy="2333575"/>
          </a:xfrm>
          <a:prstGeom prst="blockArc">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rco de bloque"/>
          <p:cNvSpPr/>
          <p:nvPr/>
        </p:nvSpPr>
        <p:spPr>
          <a:xfrm rot="16200000">
            <a:off x="7465026" y="1702289"/>
            <a:ext cx="2640399" cy="2333575"/>
          </a:xfrm>
          <a:prstGeom prst="blockArc">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rco de bloque"/>
          <p:cNvSpPr/>
          <p:nvPr/>
        </p:nvSpPr>
        <p:spPr>
          <a:xfrm rot="16200000">
            <a:off x="6572777" y="1760095"/>
            <a:ext cx="2640399" cy="2333575"/>
          </a:xfrm>
          <a:prstGeom prst="blockArc">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Arco de bloque"/>
          <p:cNvSpPr/>
          <p:nvPr/>
        </p:nvSpPr>
        <p:spPr>
          <a:xfrm rot="16200000">
            <a:off x="5475473" y="1817052"/>
            <a:ext cx="2638699" cy="2333575"/>
          </a:xfrm>
          <a:prstGeom prst="blockArc">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ppt_x"/>
                                          </p:val>
                                        </p:tav>
                                        <p:tav tm="100000">
                                          <p:val>
                                            <p:strVal val="#ppt_x"/>
                                          </p:val>
                                        </p:tav>
                                      </p:tavLst>
                                    </p:anim>
                                    <p:anim calcmode="lin" valueType="num">
                                      <p:cBhvr additive="base">
                                        <p:cTn id="20" dur="30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childTnLst>
                          </p:cTn>
                        </p:par>
                        <p:par>
                          <p:cTn id="53" fill="hold">
                            <p:stCondLst>
                              <p:cond delay="3000"/>
                            </p:stCondLst>
                            <p:childTnLst>
                              <p:par>
                                <p:cTn id="54" presetID="8" presetClass="emph" presetSubtype="0" fill="hold" nodeType="afterEffect">
                                  <p:stCondLst>
                                    <p:cond delay="0"/>
                                  </p:stCondLst>
                                  <p:childTnLst>
                                    <p:animRot by="21600000">
                                      <p:cBhvr>
                                        <p:cTn id="55" dur="5000" fill="hold"/>
                                        <p:tgtEl>
                                          <p:spTgt spid="5"/>
                                        </p:tgtEl>
                                        <p:attrNameLst>
                                          <p:attrName>r</p:attrName>
                                        </p:attrNameLst>
                                      </p:cBhvr>
                                    </p:animRot>
                                  </p:childTnLst>
                                </p:cTn>
                              </p:par>
                              <p:par>
                                <p:cTn id="56" presetID="8" presetClass="emph" presetSubtype="0" fill="hold" nodeType="withEffect">
                                  <p:stCondLst>
                                    <p:cond delay="0"/>
                                  </p:stCondLst>
                                  <p:childTnLst>
                                    <p:animRot by="21600000">
                                      <p:cBhvr>
                                        <p:cTn id="57" dur="5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2"/>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3"/>
                                        </p:tgtEl>
                                        <p:attrNameLst>
                                          <p:attrName>r</p:attrName>
                                        </p:attrNameLst>
                                      </p:cBhvr>
                                    </p:animRot>
                                  </p:childTnLst>
                                </p:cTn>
                              </p:par>
                              <p:par>
                                <p:cTn id="72" presetID="8" presetClass="emph" presetSubtype="0" fill="hold" nodeType="withEffect">
                                  <p:stCondLst>
                                    <p:cond delay="0"/>
                                  </p:stCondLst>
                                  <p:childTnLst>
                                    <p:animRot by="21600000">
                                      <p:cBhvr>
                                        <p:cTn id="73" dur="5000" fill="hold"/>
                                        <p:tgtEl>
                                          <p:spTgt spid="14"/>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16"/>
                                        </p:tgtEl>
                                        <p:attrNameLst>
                                          <p:attrName>r</p:attrName>
                                        </p:attrNameLst>
                                      </p:cBhvr>
                                    </p:animRot>
                                  </p:childTnLst>
                                </p:cTn>
                              </p:par>
                              <p:par>
                                <p:cTn id="78" presetID="2" presetClass="exit" presetSubtype="1" fill="hold" nodeType="withEffect">
                                  <p:stCondLst>
                                    <p:cond delay="0"/>
                                  </p:stCondLst>
                                  <p:childTnLst>
                                    <p:anim calcmode="lin" valueType="num">
                                      <p:cBhvr additive="base">
                                        <p:cTn id="79" dur="5000"/>
                                        <p:tgtEl>
                                          <p:spTgt spid="5"/>
                                        </p:tgtEl>
                                        <p:attrNameLst>
                                          <p:attrName>ppt_x</p:attrName>
                                        </p:attrNameLst>
                                      </p:cBhvr>
                                      <p:tavLst>
                                        <p:tav tm="0">
                                          <p:val>
                                            <p:strVal val="ppt_x"/>
                                          </p:val>
                                        </p:tav>
                                        <p:tav tm="100000">
                                          <p:val>
                                            <p:strVal val="ppt_x"/>
                                          </p:val>
                                        </p:tav>
                                      </p:tavLst>
                                    </p:anim>
                                    <p:anim calcmode="lin" valueType="num">
                                      <p:cBhvr additive="base">
                                        <p:cTn id="80" dur="5000"/>
                                        <p:tgtEl>
                                          <p:spTgt spid="5"/>
                                        </p:tgtEl>
                                        <p:attrNameLst>
                                          <p:attrName>ppt_y</p:attrName>
                                        </p:attrNameLst>
                                      </p:cBhvr>
                                      <p:tavLst>
                                        <p:tav tm="0">
                                          <p:val>
                                            <p:strVal val="ppt_y"/>
                                          </p:val>
                                        </p:tav>
                                        <p:tav tm="100000">
                                          <p:val>
                                            <p:strVal val="0-ppt_h/2"/>
                                          </p:val>
                                        </p:tav>
                                      </p:tavLst>
                                    </p:anim>
                                    <p:set>
                                      <p:cBhvr>
                                        <p:cTn id="81" dur="1" fill="hold">
                                          <p:stCondLst>
                                            <p:cond delay="4999"/>
                                          </p:stCondLst>
                                        </p:cTn>
                                        <p:tgtEl>
                                          <p:spTgt spid="5"/>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5000"/>
                                        <p:tgtEl>
                                          <p:spTgt spid="6"/>
                                        </p:tgtEl>
                                        <p:attrNameLst>
                                          <p:attrName>ppt_x</p:attrName>
                                        </p:attrNameLst>
                                      </p:cBhvr>
                                      <p:tavLst>
                                        <p:tav tm="0">
                                          <p:val>
                                            <p:strVal val="ppt_x"/>
                                          </p:val>
                                        </p:tav>
                                        <p:tav tm="100000">
                                          <p:val>
                                            <p:strVal val="ppt_x"/>
                                          </p:val>
                                        </p:tav>
                                      </p:tavLst>
                                    </p:anim>
                                    <p:anim calcmode="lin" valueType="num">
                                      <p:cBhvr additive="base">
                                        <p:cTn id="84" dur="5000"/>
                                        <p:tgtEl>
                                          <p:spTgt spid="6"/>
                                        </p:tgtEl>
                                        <p:attrNameLst>
                                          <p:attrName>ppt_y</p:attrName>
                                        </p:attrNameLst>
                                      </p:cBhvr>
                                      <p:tavLst>
                                        <p:tav tm="0">
                                          <p:val>
                                            <p:strVal val="ppt_y"/>
                                          </p:val>
                                        </p:tav>
                                        <p:tav tm="100000">
                                          <p:val>
                                            <p:strVal val="0-ppt_h/2"/>
                                          </p:val>
                                        </p:tav>
                                      </p:tavLst>
                                    </p:anim>
                                    <p:set>
                                      <p:cBhvr>
                                        <p:cTn id="85" dur="1" fill="hold">
                                          <p:stCondLst>
                                            <p:cond delay="4999"/>
                                          </p:stCondLst>
                                        </p:cTn>
                                        <p:tgtEl>
                                          <p:spTgt spid="6"/>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5000"/>
                                        <p:tgtEl>
                                          <p:spTgt spid="7"/>
                                        </p:tgtEl>
                                        <p:attrNameLst>
                                          <p:attrName>ppt_x</p:attrName>
                                        </p:attrNameLst>
                                      </p:cBhvr>
                                      <p:tavLst>
                                        <p:tav tm="0">
                                          <p:val>
                                            <p:strVal val="ppt_x"/>
                                          </p:val>
                                        </p:tav>
                                        <p:tav tm="100000">
                                          <p:val>
                                            <p:strVal val="ppt_x"/>
                                          </p:val>
                                        </p:tav>
                                      </p:tavLst>
                                    </p:anim>
                                    <p:anim calcmode="lin" valueType="num">
                                      <p:cBhvr additive="base">
                                        <p:cTn id="88" dur="5000"/>
                                        <p:tgtEl>
                                          <p:spTgt spid="7"/>
                                        </p:tgtEl>
                                        <p:attrNameLst>
                                          <p:attrName>ppt_y</p:attrName>
                                        </p:attrNameLst>
                                      </p:cBhvr>
                                      <p:tavLst>
                                        <p:tav tm="0">
                                          <p:val>
                                            <p:strVal val="ppt_y"/>
                                          </p:val>
                                        </p:tav>
                                        <p:tav tm="100000">
                                          <p:val>
                                            <p:strVal val="0-ppt_h/2"/>
                                          </p:val>
                                        </p:tav>
                                      </p:tavLst>
                                    </p:anim>
                                    <p:set>
                                      <p:cBhvr>
                                        <p:cTn id="89" dur="1" fill="hold">
                                          <p:stCondLst>
                                            <p:cond delay="4999"/>
                                          </p:stCondLst>
                                        </p:cTn>
                                        <p:tgtEl>
                                          <p:spTgt spid="7"/>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5000"/>
                                        <p:tgtEl>
                                          <p:spTgt spid="8"/>
                                        </p:tgtEl>
                                        <p:attrNameLst>
                                          <p:attrName>ppt_x</p:attrName>
                                        </p:attrNameLst>
                                      </p:cBhvr>
                                      <p:tavLst>
                                        <p:tav tm="0">
                                          <p:val>
                                            <p:strVal val="ppt_x"/>
                                          </p:val>
                                        </p:tav>
                                        <p:tav tm="100000">
                                          <p:val>
                                            <p:strVal val="ppt_x"/>
                                          </p:val>
                                        </p:tav>
                                      </p:tavLst>
                                    </p:anim>
                                    <p:anim calcmode="lin" valueType="num">
                                      <p:cBhvr additive="base">
                                        <p:cTn id="92" dur="5000"/>
                                        <p:tgtEl>
                                          <p:spTgt spid="8"/>
                                        </p:tgtEl>
                                        <p:attrNameLst>
                                          <p:attrName>ppt_y</p:attrName>
                                        </p:attrNameLst>
                                      </p:cBhvr>
                                      <p:tavLst>
                                        <p:tav tm="0">
                                          <p:val>
                                            <p:strVal val="ppt_y"/>
                                          </p:val>
                                        </p:tav>
                                        <p:tav tm="100000">
                                          <p:val>
                                            <p:strVal val="1+ppt_h/2"/>
                                          </p:val>
                                        </p:tav>
                                      </p:tavLst>
                                    </p:anim>
                                    <p:set>
                                      <p:cBhvr>
                                        <p:cTn id="93" dur="1" fill="hold">
                                          <p:stCondLst>
                                            <p:cond delay="4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5000"/>
                                        <p:tgtEl>
                                          <p:spTgt spid="9"/>
                                        </p:tgtEl>
                                        <p:attrNameLst>
                                          <p:attrName>ppt_x</p:attrName>
                                        </p:attrNameLst>
                                      </p:cBhvr>
                                      <p:tavLst>
                                        <p:tav tm="0">
                                          <p:val>
                                            <p:strVal val="ppt_x"/>
                                          </p:val>
                                        </p:tav>
                                        <p:tav tm="100000">
                                          <p:val>
                                            <p:strVal val="ppt_x"/>
                                          </p:val>
                                        </p:tav>
                                      </p:tavLst>
                                    </p:anim>
                                    <p:anim calcmode="lin" valueType="num">
                                      <p:cBhvr additive="base">
                                        <p:cTn id="96" dur="5000"/>
                                        <p:tgtEl>
                                          <p:spTgt spid="9"/>
                                        </p:tgtEl>
                                        <p:attrNameLst>
                                          <p:attrName>ppt_y</p:attrName>
                                        </p:attrNameLst>
                                      </p:cBhvr>
                                      <p:tavLst>
                                        <p:tav tm="0">
                                          <p:val>
                                            <p:strVal val="ppt_y"/>
                                          </p:val>
                                        </p:tav>
                                        <p:tav tm="100000">
                                          <p:val>
                                            <p:strVal val="1+ppt_h/2"/>
                                          </p:val>
                                        </p:tav>
                                      </p:tavLst>
                                    </p:anim>
                                    <p:set>
                                      <p:cBhvr>
                                        <p:cTn id="97" dur="1" fill="hold">
                                          <p:stCondLst>
                                            <p:cond delay="4999"/>
                                          </p:stCondLst>
                                        </p:cTn>
                                        <p:tgtEl>
                                          <p:spTgt spid="9"/>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5000"/>
                                        <p:tgtEl>
                                          <p:spTgt spid="10"/>
                                        </p:tgtEl>
                                        <p:attrNameLst>
                                          <p:attrName>ppt_x</p:attrName>
                                        </p:attrNameLst>
                                      </p:cBhvr>
                                      <p:tavLst>
                                        <p:tav tm="0">
                                          <p:val>
                                            <p:strVal val="ppt_x"/>
                                          </p:val>
                                        </p:tav>
                                        <p:tav tm="100000">
                                          <p:val>
                                            <p:strVal val="ppt_x"/>
                                          </p:val>
                                        </p:tav>
                                      </p:tavLst>
                                    </p:anim>
                                    <p:anim calcmode="lin" valueType="num">
                                      <p:cBhvr additive="base">
                                        <p:cTn id="100" dur="5000"/>
                                        <p:tgtEl>
                                          <p:spTgt spid="10"/>
                                        </p:tgtEl>
                                        <p:attrNameLst>
                                          <p:attrName>ppt_y</p:attrName>
                                        </p:attrNameLst>
                                      </p:cBhvr>
                                      <p:tavLst>
                                        <p:tav tm="0">
                                          <p:val>
                                            <p:strVal val="ppt_y"/>
                                          </p:val>
                                        </p:tav>
                                        <p:tav tm="100000">
                                          <p:val>
                                            <p:strVal val="1+ppt_h/2"/>
                                          </p:val>
                                        </p:tav>
                                      </p:tavLst>
                                    </p:anim>
                                    <p:set>
                                      <p:cBhvr>
                                        <p:cTn id="101" dur="1" fill="hold">
                                          <p:stCondLst>
                                            <p:cond delay="4999"/>
                                          </p:stCondLst>
                                        </p:cTn>
                                        <p:tgtEl>
                                          <p:spTgt spid="10"/>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5000"/>
                                        <p:tgtEl>
                                          <p:spTgt spid="11"/>
                                        </p:tgtEl>
                                        <p:attrNameLst>
                                          <p:attrName>ppt_x</p:attrName>
                                        </p:attrNameLst>
                                      </p:cBhvr>
                                      <p:tavLst>
                                        <p:tav tm="0">
                                          <p:val>
                                            <p:strVal val="ppt_x"/>
                                          </p:val>
                                        </p:tav>
                                        <p:tav tm="100000">
                                          <p:val>
                                            <p:strVal val="1+ppt_w/2"/>
                                          </p:val>
                                        </p:tav>
                                      </p:tavLst>
                                    </p:anim>
                                    <p:anim calcmode="lin" valueType="num">
                                      <p:cBhvr additive="base">
                                        <p:cTn id="104" dur="5000"/>
                                        <p:tgtEl>
                                          <p:spTgt spid="11"/>
                                        </p:tgtEl>
                                        <p:attrNameLst>
                                          <p:attrName>ppt_y</p:attrName>
                                        </p:attrNameLst>
                                      </p:cBhvr>
                                      <p:tavLst>
                                        <p:tav tm="0">
                                          <p:val>
                                            <p:strVal val="ppt_y"/>
                                          </p:val>
                                        </p:tav>
                                        <p:tav tm="100000">
                                          <p:val>
                                            <p:strVal val="ppt_y"/>
                                          </p:val>
                                        </p:tav>
                                      </p:tavLst>
                                    </p:anim>
                                    <p:set>
                                      <p:cBhvr>
                                        <p:cTn id="105" dur="1" fill="hold">
                                          <p:stCondLst>
                                            <p:cond delay="4999"/>
                                          </p:stCondLst>
                                        </p:cTn>
                                        <p:tgtEl>
                                          <p:spTgt spid="11"/>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5000"/>
                                        <p:tgtEl>
                                          <p:spTgt spid="12"/>
                                        </p:tgtEl>
                                        <p:attrNameLst>
                                          <p:attrName>ppt_x</p:attrName>
                                        </p:attrNameLst>
                                      </p:cBhvr>
                                      <p:tavLst>
                                        <p:tav tm="0">
                                          <p:val>
                                            <p:strVal val="ppt_x"/>
                                          </p:val>
                                        </p:tav>
                                        <p:tav tm="100000">
                                          <p:val>
                                            <p:strVal val="1+ppt_w/2"/>
                                          </p:val>
                                        </p:tav>
                                      </p:tavLst>
                                    </p:anim>
                                    <p:anim calcmode="lin" valueType="num">
                                      <p:cBhvr additive="base">
                                        <p:cTn id="108" dur="5000"/>
                                        <p:tgtEl>
                                          <p:spTgt spid="12"/>
                                        </p:tgtEl>
                                        <p:attrNameLst>
                                          <p:attrName>ppt_y</p:attrName>
                                        </p:attrNameLst>
                                      </p:cBhvr>
                                      <p:tavLst>
                                        <p:tav tm="0">
                                          <p:val>
                                            <p:strVal val="ppt_y"/>
                                          </p:val>
                                        </p:tav>
                                        <p:tav tm="100000">
                                          <p:val>
                                            <p:strVal val="ppt_y"/>
                                          </p:val>
                                        </p:tav>
                                      </p:tavLst>
                                    </p:anim>
                                    <p:set>
                                      <p:cBhvr>
                                        <p:cTn id="109" dur="1" fill="hold">
                                          <p:stCondLst>
                                            <p:cond delay="4999"/>
                                          </p:stCondLst>
                                        </p:cTn>
                                        <p:tgtEl>
                                          <p:spTgt spid="12"/>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5000"/>
                                        <p:tgtEl>
                                          <p:spTgt spid="13"/>
                                        </p:tgtEl>
                                        <p:attrNameLst>
                                          <p:attrName>ppt_x</p:attrName>
                                        </p:attrNameLst>
                                      </p:cBhvr>
                                      <p:tavLst>
                                        <p:tav tm="0">
                                          <p:val>
                                            <p:strVal val="ppt_x"/>
                                          </p:val>
                                        </p:tav>
                                        <p:tav tm="100000">
                                          <p:val>
                                            <p:strVal val="1+ppt_w/2"/>
                                          </p:val>
                                        </p:tav>
                                      </p:tavLst>
                                    </p:anim>
                                    <p:anim calcmode="lin" valueType="num">
                                      <p:cBhvr additive="base">
                                        <p:cTn id="112" dur="5000"/>
                                        <p:tgtEl>
                                          <p:spTgt spid="13"/>
                                        </p:tgtEl>
                                        <p:attrNameLst>
                                          <p:attrName>ppt_y</p:attrName>
                                        </p:attrNameLst>
                                      </p:cBhvr>
                                      <p:tavLst>
                                        <p:tav tm="0">
                                          <p:val>
                                            <p:strVal val="ppt_y"/>
                                          </p:val>
                                        </p:tav>
                                        <p:tav tm="100000">
                                          <p:val>
                                            <p:strVal val="ppt_y"/>
                                          </p:val>
                                        </p:tav>
                                      </p:tavLst>
                                    </p:anim>
                                    <p:set>
                                      <p:cBhvr>
                                        <p:cTn id="113" dur="1" fill="hold">
                                          <p:stCondLst>
                                            <p:cond delay="4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5000"/>
                                        <p:tgtEl>
                                          <p:spTgt spid="14"/>
                                        </p:tgtEl>
                                        <p:attrNameLst>
                                          <p:attrName>ppt_x</p:attrName>
                                        </p:attrNameLst>
                                      </p:cBhvr>
                                      <p:tavLst>
                                        <p:tav tm="0">
                                          <p:val>
                                            <p:strVal val="ppt_x"/>
                                          </p:val>
                                        </p:tav>
                                        <p:tav tm="100000">
                                          <p:val>
                                            <p:strVal val="0-ppt_w/2"/>
                                          </p:val>
                                        </p:tav>
                                      </p:tavLst>
                                    </p:anim>
                                    <p:anim calcmode="lin" valueType="num">
                                      <p:cBhvr additive="base">
                                        <p:cTn id="116" dur="5000"/>
                                        <p:tgtEl>
                                          <p:spTgt spid="14"/>
                                        </p:tgtEl>
                                        <p:attrNameLst>
                                          <p:attrName>ppt_y</p:attrName>
                                        </p:attrNameLst>
                                      </p:cBhvr>
                                      <p:tavLst>
                                        <p:tav tm="0">
                                          <p:val>
                                            <p:strVal val="ppt_y"/>
                                          </p:val>
                                        </p:tav>
                                        <p:tav tm="100000">
                                          <p:val>
                                            <p:strVal val="ppt_y"/>
                                          </p:val>
                                        </p:tav>
                                      </p:tavLst>
                                    </p:anim>
                                    <p:set>
                                      <p:cBhvr>
                                        <p:cTn id="117" dur="1" fill="hold">
                                          <p:stCondLst>
                                            <p:cond delay="4999"/>
                                          </p:stCondLst>
                                        </p:cTn>
                                        <p:tgtEl>
                                          <p:spTgt spid="14"/>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5000"/>
                                        <p:tgtEl>
                                          <p:spTgt spid="15"/>
                                        </p:tgtEl>
                                        <p:attrNameLst>
                                          <p:attrName>ppt_x</p:attrName>
                                        </p:attrNameLst>
                                      </p:cBhvr>
                                      <p:tavLst>
                                        <p:tav tm="0">
                                          <p:val>
                                            <p:strVal val="ppt_x"/>
                                          </p:val>
                                        </p:tav>
                                        <p:tav tm="100000">
                                          <p:val>
                                            <p:strVal val="0-ppt_w/2"/>
                                          </p:val>
                                        </p:tav>
                                      </p:tavLst>
                                    </p:anim>
                                    <p:anim calcmode="lin" valueType="num">
                                      <p:cBhvr additive="base">
                                        <p:cTn id="120" dur="5000"/>
                                        <p:tgtEl>
                                          <p:spTgt spid="15"/>
                                        </p:tgtEl>
                                        <p:attrNameLst>
                                          <p:attrName>ppt_y</p:attrName>
                                        </p:attrNameLst>
                                      </p:cBhvr>
                                      <p:tavLst>
                                        <p:tav tm="0">
                                          <p:val>
                                            <p:strVal val="ppt_y"/>
                                          </p:val>
                                        </p:tav>
                                        <p:tav tm="100000">
                                          <p:val>
                                            <p:strVal val="ppt_y"/>
                                          </p:val>
                                        </p:tav>
                                      </p:tavLst>
                                    </p:anim>
                                    <p:set>
                                      <p:cBhvr>
                                        <p:cTn id="121" dur="1" fill="hold">
                                          <p:stCondLst>
                                            <p:cond delay="4999"/>
                                          </p:stCondLst>
                                        </p:cTn>
                                        <p:tgtEl>
                                          <p:spTgt spid="15"/>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5000"/>
                                        <p:tgtEl>
                                          <p:spTgt spid="16"/>
                                        </p:tgtEl>
                                        <p:attrNameLst>
                                          <p:attrName>ppt_x</p:attrName>
                                        </p:attrNameLst>
                                      </p:cBhvr>
                                      <p:tavLst>
                                        <p:tav tm="0">
                                          <p:val>
                                            <p:strVal val="ppt_x"/>
                                          </p:val>
                                        </p:tav>
                                        <p:tav tm="100000">
                                          <p:val>
                                            <p:strVal val="0-ppt_w/2"/>
                                          </p:val>
                                        </p:tav>
                                      </p:tavLst>
                                    </p:anim>
                                    <p:anim calcmode="lin" valueType="num">
                                      <p:cBhvr additive="base">
                                        <p:cTn id="124" dur="5000"/>
                                        <p:tgtEl>
                                          <p:spTgt spid="16"/>
                                        </p:tgtEl>
                                        <p:attrNameLst>
                                          <p:attrName>ppt_y</p:attrName>
                                        </p:attrNameLst>
                                      </p:cBhvr>
                                      <p:tavLst>
                                        <p:tav tm="0">
                                          <p:val>
                                            <p:strVal val="ppt_y"/>
                                          </p:val>
                                        </p:tav>
                                        <p:tav tm="100000">
                                          <p:val>
                                            <p:strVal val="ppt_y"/>
                                          </p:val>
                                        </p:tav>
                                      </p:tavLst>
                                    </p:anim>
                                    <p:set>
                                      <p:cBhvr>
                                        <p:cTn id="125" dur="1" fill="hold">
                                          <p:stCondLst>
                                            <p:cond delay="4999"/>
                                          </p:stCondLst>
                                        </p:cTn>
                                        <p:tgtEl>
                                          <p:spTgt spid="16"/>
                                        </p:tgtEl>
                                        <p:attrNameLst>
                                          <p:attrName>style.visibility</p:attrName>
                                        </p:attrNameLst>
                                      </p:cBhvr>
                                      <p:to>
                                        <p:strVal val="hidden"/>
                                      </p:to>
                                    </p:set>
                                  </p:childTnLst>
                                </p:cTn>
                              </p:par>
                              <p:par>
                                <p:cTn id="126" presetID="6" presetClass="entr" presetSubtype="32" fill="hold" nodeType="withEffect">
                                  <p:stCondLst>
                                    <p:cond delay="0"/>
                                  </p:stCondLst>
                                  <p:childTnLst>
                                    <p:set>
                                      <p:cBhvr>
                                        <p:cTn id="127" dur="1" fill="hold">
                                          <p:stCondLst>
                                            <p:cond delay="0"/>
                                          </p:stCondLst>
                                        </p:cTn>
                                        <p:tgtEl>
                                          <p:spTgt spid="17"/>
                                        </p:tgtEl>
                                        <p:attrNameLst>
                                          <p:attrName>style.visibility</p:attrName>
                                        </p:attrNameLst>
                                      </p:cBhvr>
                                      <p:to>
                                        <p:strVal val="visible"/>
                                      </p:to>
                                    </p:set>
                                    <p:animEffect transition="in" filter="circle(out)">
                                      <p:cBhvr>
                                        <p:cTn id="128"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redcomsur.org/sitio/wp-content/uploads/2015/09/inmigrantes-sirios.jpg"/>
          <p:cNvPicPr>
            <a:picLocks noChangeAspect="1" noChangeArrowheads="1"/>
          </p:cNvPicPr>
          <p:nvPr/>
        </p:nvPicPr>
        <p:blipFill>
          <a:blip r:embed="rId2"/>
          <a:srcRect/>
          <a:stretch>
            <a:fillRect/>
          </a:stretch>
        </p:blipFill>
        <p:spPr bwMode="auto">
          <a:xfrm>
            <a:off x="0" y="-1"/>
            <a:ext cx="8851458" cy="5508625"/>
          </a:xfrm>
          <a:prstGeom prst="rect">
            <a:avLst/>
          </a:prstGeom>
          <a:noFill/>
        </p:spPr>
      </p:pic>
      <p:sp>
        <p:nvSpPr>
          <p:cNvPr id="6" name="5 Rectángulo"/>
          <p:cNvSpPr/>
          <p:nvPr/>
        </p:nvSpPr>
        <p:spPr>
          <a:xfrm rot="2191837">
            <a:off x="-396555" y="1122128"/>
            <a:ext cx="4568012" cy="146642"/>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7" name="6 Rectángulo"/>
          <p:cNvSpPr/>
          <p:nvPr/>
        </p:nvSpPr>
        <p:spPr>
          <a:xfrm rot="19246806">
            <a:off x="-445362" y="4176100"/>
            <a:ext cx="4500903" cy="160668"/>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8" name="7 Rectángulo"/>
          <p:cNvSpPr/>
          <p:nvPr/>
        </p:nvSpPr>
        <p:spPr>
          <a:xfrm rot="19153358">
            <a:off x="4940164" y="1162932"/>
            <a:ext cx="4319402" cy="136441"/>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9" name="8 Rectángulo"/>
          <p:cNvSpPr/>
          <p:nvPr/>
        </p:nvSpPr>
        <p:spPr>
          <a:xfrm rot="13444277">
            <a:off x="5039303" y="4094490"/>
            <a:ext cx="4316352" cy="149192"/>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0" name="9 Rectángulo"/>
          <p:cNvSpPr/>
          <p:nvPr/>
        </p:nvSpPr>
        <p:spPr>
          <a:xfrm rot="2191837">
            <a:off x="-364526" y="1319776"/>
            <a:ext cx="4212638" cy="154292"/>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1" name="10 Rectángulo"/>
          <p:cNvSpPr/>
          <p:nvPr/>
        </p:nvSpPr>
        <p:spPr>
          <a:xfrm rot="19246806">
            <a:off x="-396555" y="4039658"/>
            <a:ext cx="4115024" cy="14791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2" name="11 Rectángulo"/>
          <p:cNvSpPr/>
          <p:nvPr/>
        </p:nvSpPr>
        <p:spPr>
          <a:xfrm rot="19153358">
            <a:off x="5275711" y="1329977"/>
            <a:ext cx="3909120" cy="124964"/>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3" name="12 Rectángulo"/>
          <p:cNvSpPr/>
          <p:nvPr/>
        </p:nvSpPr>
        <p:spPr>
          <a:xfrm rot="13444277">
            <a:off x="5440435" y="3959325"/>
            <a:ext cx="3820657" cy="149192"/>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4" name="13 Rectángulo"/>
          <p:cNvSpPr/>
          <p:nvPr/>
        </p:nvSpPr>
        <p:spPr>
          <a:xfrm rot="2191837">
            <a:off x="-321820" y="1532724"/>
            <a:ext cx="3906070" cy="13261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5" name="14 Rectángulo"/>
          <p:cNvSpPr/>
          <p:nvPr/>
        </p:nvSpPr>
        <p:spPr>
          <a:xfrm rot="19246806">
            <a:off x="-324871" y="3838186"/>
            <a:ext cx="3785579" cy="156843"/>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6" name="15 Rectángulo"/>
          <p:cNvSpPr/>
          <p:nvPr/>
        </p:nvSpPr>
        <p:spPr>
          <a:xfrm rot="19153358">
            <a:off x="5559400" y="1435813"/>
            <a:ext cx="3611704" cy="13516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7" name="16 Rectángulo"/>
          <p:cNvSpPr/>
          <p:nvPr/>
        </p:nvSpPr>
        <p:spPr>
          <a:xfrm rot="13444277">
            <a:off x="5739376" y="3822884"/>
            <a:ext cx="3503413" cy="133891"/>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8" presetClass="entr" presetSubtype="32" fill="hold" nodeType="withEffect">
                                  <p:stCondLst>
                                    <p:cond delay="0"/>
                                  </p:stCondLst>
                                  <p:childTnLst>
                                    <p:set>
                                      <p:cBhvr>
                                        <p:cTn id="139" dur="1" fill="hold">
                                          <p:stCondLst>
                                            <p:cond delay="0"/>
                                          </p:stCondLst>
                                        </p:cTn>
                                        <p:tgtEl>
                                          <p:spTgt spid="18"/>
                                        </p:tgtEl>
                                        <p:attrNameLst>
                                          <p:attrName>style.visibility</p:attrName>
                                        </p:attrNameLst>
                                      </p:cBhvr>
                                      <p:to>
                                        <p:strVal val="visible"/>
                                      </p:to>
                                    </p:set>
                                    <p:animEffect transition="in" filter="diamond(out)">
                                      <p:cBhvr>
                                        <p:cTn id="14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2">
                <a:tint val="45000"/>
                <a:satMod val="400000"/>
              </a:schemeClr>
            </a:duotone>
            <a:lum bright="-37000" contrast="100000"/>
          </a:blip>
          <a:srcRect/>
          <a:stretch>
            <a:fillRect/>
          </a:stretch>
        </p:blipFill>
        <p:spPr bwMode="auto">
          <a:xfrm>
            <a:off x="0" y="0"/>
            <a:ext cx="8785225" cy="5523927"/>
          </a:xfrm>
          <a:prstGeom prst="rect">
            <a:avLst/>
          </a:prstGeom>
          <a:noFill/>
          <a:ln w="9525">
            <a:noFill/>
            <a:miter lim="800000"/>
            <a:headEnd/>
            <a:tailEnd/>
          </a:ln>
        </p:spPr>
      </p:pic>
      <p:sp>
        <p:nvSpPr>
          <p:cNvPr id="2" name="1 Rectángulo"/>
          <p:cNvSpPr/>
          <p:nvPr/>
        </p:nvSpPr>
        <p:spPr>
          <a:xfrm>
            <a:off x="1392216" y="1254114"/>
            <a:ext cx="6588919" cy="3108543"/>
          </a:xfrm>
          <a:prstGeom prst="rect">
            <a:avLst/>
          </a:prstGeom>
        </p:spPr>
        <p:txBody>
          <a:bodyPr wrap="square">
            <a:spAutoFit/>
          </a:bodyPr>
          <a:lstStyle/>
          <a:p>
            <a:r>
              <a:rPr lang="es-ES" sz="2800" b="1" i="1" dirty="0" smtClean="0">
                <a:solidFill>
                  <a:srgbClr val="FFFF00"/>
                </a:solidFill>
              </a:rPr>
              <a:t>¿Alguien se cree en serio que los gobiernos Europeos son tan altruistas? ¿Por qué los inmigrantes quieren ir a Alemania y Austria? .</a:t>
            </a:r>
          </a:p>
          <a:p>
            <a:r>
              <a:rPr lang="es-ES" sz="2800" b="1" i="1" dirty="0" smtClean="0">
                <a:solidFill>
                  <a:srgbClr val="FFFF00"/>
                </a:solidFill>
              </a:rPr>
              <a:t>¿No será que </a:t>
            </a:r>
            <a:r>
              <a:rPr lang="es-ES" sz="2800" b="1" i="1" dirty="0" err="1" smtClean="0">
                <a:solidFill>
                  <a:srgbClr val="FFFF00"/>
                </a:solidFill>
              </a:rPr>
              <a:t>Merkel</a:t>
            </a:r>
            <a:r>
              <a:rPr lang="es-ES" sz="2800" b="1" i="1" dirty="0" smtClean="0">
                <a:solidFill>
                  <a:srgbClr val="FFFF00"/>
                </a:solidFill>
              </a:rPr>
              <a:t> y el resto de la tropa europea quieren mano de obra barata para equipararse a China?</a:t>
            </a:r>
            <a:endParaRPr lang="es-ES" sz="2800" b="1" i="1" dirty="0">
              <a:solidFill>
                <a:srgbClr val="FFFF00"/>
              </a:solidFill>
            </a:endParaRPr>
          </a:p>
        </p:txBody>
      </p:sp>
      <p:pic>
        <p:nvPicPr>
          <p:cNvPr id="4" name="Picture 4" descr="pc12"/>
          <p:cNvPicPr>
            <a:picLocks noChangeAspect="1" noChangeArrowheads="1" noCrop="1"/>
          </p:cNvPicPr>
          <p:nvPr/>
        </p:nvPicPr>
        <p:blipFill>
          <a:blip r:embed="rId3" cstate="print"/>
          <a:srcRect/>
          <a:stretch>
            <a:fillRect/>
          </a:stretch>
        </p:blipFill>
        <p:spPr bwMode="auto">
          <a:xfrm>
            <a:off x="249208" y="4861733"/>
            <a:ext cx="683272" cy="646892"/>
          </a:xfrm>
          <a:prstGeom prst="rect">
            <a:avLst/>
          </a:prstGeom>
          <a:noFill/>
          <a:ln w="9525">
            <a:noFill/>
            <a:miter lim="800000"/>
            <a:headEnd/>
            <a:tailEnd/>
          </a:ln>
        </p:spPr>
      </p:pic>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Jose Luis\Escritorio\REFUGIADOS\siria-refugiadosII.jpg"/>
          <p:cNvPicPr>
            <a:picLocks noChangeAspect="1" noChangeArrowheads="1"/>
          </p:cNvPicPr>
          <p:nvPr/>
        </p:nvPicPr>
        <p:blipFill>
          <a:blip r:embed="rId2"/>
          <a:srcRect/>
          <a:stretch>
            <a:fillRect/>
          </a:stretch>
        </p:blipFill>
        <p:spPr bwMode="auto">
          <a:xfrm>
            <a:off x="606398" y="0"/>
            <a:ext cx="7535884" cy="5600293"/>
          </a:xfrm>
          <a:prstGeom prst="rect">
            <a:avLst/>
          </a:prstGeom>
          <a:noFill/>
        </p:spPr>
      </p:pic>
      <p:sp>
        <p:nvSpPr>
          <p:cNvPr id="3" name="2 Rectángulo"/>
          <p:cNvSpPr/>
          <p:nvPr/>
        </p:nvSpPr>
        <p:spPr>
          <a:xfrm>
            <a:off x="7964512" y="0"/>
            <a:ext cx="820713" cy="5508625"/>
          </a:xfrm>
          <a:prstGeom prst="rect">
            <a:avLst/>
          </a:prstGeom>
          <a:blipFill>
            <a:blip r:embed="rId3" cstate="print">
              <a:duotone>
                <a:prstClr val="black"/>
                <a:schemeClr val="accent4">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
        <p:nvSpPr>
          <p:cNvPr id="4" name="3 Rectángulo"/>
          <p:cNvSpPr/>
          <p:nvPr/>
        </p:nvSpPr>
        <p:spPr>
          <a:xfrm>
            <a:off x="0" y="0"/>
            <a:ext cx="820713" cy="5508625"/>
          </a:xfrm>
          <a:prstGeom prst="rect">
            <a:avLst/>
          </a:prstGeom>
          <a:blipFill>
            <a:blip r:embed="rId3" cstate="print">
              <a:duotone>
                <a:prstClr val="black"/>
                <a:schemeClr val="accent4">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2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500"/>
                                        <p:tgtEl>
                                          <p:spTgt spid="3"/>
                                        </p:tgtEl>
                                      </p:cBhvr>
                                    </p:animEffect>
                                  </p:childTnLst>
                                </p:cTn>
                              </p:par>
                              <p:par>
                                <p:cTn id="8" presetID="3" presetClass="entr" presetSubtype="5" repeatCount="200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www.bolinf.es/wp/wp-content/uploads/2015/09/Tragedia-humanitaria.jpg"/>
          <p:cNvPicPr>
            <a:picLocks noChangeAspect="1" noChangeArrowheads="1"/>
          </p:cNvPicPr>
          <p:nvPr/>
        </p:nvPicPr>
        <p:blipFill>
          <a:blip r:embed="rId2"/>
          <a:srcRect/>
          <a:stretch>
            <a:fillRect/>
          </a:stretch>
        </p:blipFill>
        <p:spPr bwMode="auto">
          <a:xfrm>
            <a:off x="0" y="-1"/>
            <a:ext cx="8972770" cy="5508625"/>
          </a:xfrm>
          <a:prstGeom prst="rect">
            <a:avLst/>
          </a:prstGeom>
          <a:noFill/>
        </p:spPr>
      </p:pic>
      <p:sp>
        <p:nvSpPr>
          <p:cNvPr id="7" name="6 Rectángulo"/>
          <p:cNvSpPr/>
          <p:nvPr/>
        </p:nvSpPr>
        <p:spPr>
          <a:xfrm>
            <a:off x="657367" y="962309"/>
            <a:ext cx="646690" cy="162028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657367" y="2696507"/>
            <a:ext cx="646690" cy="179370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1" name="10 Rectángulo"/>
          <p:cNvSpPr/>
          <p:nvPr/>
        </p:nvSpPr>
        <p:spPr>
          <a:xfrm>
            <a:off x="1694512" y="962309"/>
            <a:ext cx="639064" cy="162028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a:off x="1694512" y="2696507"/>
            <a:ext cx="639064" cy="179370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5" name="14 Rectángulo"/>
          <p:cNvSpPr/>
          <p:nvPr/>
        </p:nvSpPr>
        <p:spPr>
          <a:xfrm>
            <a:off x="2731657" y="962309"/>
            <a:ext cx="631438" cy="162028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6" name="15 Rectángulo"/>
          <p:cNvSpPr/>
          <p:nvPr/>
        </p:nvSpPr>
        <p:spPr>
          <a:xfrm>
            <a:off x="2731657" y="2696507"/>
            <a:ext cx="631438" cy="179370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9" name="18 Rectángulo"/>
          <p:cNvSpPr/>
          <p:nvPr/>
        </p:nvSpPr>
        <p:spPr>
          <a:xfrm>
            <a:off x="3700166" y="962309"/>
            <a:ext cx="692447" cy="162028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0" name="19 Rectángulo"/>
          <p:cNvSpPr/>
          <p:nvPr/>
        </p:nvSpPr>
        <p:spPr>
          <a:xfrm>
            <a:off x="3700166" y="2677805"/>
            <a:ext cx="692447" cy="1792003"/>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3" name="22 Rectángulo"/>
          <p:cNvSpPr/>
          <p:nvPr/>
        </p:nvSpPr>
        <p:spPr>
          <a:xfrm>
            <a:off x="4738836" y="962309"/>
            <a:ext cx="683295" cy="1620284"/>
          </a:xfrm>
          <a:prstGeom prst="rect">
            <a:avLst/>
          </a:prstGeom>
          <a:solidFill>
            <a:schemeClr val="accent6">
              <a:lumMod val="20000"/>
              <a:lumOff val="80000"/>
              <a:alpha val="62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4" name="23 Rectángulo"/>
          <p:cNvSpPr/>
          <p:nvPr/>
        </p:nvSpPr>
        <p:spPr>
          <a:xfrm>
            <a:off x="4738836" y="2696507"/>
            <a:ext cx="683295" cy="179370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7" name="26 Rectángulo"/>
          <p:cNvSpPr/>
          <p:nvPr/>
        </p:nvSpPr>
        <p:spPr>
          <a:xfrm>
            <a:off x="5775981" y="962309"/>
            <a:ext cx="675669" cy="162028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28" name="27 Rectángulo"/>
          <p:cNvSpPr/>
          <p:nvPr/>
        </p:nvSpPr>
        <p:spPr>
          <a:xfrm>
            <a:off x="5775981" y="2696507"/>
            <a:ext cx="675669" cy="179370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1" name="30 Rectángulo"/>
          <p:cNvSpPr/>
          <p:nvPr/>
        </p:nvSpPr>
        <p:spPr>
          <a:xfrm>
            <a:off x="6814650" y="962309"/>
            <a:ext cx="666518" cy="162028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2" name="31 Rectángulo"/>
          <p:cNvSpPr/>
          <p:nvPr/>
        </p:nvSpPr>
        <p:spPr>
          <a:xfrm>
            <a:off x="6814650" y="2696507"/>
            <a:ext cx="666518" cy="179370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5" name="34 Rectángulo"/>
          <p:cNvSpPr/>
          <p:nvPr/>
        </p:nvSpPr>
        <p:spPr>
          <a:xfrm>
            <a:off x="7851795" y="962309"/>
            <a:ext cx="658892" cy="162028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36" name="35 Rectángulo"/>
          <p:cNvSpPr/>
          <p:nvPr/>
        </p:nvSpPr>
        <p:spPr>
          <a:xfrm>
            <a:off x="7851795" y="2696507"/>
            <a:ext cx="658892" cy="1793704"/>
          </a:xfrm>
          <a:prstGeom prst="rect">
            <a:avLst/>
          </a:prstGeom>
          <a:solidFill>
            <a:schemeClr val="accent6">
              <a:lumMod val="20000"/>
              <a:lumOff val="80000"/>
              <a:alpha val="60000"/>
            </a:schemeClr>
          </a:solidFill>
          <a:ln>
            <a:solidFill>
              <a:schemeClr val="accent6">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Effect transition="in" filter="plus(in)">
                                      <p:cBhvr>
                                        <p:cTn id="7" dur="5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5000"/>
                                        <p:tgtEl>
                                          <p:spTgt spid="8"/>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1"/>
                                        </p:tgtEl>
                                        <p:attrNameLst>
                                          <p:attrName>style.visibility</p:attrName>
                                        </p:attrNameLst>
                                      </p:cBhvr>
                                      <p:to>
                                        <p:strVal val="visible"/>
                                      </p:to>
                                    </p:set>
                                    <p:animEffect transition="in" filter="plus(in)">
                                      <p:cBhvr>
                                        <p:cTn id="13" dur="5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5000"/>
                                        <p:tgtEl>
                                          <p:spTgt spid="12"/>
                                        </p:tgtEl>
                                      </p:cBhvr>
                                    </p:animEffect>
                                  </p:childTnLst>
                                </p:cTn>
                              </p:par>
                              <p:par>
                                <p:cTn id="17" presetID="13" presetClass="entr" presetSubtype="16" fill="hold" nodeType="withEffect">
                                  <p:stCondLst>
                                    <p:cond delay="0"/>
                                  </p:stCondLst>
                                  <p:iterate type="lt">
                                    <p:tmPct val="0"/>
                                  </p:iterate>
                                  <p:childTnLst>
                                    <p:set>
                                      <p:cBhvr>
                                        <p:cTn id="18" dur="1" fill="hold">
                                          <p:stCondLst>
                                            <p:cond delay="0"/>
                                          </p:stCondLst>
                                        </p:cTn>
                                        <p:tgtEl>
                                          <p:spTgt spid="15"/>
                                        </p:tgtEl>
                                        <p:attrNameLst>
                                          <p:attrName>style.visibility</p:attrName>
                                        </p:attrNameLst>
                                      </p:cBhvr>
                                      <p:to>
                                        <p:strVal val="visible"/>
                                      </p:to>
                                    </p:set>
                                    <p:animEffect transition="in" filter="plus(in)">
                                      <p:cBhvr>
                                        <p:cTn id="19" dur="5000"/>
                                        <p:tgtEl>
                                          <p:spTgt spid="15"/>
                                        </p:tgtEl>
                                      </p:cBhvr>
                                    </p:animEffect>
                                  </p:childTnLst>
                                </p:cTn>
                              </p:par>
                              <p:par>
                                <p:cTn id="20" presetID="13" presetClass="entr" presetSubtype="1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5000"/>
                                        <p:tgtEl>
                                          <p:spTgt spid="16"/>
                                        </p:tgtEl>
                                      </p:cBhvr>
                                    </p:animEffect>
                                  </p:childTnLst>
                                </p:cTn>
                              </p:par>
                              <p:par>
                                <p:cTn id="23" presetID="13" presetClass="entr" presetSubtype="16" fill="hold" nodeType="withEffect">
                                  <p:stCondLst>
                                    <p:cond delay="0"/>
                                  </p:stCondLst>
                                  <p:iterate type="lt">
                                    <p:tmPct val="0"/>
                                  </p:iterate>
                                  <p:childTnLst>
                                    <p:set>
                                      <p:cBhvr>
                                        <p:cTn id="24" dur="1" fill="hold">
                                          <p:stCondLst>
                                            <p:cond delay="0"/>
                                          </p:stCondLst>
                                        </p:cTn>
                                        <p:tgtEl>
                                          <p:spTgt spid="19"/>
                                        </p:tgtEl>
                                        <p:attrNameLst>
                                          <p:attrName>style.visibility</p:attrName>
                                        </p:attrNameLst>
                                      </p:cBhvr>
                                      <p:to>
                                        <p:strVal val="visible"/>
                                      </p:to>
                                    </p:set>
                                    <p:animEffect transition="in" filter="plus(in)">
                                      <p:cBhvr>
                                        <p:cTn id="25" dur="5000"/>
                                        <p:tgtEl>
                                          <p:spTgt spid="19"/>
                                        </p:tgtEl>
                                      </p:cBhvr>
                                    </p:animEffect>
                                  </p:childTnLst>
                                </p:cTn>
                              </p:par>
                              <p:par>
                                <p:cTn id="26" presetID="13" presetClass="entr" presetSubtype="16"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plus(in)">
                                      <p:cBhvr>
                                        <p:cTn id="28" dur="5000"/>
                                        <p:tgtEl>
                                          <p:spTgt spid="20"/>
                                        </p:tgtEl>
                                      </p:cBhvr>
                                    </p:animEffect>
                                  </p:childTnLst>
                                </p:cTn>
                              </p:par>
                              <p:par>
                                <p:cTn id="29" presetID="13" presetClass="entr" presetSubtype="16" fill="hold" nodeType="withEffect">
                                  <p:stCondLst>
                                    <p:cond delay="0"/>
                                  </p:stCondLst>
                                  <p:iterate type="lt">
                                    <p:tmPct val="0"/>
                                  </p:iterate>
                                  <p:childTnLst>
                                    <p:set>
                                      <p:cBhvr>
                                        <p:cTn id="30" dur="1" fill="hold">
                                          <p:stCondLst>
                                            <p:cond delay="0"/>
                                          </p:stCondLst>
                                        </p:cTn>
                                        <p:tgtEl>
                                          <p:spTgt spid="23"/>
                                        </p:tgtEl>
                                        <p:attrNameLst>
                                          <p:attrName>style.visibility</p:attrName>
                                        </p:attrNameLst>
                                      </p:cBhvr>
                                      <p:to>
                                        <p:strVal val="visible"/>
                                      </p:to>
                                    </p:set>
                                    <p:animEffect transition="in" filter="plus(in)">
                                      <p:cBhvr>
                                        <p:cTn id="31" dur="5000"/>
                                        <p:tgtEl>
                                          <p:spTgt spid="23"/>
                                        </p:tgtEl>
                                      </p:cBhvr>
                                    </p:animEffect>
                                  </p:childTnLst>
                                </p:cTn>
                              </p:par>
                              <p:par>
                                <p:cTn id="32" presetID="13" presetClass="entr" presetSubtype="16"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5000"/>
                                        <p:tgtEl>
                                          <p:spTgt spid="24"/>
                                        </p:tgtEl>
                                      </p:cBhvr>
                                    </p:animEffect>
                                  </p:childTnLst>
                                </p:cTn>
                              </p:par>
                              <p:par>
                                <p:cTn id="35" presetID="13" presetClass="entr" presetSubtype="16" fill="hold" nodeType="withEffect">
                                  <p:stCondLst>
                                    <p:cond delay="0"/>
                                  </p:stCondLst>
                                  <p:iterate type="lt">
                                    <p:tmPct val="0"/>
                                  </p:iterate>
                                  <p:childTnLst>
                                    <p:set>
                                      <p:cBhvr>
                                        <p:cTn id="36" dur="1" fill="hold">
                                          <p:stCondLst>
                                            <p:cond delay="0"/>
                                          </p:stCondLst>
                                        </p:cTn>
                                        <p:tgtEl>
                                          <p:spTgt spid="27"/>
                                        </p:tgtEl>
                                        <p:attrNameLst>
                                          <p:attrName>style.visibility</p:attrName>
                                        </p:attrNameLst>
                                      </p:cBhvr>
                                      <p:to>
                                        <p:strVal val="visible"/>
                                      </p:to>
                                    </p:set>
                                    <p:animEffect transition="in" filter="plus(in)">
                                      <p:cBhvr>
                                        <p:cTn id="37" dur="5000"/>
                                        <p:tgtEl>
                                          <p:spTgt spid="27"/>
                                        </p:tgtEl>
                                      </p:cBhvr>
                                    </p:animEffect>
                                  </p:childTnLst>
                                </p:cTn>
                              </p:par>
                              <p:par>
                                <p:cTn id="38" presetID="13" presetClass="entr" presetSubtype="16"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5000"/>
                                        <p:tgtEl>
                                          <p:spTgt spid="28"/>
                                        </p:tgtEl>
                                      </p:cBhvr>
                                    </p:animEffect>
                                  </p:childTnLst>
                                </p:cTn>
                              </p:par>
                              <p:par>
                                <p:cTn id="41" presetID="13" presetClass="entr" presetSubtype="16" fill="hold" nodeType="withEffect">
                                  <p:stCondLst>
                                    <p:cond delay="0"/>
                                  </p:stCondLst>
                                  <p:iterate type="lt">
                                    <p:tmPct val="0"/>
                                  </p:iterate>
                                  <p:childTnLst>
                                    <p:set>
                                      <p:cBhvr>
                                        <p:cTn id="42" dur="1" fill="hold">
                                          <p:stCondLst>
                                            <p:cond delay="0"/>
                                          </p:stCondLst>
                                        </p:cTn>
                                        <p:tgtEl>
                                          <p:spTgt spid="31"/>
                                        </p:tgtEl>
                                        <p:attrNameLst>
                                          <p:attrName>style.visibility</p:attrName>
                                        </p:attrNameLst>
                                      </p:cBhvr>
                                      <p:to>
                                        <p:strVal val="visible"/>
                                      </p:to>
                                    </p:set>
                                    <p:animEffect transition="in" filter="plus(in)">
                                      <p:cBhvr>
                                        <p:cTn id="43" dur="5000"/>
                                        <p:tgtEl>
                                          <p:spTgt spid="31"/>
                                        </p:tgtEl>
                                      </p:cBhvr>
                                    </p:animEffect>
                                  </p:childTnLst>
                                </p:cTn>
                              </p:par>
                              <p:par>
                                <p:cTn id="44" presetID="13" presetClass="entr" presetSubtype="16"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5000"/>
                                        <p:tgtEl>
                                          <p:spTgt spid="32"/>
                                        </p:tgtEl>
                                      </p:cBhvr>
                                    </p:animEffect>
                                  </p:childTnLst>
                                </p:cTn>
                              </p:par>
                              <p:par>
                                <p:cTn id="47" presetID="13" presetClass="entr" presetSubtype="16" fill="hold" nodeType="withEffect">
                                  <p:stCondLst>
                                    <p:cond delay="0"/>
                                  </p:stCondLst>
                                  <p:iterate type="lt">
                                    <p:tmPct val="0"/>
                                  </p:iterate>
                                  <p:childTnLst>
                                    <p:set>
                                      <p:cBhvr>
                                        <p:cTn id="48" dur="1" fill="hold">
                                          <p:stCondLst>
                                            <p:cond delay="0"/>
                                          </p:stCondLst>
                                        </p:cTn>
                                        <p:tgtEl>
                                          <p:spTgt spid="35"/>
                                        </p:tgtEl>
                                        <p:attrNameLst>
                                          <p:attrName>style.visibility</p:attrName>
                                        </p:attrNameLst>
                                      </p:cBhvr>
                                      <p:to>
                                        <p:strVal val="visible"/>
                                      </p:to>
                                    </p:set>
                                    <p:animEffect transition="in" filter="plus(in)">
                                      <p:cBhvr>
                                        <p:cTn id="49" dur="5000"/>
                                        <p:tgtEl>
                                          <p:spTgt spid="35"/>
                                        </p:tgtEl>
                                      </p:cBhvr>
                                    </p:animEffect>
                                  </p:childTnLst>
                                </p:cTn>
                              </p:par>
                              <p:par>
                                <p:cTn id="50" presetID="13" presetClass="entr" presetSubtype="16"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5000"/>
                                        <p:tgtEl>
                                          <p:spTgt spid="36"/>
                                        </p:tgtEl>
                                      </p:cBhvr>
                                    </p:animEffect>
                                  </p:childTnLst>
                                </p:cTn>
                              </p:par>
                              <p:par>
                                <p:cTn id="53" presetID="8" presetClass="emph" presetSubtype="0" fill="hold" nodeType="withEffect">
                                  <p:stCondLst>
                                    <p:cond delay="0"/>
                                  </p:stCondLst>
                                  <p:iterate type="lt">
                                    <p:tmPct val="0"/>
                                  </p:iterate>
                                  <p:childTnLst>
                                    <p:animRot by="-21600000">
                                      <p:cBhvr>
                                        <p:cTn id="54" dur="5000" fill="hold"/>
                                        <p:tgtEl>
                                          <p:spTgt spid="7"/>
                                        </p:tgtEl>
                                        <p:attrNameLst>
                                          <p:attrName>r</p:attrName>
                                        </p:attrNameLst>
                                      </p:cBhvr>
                                    </p:animRot>
                                  </p:childTnLst>
                                </p:cTn>
                              </p:par>
                              <p:par>
                                <p:cTn id="55" presetID="8" presetClass="emph" presetSubtype="0" fill="hold" nodeType="withEffect">
                                  <p:stCondLst>
                                    <p:cond delay="0"/>
                                  </p:stCondLst>
                                  <p:iterate type="lt">
                                    <p:tmPct val="0"/>
                                  </p:iterate>
                                  <p:childTnLst>
                                    <p:animRot by="-21600000">
                                      <p:cBhvr>
                                        <p:cTn id="56" dur="5000" fill="hold"/>
                                        <p:tgtEl>
                                          <p:spTgt spid="11"/>
                                        </p:tgtEl>
                                        <p:attrNameLst>
                                          <p:attrName>r</p:attrName>
                                        </p:attrNameLst>
                                      </p:cBhvr>
                                    </p:animRot>
                                  </p:childTnLst>
                                </p:cTn>
                              </p:par>
                              <p:par>
                                <p:cTn id="57" presetID="8" presetClass="emph" presetSubtype="0" fill="hold" nodeType="withEffect">
                                  <p:stCondLst>
                                    <p:cond delay="0"/>
                                  </p:stCondLst>
                                  <p:iterate type="lt">
                                    <p:tmPct val="0"/>
                                  </p:iterate>
                                  <p:childTnLst>
                                    <p:animRot by="-21600000">
                                      <p:cBhvr>
                                        <p:cTn id="58" dur="5000" fill="hold"/>
                                        <p:tgtEl>
                                          <p:spTgt spid="15"/>
                                        </p:tgtEl>
                                        <p:attrNameLst>
                                          <p:attrName>r</p:attrName>
                                        </p:attrNameLst>
                                      </p:cBhvr>
                                    </p:animRot>
                                  </p:childTnLst>
                                </p:cTn>
                              </p:par>
                              <p:par>
                                <p:cTn id="59" presetID="8" presetClass="emph" presetSubtype="0" fill="hold" nodeType="withEffect">
                                  <p:stCondLst>
                                    <p:cond delay="0"/>
                                  </p:stCondLst>
                                  <p:iterate type="lt">
                                    <p:tmPct val="0"/>
                                  </p:iterate>
                                  <p:childTnLst>
                                    <p:animRot by="-21600000">
                                      <p:cBhvr>
                                        <p:cTn id="60" dur="5000" fill="hold"/>
                                        <p:tgtEl>
                                          <p:spTgt spid="19"/>
                                        </p:tgtEl>
                                        <p:attrNameLst>
                                          <p:attrName>r</p:attrName>
                                        </p:attrNameLst>
                                      </p:cBhvr>
                                    </p:animRot>
                                  </p:childTnLst>
                                </p:cTn>
                              </p:par>
                              <p:par>
                                <p:cTn id="61" presetID="8" presetClass="emph" presetSubtype="0" fill="hold" nodeType="withEffect">
                                  <p:stCondLst>
                                    <p:cond delay="0"/>
                                  </p:stCondLst>
                                  <p:iterate type="lt">
                                    <p:tmPct val="0"/>
                                  </p:iterate>
                                  <p:childTnLst>
                                    <p:animRot by="-21600000">
                                      <p:cBhvr>
                                        <p:cTn id="62" dur="5000" fill="hold"/>
                                        <p:tgtEl>
                                          <p:spTgt spid="23"/>
                                        </p:tgtEl>
                                        <p:attrNameLst>
                                          <p:attrName>r</p:attrName>
                                        </p:attrNameLst>
                                      </p:cBhvr>
                                    </p:animRot>
                                  </p:childTnLst>
                                </p:cTn>
                              </p:par>
                              <p:par>
                                <p:cTn id="63" presetID="8" presetClass="emph" presetSubtype="0" fill="hold" nodeType="withEffect">
                                  <p:stCondLst>
                                    <p:cond delay="0"/>
                                  </p:stCondLst>
                                  <p:iterate type="lt">
                                    <p:tmPct val="0"/>
                                  </p:iterate>
                                  <p:childTnLst>
                                    <p:animRot by="-21600000">
                                      <p:cBhvr>
                                        <p:cTn id="64" dur="5000" fill="hold"/>
                                        <p:tgtEl>
                                          <p:spTgt spid="27"/>
                                        </p:tgtEl>
                                        <p:attrNameLst>
                                          <p:attrName>r</p:attrName>
                                        </p:attrNameLst>
                                      </p:cBhvr>
                                    </p:animRot>
                                  </p:childTnLst>
                                </p:cTn>
                              </p:par>
                              <p:par>
                                <p:cTn id="65" presetID="8" presetClass="emph" presetSubtype="0" fill="hold" nodeType="withEffect">
                                  <p:stCondLst>
                                    <p:cond delay="0"/>
                                  </p:stCondLst>
                                  <p:iterate type="lt">
                                    <p:tmPct val="0"/>
                                  </p:iterate>
                                  <p:childTnLst>
                                    <p:animRot by="-21600000">
                                      <p:cBhvr>
                                        <p:cTn id="66" dur="5000" fill="hold"/>
                                        <p:tgtEl>
                                          <p:spTgt spid="31"/>
                                        </p:tgtEl>
                                        <p:attrNameLst>
                                          <p:attrName>r</p:attrName>
                                        </p:attrNameLst>
                                      </p:cBhvr>
                                    </p:animRot>
                                  </p:childTnLst>
                                </p:cTn>
                              </p:par>
                              <p:par>
                                <p:cTn id="67" presetID="8" presetClass="emph" presetSubtype="0" fill="hold" nodeType="withEffect">
                                  <p:stCondLst>
                                    <p:cond delay="0"/>
                                  </p:stCondLst>
                                  <p:iterate type="lt">
                                    <p:tmPct val="0"/>
                                  </p:iterate>
                                  <p:childTnLst>
                                    <p:animRot by="-21600000">
                                      <p:cBhvr>
                                        <p:cTn id="68" dur="5000" fill="hold"/>
                                        <p:tgtEl>
                                          <p:spTgt spid="35"/>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8"/>
                                        </p:tgtEl>
                                        <p:attrNameLst>
                                          <p:attrName>r</p:attrName>
                                        </p:attrNameLst>
                                      </p:cBhvr>
                                    </p:animRot>
                                  </p:childTnLst>
                                </p:cTn>
                              </p:par>
                              <p:par>
                                <p:cTn id="71" presetID="8" presetClass="emph" presetSubtype="0" fill="hold" nodeType="withEffect">
                                  <p:stCondLst>
                                    <p:cond delay="0"/>
                                  </p:stCondLst>
                                  <p:childTnLst>
                                    <p:animRot by="21600000">
                                      <p:cBhvr>
                                        <p:cTn id="72" dur="5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5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5000" fill="hold"/>
                                        <p:tgtEl>
                                          <p:spTgt spid="20"/>
                                        </p:tgtEl>
                                        <p:attrNameLst>
                                          <p:attrName>r</p:attrName>
                                        </p:attrNameLst>
                                      </p:cBhvr>
                                    </p:animRot>
                                  </p:childTnLst>
                                </p:cTn>
                              </p:par>
                              <p:par>
                                <p:cTn id="77" presetID="8" presetClass="emph" presetSubtype="0" fill="hold" nodeType="withEffect">
                                  <p:stCondLst>
                                    <p:cond delay="0"/>
                                  </p:stCondLst>
                                  <p:childTnLst>
                                    <p:animRot by="21600000">
                                      <p:cBhvr>
                                        <p:cTn id="78" dur="5000" fill="hold"/>
                                        <p:tgtEl>
                                          <p:spTgt spid="24"/>
                                        </p:tgtEl>
                                        <p:attrNameLst>
                                          <p:attrName>r</p:attrName>
                                        </p:attrNameLst>
                                      </p:cBhvr>
                                    </p:animRot>
                                  </p:childTnLst>
                                </p:cTn>
                              </p:par>
                              <p:par>
                                <p:cTn id="79" presetID="8" presetClass="emph" presetSubtype="0" fill="hold" nodeType="withEffect">
                                  <p:stCondLst>
                                    <p:cond delay="0"/>
                                  </p:stCondLst>
                                  <p:childTnLst>
                                    <p:animRot by="21600000">
                                      <p:cBhvr>
                                        <p:cTn id="80" dur="5000" fill="hold"/>
                                        <p:tgtEl>
                                          <p:spTgt spid="28"/>
                                        </p:tgtEl>
                                        <p:attrNameLst>
                                          <p:attrName>r</p:attrName>
                                        </p:attrNameLst>
                                      </p:cBhvr>
                                    </p:animRot>
                                  </p:childTnLst>
                                </p:cTn>
                              </p:par>
                              <p:par>
                                <p:cTn id="81" presetID="8" presetClass="emph" presetSubtype="0" fill="hold" nodeType="withEffect">
                                  <p:stCondLst>
                                    <p:cond delay="0"/>
                                  </p:stCondLst>
                                  <p:childTnLst>
                                    <p:animRot by="21600000">
                                      <p:cBhvr>
                                        <p:cTn id="82" dur="5000" fill="hold"/>
                                        <p:tgtEl>
                                          <p:spTgt spid="32"/>
                                        </p:tgtEl>
                                        <p:attrNameLst>
                                          <p:attrName>r</p:attrName>
                                        </p:attrNameLst>
                                      </p:cBhvr>
                                    </p:animRot>
                                  </p:childTnLst>
                                </p:cTn>
                              </p:par>
                              <p:par>
                                <p:cTn id="83" presetID="8" presetClass="emph" presetSubtype="0" fill="hold" nodeType="withEffect">
                                  <p:stCondLst>
                                    <p:cond delay="0"/>
                                  </p:stCondLst>
                                  <p:childTnLst>
                                    <p:animRot by="21600000">
                                      <p:cBhvr>
                                        <p:cTn id="84" dur="5000" fill="hold"/>
                                        <p:tgtEl>
                                          <p:spTgt spid="36"/>
                                        </p:tgtEl>
                                        <p:attrNameLst>
                                          <p:attrName>r</p:attrName>
                                        </p:attrNameLst>
                                      </p:cBhvr>
                                    </p:animRot>
                                  </p:childTnLst>
                                </p:cTn>
                              </p:par>
                              <p:par>
                                <p:cTn id="85" presetID="2" presetClass="exit" presetSubtype="4" fill="hold" nodeType="withEffect">
                                  <p:stCondLst>
                                    <p:cond delay="0"/>
                                  </p:stCondLst>
                                  <p:iterate type="lt">
                                    <p:tmPct val="0"/>
                                  </p:iterate>
                                  <p:childTnLst>
                                    <p:anim calcmode="lin" valueType="num">
                                      <p:cBhvr additive="base">
                                        <p:cTn id="86" dur="5000"/>
                                        <p:tgtEl>
                                          <p:spTgt spid="7"/>
                                        </p:tgtEl>
                                        <p:attrNameLst>
                                          <p:attrName>ppt_x</p:attrName>
                                        </p:attrNameLst>
                                      </p:cBhvr>
                                      <p:tavLst>
                                        <p:tav tm="0">
                                          <p:val>
                                            <p:strVal val="ppt_x"/>
                                          </p:val>
                                        </p:tav>
                                        <p:tav tm="100000">
                                          <p:val>
                                            <p:strVal val="ppt_x"/>
                                          </p:val>
                                        </p:tav>
                                      </p:tavLst>
                                    </p:anim>
                                    <p:anim calcmode="lin" valueType="num">
                                      <p:cBhvr additive="base">
                                        <p:cTn id="87" dur="5000"/>
                                        <p:tgtEl>
                                          <p:spTgt spid="7"/>
                                        </p:tgtEl>
                                        <p:attrNameLst>
                                          <p:attrName>ppt_y</p:attrName>
                                        </p:attrNameLst>
                                      </p:cBhvr>
                                      <p:tavLst>
                                        <p:tav tm="0">
                                          <p:val>
                                            <p:strVal val="ppt_y"/>
                                          </p:val>
                                        </p:tav>
                                        <p:tav tm="100000">
                                          <p:val>
                                            <p:strVal val="1+ppt_h/2"/>
                                          </p:val>
                                        </p:tav>
                                      </p:tavLst>
                                    </p:anim>
                                    <p:set>
                                      <p:cBhvr>
                                        <p:cTn id="88" dur="1" fill="hold">
                                          <p:stCondLst>
                                            <p:cond delay="499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iterate type="lt">
                                    <p:tmPct val="0"/>
                                  </p:iterate>
                                  <p:childTnLst>
                                    <p:anim calcmode="lin" valueType="num">
                                      <p:cBhvr additive="base">
                                        <p:cTn id="90" dur="5000"/>
                                        <p:tgtEl>
                                          <p:spTgt spid="11"/>
                                        </p:tgtEl>
                                        <p:attrNameLst>
                                          <p:attrName>ppt_x</p:attrName>
                                        </p:attrNameLst>
                                      </p:cBhvr>
                                      <p:tavLst>
                                        <p:tav tm="0">
                                          <p:val>
                                            <p:strVal val="ppt_x"/>
                                          </p:val>
                                        </p:tav>
                                        <p:tav tm="100000">
                                          <p:val>
                                            <p:strVal val="ppt_x"/>
                                          </p:val>
                                        </p:tav>
                                      </p:tavLst>
                                    </p:anim>
                                    <p:anim calcmode="lin" valueType="num">
                                      <p:cBhvr additive="base">
                                        <p:cTn id="91" dur="5000"/>
                                        <p:tgtEl>
                                          <p:spTgt spid="11"/>
                                        </p:tgtEl>
                                        <p:attrNameLst>
                                          <p:attrName>ppt_y</p:attrName>
                                        </p:attrNameLst>
                                      </p:cBhvr>
                                      <p:tavLst>
                                        <p:tav tm="0">
                                          <p:val>
                                            <p:strVal val="ppt_y"/>
                                          </p:val>
                                        </p:tav>
                                        <p:tav tm="100000">
                                          <p:val>
                                            <p:strVal val="1+ppt_h/2"/>
                                          </p:val>
                                        </p:tav>
                                      </p:tavLst>
                                    </p:anim>
                                    <p:set>
                                      <p:cBhvr>
                                        <p:cTn id="92" dur="1" fill="hold">
                                          <p:stCondLst>
                                            <p:cond delay="4999"/>
                                          </p:stCondLst>
                                        </p:cTn>
                                        <p:tgtEl>
                                          <p:spTgt spid="11"/>
                                        </p:tgtEl>
                                        <p:attrNameLst>
                                          <p:attrName>style.visibility</p:attrName>
                                        </p:attrNameLst>
                                      </p:cBhvr>
                                      <p:to>
                                        <p:strVal val="hidden"/>
                                      </p:to>
                                    </p:set>
                                  </p:childTnLst>
                                </p:cTn>
                              </p:par>
                              <p:par>
                                <p:cTn id="93" presetID="2" presetClass="exit" presetSubtype="4" fill="hold" nodeType="withEffect">
                                  <p:stCondLst>
                                    <p:cond delay="0"/>
                                  </p:stCondLst>
                                  <p:iterate type="lt">
                                    <p:tmPct val="0"/>
                                  </p:iterate>
                                  <p:childTnLst>
                                    <p:anim calcmode="lin" valueType="num">
                                      <p:cBhvr additive="base">
                                        <p:cTn id="94" dur="5000"/>
                                        <p:tgtEl>
                                          <p:spTgt spid="15"/>
                                        </p:tgtEl>
                                        <p:attrNameLst>
                                          <p:attrName>ppt_x</p:attrName>
                                        </p:attrNameLst>
                                      </p:cBhvr>
                                      <p:tavLst>
                                        <p:tav tm="0">
                                          <p:val>
                                            <p:strVal val="ppt_x"/>
                                          </p:val>
                                        </p:tav>
                                        <p:tav tm="100000">
                                          <p:val>
                                            <p:strVal val="ppt_x"/>
                                          </p:val>
                                        </p:tav>
                                      </p:tavLst>
                                    </p:anim>
                                    <p:anim calcmode="lin" valueType="num">
                                      <p:cBhvr additive="base">
                                        <p:cTn id="95" dur="5000"/>
                                        <p:tgtEl>
                                          <p:spTgt spid="15"/>
                                        </p:tgtEl>
                                        <p:attrNameLst>
                                          <p:attrName>ppt_y</p:attrName>
                                        </p:attrNameLst>
                                      </p:cBhvr>
                                      <p:tavLst>
                                        <p:tav tm="0">
                                          <p:val>
                                            <p:strVal val="ppt_y"/>
                                          </p:val>
                                        </p:tav>
                                        <p:tav tm="100000">
                                          <p:val>
                                            <p:strVal val="1+ppt_h/2"/>
                                          </p:val>
                                        </p:tav>
                                      </p:tavLst>
                                    </p:anim>
                                    <p:set>
                                      <p:cBhvr>
                                        <p:cTn id="96" dur="1" fill="hold">
                                          <p:stCondLst>
                                            <p:cond delay="4999"/>
                                          </p:stCondLst>
                                        </p:cTn>
                                        <p:tgtEl>
                                          <p:spTgt spid="15"/>
                                        </p:tgtEl>
                                        <p:attrNameLst>
                                          <p:attrName>style.visibility</p:attrName>
                                        </p:attrNameLst>
                                      </p:cBhvr>
                                      <p:to>
                                        <p:strVal val="hidden"/>
                                      </p:to>
                                    </p:set>
                                  </p:childTnLst>
                                </p:cTn>
                              </p:par>
                              <p:par>
                                <p:cTn id="97" presetID="2" presetClass="exit" presetSubtype="4" fill="hold" nodeType="withEffect">
                                  <p:stCondLst>
                                    <p:cond delay="0"/>
                                  </p:stCondLst>
                                  <p:iterate type="lt">
                                    <p:tmPct val="0"/>
                                  </p:iterate>
                                  <p:childTnLst>
                                    <p:anim calcmode="lin" valueType="num">
                                      <p:cBhvr additive="base">
                                        <p:cTn id="98" dur="5000"/>
                                        <p:tgtEl>
                                          <p:spTgt spid="19"/>
                                        </p:tgtEl>
                                        <p:attrNameLst>
                                          <p:attrName>ppt_x</p:attrName>
                                        </p:attrNameLst>
                                      </p:cBhvr>
                                      <p:tavLst>
                                        <p:tav tm="0">
                                          <p:val>
                                            <p:strVal val="ppt_x"/>
                                          </p:val>
                                        </p:tav>
                                        <p:tav tm="100000">
                                          <p:val>
                                            <p:strVal val="ppt_x"/>
                                          </p:val>
                                        </p:tav>
                                      </p:tavLst>
                                    </p:anim>
                                    <p:anim calcmode="lin" valueType="num">
                                      <p:cBhvr additive="base">
                                        <p:cTn id="99" dur="5000"/>
                                        <p:tgtEl>
                                          <p:spTgt spid="19"/>
                                        </p:tgtEl>
                                        <p:attrNameLst>
                                          <p:attrName>ppt_y</p:attrName>
                                        </p:attrNameLst>
                                      </p:cBhvr>
                                      <p:tavLst>
                                        <p:tav tm="0">
                                          <p:val>
                                            <p:strVal val="ppt_y"/>
                                          </p:val>
                                        </p:tav>
                                        <p:tav tm="100000">
                                          <p:val>
                                            <p:strVal val="1+ppt_h/2"/>
                                          </p:val>
                                        </p:tav>
                                      </p:tavLst>
                                    </p:anim>
                                    <p:set>
                                      <p:cBhvr>
                                        <p:cTn id="100" dur="1" fill="hold">
                                          <p:stCondLst>
                                            <p:cond delay="4999"/>
                                          </p:stCondLst>
                                        </p:cTn>
                                        <p:tgtEl>
                                          <p:spTgt spid="19"/>
                                        </p:tgtEl>
                                        <p:attrNameLst>
                                          <p:attrName>style.visibility</p:attrName>
                                        </p:attrNameLst>
                                      </p:cBhvr>
                                      <p:to>
                                        <p:strVal val="hidden"/>
                                      </p:to>
                                    </p:set>
                                  </p:childTnLst>
                                </p:cTn>
                              </p:par>
                              <p:par>
                                <p:cTn id="101" presetID="2" presetClass="exit" presetSubtype="4" fill="hold" nodeType="withEffect">
                                  <p:stCondLst>
                                    <p:cond delay="0"/>
                                  </p:stCondLst>
                                  <p:iterate type="lt">
                                    <p:tmPct val="0"/>
                                  </p:iterate>
                                  <p:childTnLst>
                                    <p:anim calcmode="lin" valueType="num">
                                      <p:cBhvr additive="base">
                                        <p:cTn id="102" dur="5000"/>
                                        <p:tgtEl>
                                          <p:spTgt spid="23"/>
                                        </p:tgtEl>
                                        <p:attrNameLst>
                                          <p:attrName>ppt_x</p:attrName>
                                        </p:attrNameLst>
                                      </p:cBhvr>
                                      <p:tavLst>
                                        <p:tav tm="0">
                                          <p:val>
                                            <p:strVal val="ppt_x"/>
                                          </p:val>
                                        </p:tav>
                                        <p:tav tm="100000">
                                          <p:val>
                                            <p:strVal val="ppt_x"/>
                                          </p:val>
                                        </p:tav>
                                      </p:tavLst>
                                    </p:anim>
                                    <p:anim calcmode="lin" valueType="num">
                                      <p:cBhvr additive="base">
                                        <p:cTn id="103" dur="5000"/>
                                        <p:tgtEl>
                                          <p:spTgt spid="23"/>
                                        </p:tgtEl>
                                        <p:attrNameLst>
                                          <p:attrName>ppt_y</p:attrName>
                                        </p:attrNameLst>
                                      </p:cBhvr>
                                      <p:tavLst>
                                        <p:tav tm="0">
                                          <p:val>
                                            <p:strVal val="ppt_y"/>
                                          </p:val>
                                        </p:tav>
                                        <p:tav tm="100000">
                                          <p:val>
                                            <p:strVal val="1+ppt_h/2"/>
                                          </p:val>
                                        </p:tav>
                                      </p:tavLst>
                                    </p:anim>
                                    <p:set>
                                      <p:cBhvr>
                                        <p:cTn id="104" dur="1" fill="hold">
                                          <p:stCondLst>
                                            <p:cond delay="4999"/>
                                          </p:stCondLst>
                                        </p:cTn>
                                        <p:tgtEl>
                                          <p:spTgt spid="23"/>
                                        </p:tgtEl>
                                        <p:attrNameLst>
                                          <p:attrName>style.visibility</p:attrName>
                                        </p:attrNameLst>
                                      </p:cBhvr>
                                      <p:to>
                                        <p:strVal val="hidden"/>
                                      </p:to>
                                    </p:set>
                                  </p:childTnLst>
                                </p:cTn>
                              </p:par>
                              <p:par>
                                <p:cTn id="105" presetID="2" presetClass="exit" presetSubtype="4" fill="hold" nodeType="withEffect">
                                  <p:stCondLst>
                                    <p:cond delay="0"/>
                                  </p:stCondLst>
                                  <p:iterate type="lt">
                                    <p:tmPct val="0"/>
                                  </p:iterate>
                                  <p:childTnLst>
                                    <p:anim calcmode="lin" valueType="num">
                                      <p:cBhvr additive="base">
                                        <p:cTn id="106" dur="5000"/>
                                        <p:tgtEl>
                                          <p:spTgt spid="27"/>
                                        </p:tgtEl>
                                        <p:attrNameLst>
                                          <p:attrName>ppt_x</p:attrName>
                                        </p:attrNameLst>
                                      </p:cBhvr>
                                      <p:tavLst>
                                        <p:tav tm="0">
                                          <p:val>
                                            <p:strVal val="ppt_x"/>
                                          </p:val>
                                        </p:tav>
                                        <p:tav tm="100000">
                                          <p:val>
                                            <p:strVal val="ppt_x"/>
                                          </p:val>
                                        </p:tav>
                                      </p:tavLst>
                                    </p:anim>
                                    <p:anim calcmode="lin" valueType="num">
                                      <p:cBhvr additive="base">
                                        <p:cTn id="107" dur="5000"/>
                                        <p:tgtEl>
                                          <p:spTgt spid="27"/>
                                        </p:tgtEl>
                                        <p:attrNameLst>
                                          <p:attrName>ppt_y</p:attrName>
                                        </p:attrNameLst>
                                      </p:cBhvr>
                                      <p:tavLst>
                                        <p:tav tm="0">
                                          <p:val>
                                            <p:strVal val="ppt_y"/>
                                          </p:val>
                                        </p:tav>
                                        <p:tav tm="100000">
                                          <p:val>
                                            <p:strVal val="1+ppt_h/2"/>
                                          </p:val>
                                        </p:tav>
                                      </p:tavLst>
                                    </p:anim>
                                    <p:set>
                                      <p:cBhvr>
                                        <p:cTn id="108" dur="1" fill="hold">
                                          <p:stCondLst>
                                            <p:cond delay="4999"/>
                                          </p:stCondLst>
                                        </p:cTn>
                                        <p:tgtEl>
                                          <p:spTgt spid="27"/>
                                        </p:tgtEl>
                                        <p:attrNameLst>
                                          <p:attrName>style.visibility</p:attrName>
                                        </p:attrNameLst>
                                      </p:cBhvr>
                                      <p:to>
                                        <p:strVal val="hidden"/>
                                      </p:to>
                                    </p:set>
                                  </p:childTnLst>
                                </p:cTn>
                              </p:par>
                              <p:par>
                                <p:cTn id="109" presetID="2" presetClass="exit" presetSubtype="4" fill="hold" nodeType="withEffect">
                                  <p:stCondLst>
                                    <p:cond delay="0"/>
                                  </p:stCondLst>
                                  <p:iterate type="lt">
                                    <p:tmPct val="0"/>
                                  </p:iterate>
                                  <p:childTnLst>
                                    <p:anim calcmode="lin" valueType="num">
                                      <p:cBhvr additive="base">
                                        <p:cTn id="110" dur="5000"/>
                                        <p:tgtEl>
                                          <p:spTgt spid="31"/>
                                        </p:tgtEl>
                                        <p:attrNameLst>
                                          <p:attrName>ppt_x</p:attrName>
                                        </p:attrNameLst>
                                      </p:cBhvr>
                                      <p:tavLst>
                                        <p:tav tm="0">
                                          <p:val>
                                            <p:strVal val="ppt_x"/>
                                          </p:val>
                                        </p:tav>
                                        <p:tav tm="100000">
                                          <p:val>
                                            <p:strVal val="ppt_x"/>
                                          </p:val>
                                        </p:tav>
                                      </p:tavLst>
                                    </p:anim>
                                    <p:anim calcmode="lin" valueType="num">
                                      <p:cBhvr additive="base">
                                        <p:cTn id="111" dur="5000"/>
                                        <p:tgtEl>
                                          <p:spTgt spid="31"/>
                                        </p:tgtEl>
                                        <p:attrNameLst>
                                          <p:attrName>ppt_y</p:attrName>
                                        </p:attrNameLst>
                                      </p:cBhvr>
                                      <p:tavLst>
                                        <p:tav tm="0">
                                          <p:val>
                                            <p:strVal val="ppt_y"/>
                                          </p:val>
                                        </p:tav>
                                        <p:tav tm="100000">
                                          <p:val>
                                            <p:strVal val="1+ppt_h/2"/>
                                          </p:val>
                                        </p:tav>
                                      </p:tavLst>
                                    </p:anim>
                                    <p:set>
                                      <p:cBhvr>
                                        <p:cTn id="112" dur="1" fill="hold">
                                          <p:stCondLst>
                                            <p:cond delay="4999"/>
                                          </p:stCondLst>
                                        </p:cTn>
                                        <p:tgtEl>
                                          <p:spTgt spid="31"/>
                                        </p:tgtEl>
                                        <p:attrNameLst>
                                          <p:attrName>style.visibility</p:attrName>
                                        </p:attrNameLst>
                                      </p:cBhvr>
                                      <p:to>
                                        <p:strVal val="hidden"/>
                                      </p:to>
                                    </p:set>
                                  </p:childTnLst>
                                </p:cTn>
                              </p:par>
                              <p:par>
                                <p:cTn id="113" presetID="2" presetClass="exit" presetSubtype="4" fill="hold" nodeType="withEffect">
                                  <p:stCondLst>
                                    <p:cond delay="0"/>
                                  </p:stCondLst>
                                  <p:iterate type="lt">
                                    <p:tmPct val="0"/>
                                  </p:iterate>
                                  <p:childTnLst>
                                    <p:anim calcmode="lin" valueType="num">
                                      <p:cBhvr additive="base">
                                        <p:cTn id="114" dur="5000"/>
                                        <p:tgtEl>
                                          <p:spTgt spid="35"/>
                                        </p:tgtEl>
                                        <p:attrNameLst>
                                          <p:attrName>ppt_x</p:attrName>
                                        </p:attrNameLst>
                                      </p:cBhvr>
                                      <p:tavLst>
                                        <p:tav tm="0">
                                          <p:val>
                                            <p:strVal val="ppt_x"/>
                                          </p:val>
                                        </p:tav>
                                        <p:tav tm="100000">
                                          <p:val>
                                            <p:strVal val="ppt_x"/>
                                          </p:val>
                                        </p:tav>
                                      </p:tavLst>
                                    </p:anim>
                                    <p:anim calcmode="lin" valueType="num">
                                      <p:cBhvr additive="base">
                                        <p:cTn id="115" dur="5000"/>
                                        <p:tgtEl>
                                          <p:spTgt spid="35"/>
                                        </p:tgtEl>
                                        <p:attrNameLst>
                                          <p:attrName>ppt_y</p:attrName>
                                        </p:attrNameLst>
                                      </p:cBhvr>
                                      <p:tavLst>
                                        <p:tav tm="0">
                                          <p:val>
                                            <p:strVal val="ppt_y"/>
                                          </p:val>
                                        </p:tav>
                                        <p:tav tm="100000">
                                          <p:val>
                                            <p:strVal val="1+ppt_h/2"/>
                                          </p:val>
                                        </p:tav>
                                      </p:tavLst>
                                    </p:anim>
                                    <p:set>
                                      <p:cBhvr>
                                        <p:cTn id="116" dur="1" fill="hold">
                                          <p:stCondLst>
                                            <p:cond delay="4999"/>
                                          </p:stCondLst>
                                        </p:cTn>
                                        <p:tgtEl>
                                          <p:spTgt spid="35"/>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ppt_x"/>
                                          </p:val>
                                        </p:tav>
                                      </p:tavLst>
                                    </p:anim>
                                    <p:anim calcmode="lin" valueType="num">
                                      <p:cBhvr additive="base">
                                        <p:cTn id="119" dur="5000"/>
                                        <p:tgtEl>
                                          <p:spTgt spid="8"/>
                                        </p:tgtEl>
                                        <p:attrNameLst>
                                          <p:attrName>ppt_y</p:attrName>
                                        </p:attrNameLst>
                                      </p:cBhvr>
                                      <p:tavLst>
                                        <p:tav tm="0">
                                          <p:val>
                                            <p:strVal val="ppt_y"/>
                                          </p:val>
                                        </p:tav>
                                        <p:tav tm="100000">
                                          <p:val>
                                            <p:strVal val="0-ppt_h/2"/>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5000"/>
                                        <p:tgtEl>
                                          <p:spTgt spid="12"/>
                                        </p:tgtEl>
                                        <p:attrNameLst>
                                          <p:attrName>ppt_x</p:attrName>
                                        </p:attrNameLst>
                                      </p:cBhvr>
                                      <p:tavLst>
                                        <p:tav tm="0">
                                          <p:val>
                                            <p:strVal val="ppt_x"/>
                                          </p:val>
                                        </p:tav>
                                        <p:tav tm="100000">
                                          <p:val>
                                            <p:strVal val="ppt_x"/>
                                          </p:val>
                                        </p:tav>
                                      </p:tavLst>
                                    </p:anim>
                                    <p:anim calcmode="lin" valueType="num">
                                      <p:cBhvr additive="base">
                                        <p:cTn id="123" dur="5000"/>
                                        <p:tgtEl>
                                          <p:spTgt spid="12"/>
                                        </p:tgtEl>
                                        <p:attrNameLst>
                                          <p:attrName>ppt_y</p:attrName>
                                        </p:attrNameLst>
                                      </p:cBhvr>
                                      <p:tavLst>
                                        <p:tav tm="0">
                                          <p:val>
                                            <p:strVal val="ppt_y"/>
                                          </p:val>
                                        </p:tav>
                                        <p:tav tm="100000">
                                          <p:val>
                                            <p:strVal val="0-ppt_h/2"/>
                                          </p:val>
                                        </p:tav>
                                      </p:tavLst>
                                    </p:anim>
                                    <p:set>
                                      <p:cBhvr>
                                        <p:cTn id="124" dur="1" fill="hold">
                                          <p:stCondLst>
                                            <p:cond delay="4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5000"/>
                                        <p:tgtEl>
                                          <p:spTgt spid="16"/>
                                        </p:tgtEl>
                                        <p:attrNameLst>
                                          <p:attrName>ppt_x</p:attrName>
                                        </p:attrNameLst>
                                      </p:cBhvr>
                                      <p:tavLst>
                                        <p:tav tm="0">
                                          <p:val>
                                            <p:strVal val="ppt_x"/>
                                          </p:val>
                                        </p:tav>
                                        <p:tav tm="100000">
                                          <p:val>
                                            <p:strVal val="ppt_x"/>
                                          </p:val>
                                        </p:tav>
                                      </p:tavLst>
                                    </p:anim>
                                    <p:anim calcmode="lin" valueType="num">
                                      <p:cBhvr additive="base">
                                        <p:cTn id="127" dur="5000"/>
                                        <p:tgtEl>
                                          <p:spTgt spid="16"/>
                                        </p:tgtEl>
                                        <p:attrNameLst>
                                          <p:attrName>ppt_y</p:attrName>
                                        </p:attrNameLst>
                                      </p:cBhvr>
                                      <p:tavLst>
                                        <p:tav tm="0">
                                          <p:val>
                                            <p:strVal val="ppt_y"/>
                                          </p:val>
                                        </p:tav>
                                        <p:tav tm="100000">
                                          <p:val>
                                            <p:strVal val="0-ppt_h/2"/>
                                          </p:val>
                                        </p:tav>
                                      </p:tavLst>
                                    </p:anim>
                                    <p:set>
                                      <p:cBhvr>
                                        <p:cTn id="128" dur="1" fill="hold">
                                          <p:stCondLst>
                                            <p:cond delay="4999"/>
                                          </p:stCondLst>
                                        </p:cTn>
                                        <p:tgtEl>
                                          <p:spTgt spid="16"/>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5000"/>
                                        <p:tgtEl>
                                          <p:spTgt spid="20"/>
                                        </p:tgtEl>
                                        <p:attrNameLst>
                                          <p:attrName>ppt_x</p:attrName>
                                        </p:attrNameLst>
                                      </p:cBhvr>
                                      <p:tavLst>
                                        <p:tav tm="0">
                                          <p:val>
                                            <p:strVal val="ppt_x"/>
                                          </p:val>
                                        </p:tav>
                                        <p:tav tm="100000">
                                          <p:val>
                                            <p:strVal val="ppt_x"/>
                                          </p:val>
                                        </p:tav>
                                      </p:tavLst>
                                    </p:anim>
                                    <p:anim calcmode="lin" valueType="num">
                                      <p:cBhvr additive="base">
                                        <p:cTn id="131" dur="5000"/>
                                        <p:tgtEl>
                                          <p:spTgt spid="20"/>
                                        </p:tgtEl>
                                        <p:attrNameLst>
                                          <p:attrName>ppt_y</p:attrName>
                                        </p:attrNameLst>
                                      </p:cBhvr>
                                      <p:tavLst>
                                        <p:tav tm="0">
                                          <p:val>
                                            <p:strVal val="ppt_y"/>
                                          </p:val>
                                        </p:tav>
                                        <p:tav tm="100000">
                                          <p:val>
                                            <p:strVal val="0-ppt_h/2"/>
                                          </p:val>
                                        </p:tav>
                                      </p:tavLst>
                                    </p:anim>
                                    <p:set>
                                      <p:cBhvr>
                                        <p:cTn id="132" dur="1" fill="hold">
                                          <p:stCondLst>
                                            <p:cond delay="4999"/>
                                          </p:stCondLst>
                                        </p:cTn>
                                        <p:tgtEl>
                                          <p:spTgt spid="20"/>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5000"/>
                                        <p:tgtEl>
                                          <p:spTgt spid="24"/>
                                        </p:tgtEl>
                                        <p:attrNameLst>
                                          <p:attrName>ppt_x</p:attrName>
                                        </p:attrNameLst>
                                      </p:cBhvr>
                                      <p:tavLst>
                                        <p:tav tm="0">
                                          <p:val>
                                            <p:strVal val="ppt_x"/>
                                          </p:val>
                                        </p:tav>
                                        <p:tav tm="100000">
                                          <p:val>
                                            <p:strVal val="ppt_x"/>
                                          </p:val>
                                        </p:tav>
                                      </p:tavLst>
                                    </p:anim>
                                    <p:anim calcmode="lin" valueType="num">
                                      <p:cBhvr additive="base">
                                        <p:cTn id="135" dur="5000"/>
                                        <p:tgtEl>
                                          <p:spTgt spid="24"/>
                                        </p:tgtEl>
                                        <p:attrNameLst>
                                          <p:attrName>ppt_y</p:attrName>
                                        </p:attrNameLst>
                                      </p:cBhvr>
                                      <p:tavLst>
                                        <p:tav tm="0">
                                          <p:val>
                                            <p:strVal val="ppt_y"/>
                                          </p:val>
                                        </p:tav>
                                        <p:tav tm="100000">
                                          <p:val>
                                            <p:strVal val="0-ppt_h/2"/>
                                          </p:val>
                                        </p:tav>
                                      </p:tavLst>
                                    </p:anim>
                                    <p:set>
                                      <p:cBhvr>
                                        <p:cTn id="136" dur="1" fill="hold">
                                          <p:stCondLst>
                                            <p:cond delay="4999"/>
                                          </p:stCondLst>
                                        </p:cTn>
                                        <p:tgtEl>
                                          <p:spTgt spid="24"/>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5000"/>
                                        <p:tgtEl>
                                          <p:spTgt spid="28"/>
                                        </p:tgtEl>
                                        <p:attrNameLst>
                                          <p:attrName>ppt_x</p:attrName>
                                        </p:attrNameLst>
                                      </p:cBhvr>
                                      <p:tavLst>
                                        <p:tav tm="0">
                                          <p:val>
                                            <p:strVal val="ppt_x"/>
                                          </p:val>
                                        </p:tav>
                                        <p:tav tm="100000">
                                          <p:val>
                                            <p:strVal val="ppt_x"/>
                                          </p:val>
                                        </p:tav>
                                      </p:tavLst>
                                    </p:anim>
                                    <p:anim calcmode="lin" valueType="num">
                                      <p:cBhvr additive="base">
                                        <p:cTn id="139" dur="5000"/>
                                        <p:tgtEl>
                                          <p:spTgt spid="28"/>
                                        </p:tgtEl>
                                        <p:attrNameLst>
                                          <p:attrName>ppt_y</p:attrName>
                                        </p:attrNameLst>
                                      </p:cBhvr>
                                      <p:tavLst>
                                        <p:tav tm="0">
                                          <p:val>
                                            <p:strVal val="ppt_y"/>
                                          </p:val>
                                        </p:tav>
                                        <p:tav tm="100000">
                                          <p:val>
                                            <p:strVal val="0-ppt_h/2"/>
                                          </p:val>
                                        </p:tav>
                                      </p:tavLst>
                                    </p:anim>
                                    <p:set>
                                      <p:cBhvr>
                                        <p:cTn id="140" dur="1" fill="hold">
                                          <p:stCondLst>
                                            <p:cond delay="4999"/>
                                          </p:stCondLst>
                                        </p:cTn>
                                        <p:tgtEl>
                                          <p:spTgt spid="28"/>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5000"/>
                                        <p:tgtEl>
                                          <p:spTgt spid="32"/>
                                        </p:tgtEl>
                                        <p:attrNameLst>
                                          <p:attrName>ppt_x</p:attrName>
                                        </p:attrNameLst>
                                      </p:cBhvr>
                                      <p:tavLst>
                                        <p:tav tm="0">
                                          <p:val>
                                            <p:strVal val="ppt_x"/>
                                          </p:val>
                                        </p:tav>
                                        <p:tav tm="100000">
                                          <p:val>
                                            <p:strVal val="ppt_x"/>
                                          </p:val>
                                        </p:tav>
                                      </p:tavLst>
                                    </p:anim>
                                    <p:anim calcmode="lin" valueType="num">
                                      <p:cBhvr additive="base">
                                        <p:cTn id="143" dur="5000"/>
                                        <p:tgtEl>
                                          <p:spTgt spid="32"/>
                                        </p:tgtEl>
                                        <p:attrNameLst>
                                          <p:attrName>ppt_y</p:attrName>
                                        </p:attrNameLst>
                                      </p:cBhvr>
                                      <p:tavLst>
                                        <p:tav tm="0">
                                          <p:val>
                                            <p:strVal val="ppt_y"/>
                                          </p:val>
                                        </p:tav>
                                        <p:tav tm="100000">
                                          <p:val>
                                            <p:strVal val="0-ppt_h/2"/>
                                          </p:val>
                                        </p:tav>
                                      </p:tavLst>
                                    </p:anim>
                                    <p:set>
                                      <p:cBhvr>
                                        <p:cTn id="144" dur="1" fill="hold">
                                          <p:stCondLst>
                                            <p:cond delay="4999"/>
                                          </p:stCondLst>
                                        </p:cTn>
                                        <p:tgtEl>
                                          <p:spTgt spid="32"/>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5000"/>
                                        <p:tgtEl>
                                          <p:spTgt spid="36"/>
                                        </p:tgtEl>
                                        <p:attrNameLst>
                                          <p:attrName>ppt_x</p:attrName>
                                        </p:attrNameLst>
                                      </p:cBhvr>
                                      <p:tavLst>
                                        <p:tav tm="0">
                                          <p:val>
                                            <p:strVal val="ppt_x"/>
                                          </p:val>
                                        </p:tav>
                                        <p:tav tm="100000">
                                          <p:val>
                                            <p:strVal val="ppt_x"/>
                                          </p:val>
                                        </p:tav>
                                      </p:tavLst>
                                    </p:anim>
                                    <p:anim calcmode="lin" valueType="num">
                                      <p:cBhvr additive="base">
                                        <p:cTn id="147" dur="5000"/>
                                        <p:tgtEl>
                                          <p:spTgt spid="36"/>
                                        </p:tgtEl>
                                        <p:attrNameLst>
                                          <p:attrName>ppt_y</p:attrName>
                                        </p:attrNameLst>
                                      </p:cBhvr>
                                      <p:tavLst>
                                        <p:tav tm="0">
                                          <p:val>
                                            <p:strVal val="ppt_y"/>
                                          </p:val>
                                        </p:tav>
                                        <p:tav tm="100000">
                                          <p:val>
                                            <p:strVal val="0-ppt_h/2"/>
                                          </p:val>
                                        </p:tav>
                                      </p:tavLst>
                                    </p:anim>
                                    <p:set>
                                      <p:cBhvr>
                                        <p:cTn id="148" dur="1" fill="hold">
                                          <p:stCondLst>
                                            <p:cond delay="4999"/>
                                          </p:stCondLst>
                                        </p:cTn>
                                        <p:tgtEl>
                                          <p:spTgt spid="36"/>
                                        </p:tgtEl>
                                        <p:attrNameLst>
                                          <p:attrName>style.visibility</p:attrName>
                                        </p:attrNameLst>
                                      </p:cBhvr>
                                      <p:to>
                                        <p:strVal val="hidden"/>
                                      </p:to>
                                    </p:set>
                                  </p:childTnLst>
                                </p:cTn>
                              </p:par>
                              <p:par>
                                <p:cTn id="149" presetID="17" presetClass="entr" presetSubtype="2" fill="hold" nodeType="withEffect">
                                  <p:stCondLst>
                                    <p:cond delay="0"/>
                                  </p:stCondLst>
                                  <p:childTnLst>
                                    <p:set>
                                      <p:cBhvr>
                                        <p:cTn id="150" dur="1" fill="hold">
                                          <p:stCondLst>
                                            <p:cond delay="0"/>
                                          </p:stCondLst>
                                        </p:cTn>
                                        <p:tgtEl>
                                          <p:spTgt spid="18"/>
                                        </p:tgtEl>
                                        <p:attrNameLst>
                                          <p:attrName>style.visibility</p:attrName>
                                        </p:attrNameLst>
                                      </p:cBhvr>
                                      <p:to>
                                        <p:strVal val="visible"/>
                                      </p:to>
                                    </p:set>
                                    <p:anim calcmode="lin" valueType="num">
                                      <p:cBhvr>
                                        <p:cTn id="151" dur="3000" fill="hold"/>
                                        <p:tgtEl>
                                          <p:spTgt spid="18"/>
                                        </p:tgtEl>
                                        <p:attrNameLst>
                                          <p:attrName>ppt_x</p:attrName>
                                        </p:attrNameLst>
                                      </p:cBhvr>
                                      <p:tavLst>
                                        <p:tav tm="0">
                                          <p:val>
                                            <p:strVal val="#ppt_x+#ppt_w/2"/>
                                          </p:val>
                                        </p:tav>
                                        <p:tav tm="100000">
                                          <p:val>
                                            <p:strVal val="#ppt_x"/>
                                          </p:val>
                                        </p:tav>
                                      </p:tavLst>
                                    </p:anim>
                                    <p:anim calcmode="lin" valueType="num">
                                      <p:cBhvr>
                                        <p:cTn id="152" dur="3000" fill="hold"/>
                                        <p:tgtEl>
                                          <p:spTgt spid="18"/>
                                        </p:tgtEl>
                                        <p:attrNameLst>
                                          <p:attrName>ppt_y</p:attrName>
                                        </p:attrNameLst>
                                      </p:cBhvr>
                                      <p:tavLst>
                                        <p:tav tm="0">
                                          <p:val>
                                            <p:strVal val="#ppt_y"/>
                                          </p:val>
                                        </p:tav>
                                        <p:tav tm="100000">
                                          <p:val>
                                            <p:strVal val="#ppt_y"/>
                                          </p:val>
                                        </p:tav>
                                      </p:tavLst>
                                    </p:anim>
                                    <p:anim calcmode="lin" valueType="num">
                                      <p:cBhvr>
                                        <p:cTn id="153" dur="3000" fill="hold"/>
                                        <p:tgtEl>
                                          <p:spTgt spid="18"/>
                                        </p:tgtEl>
                                        <p:attrNameLst>
                                          <p:attrName>ppt_w</p:attrName>
                                        </p:attrNameLst>
                                      </p:cBhvr>
                                      <p:tavLst>
                                        <p:tav tm="0">
                                          <p:val>
                                            <p:fltVal val="0"/>
                                          </p:val>
                                        </p:tav>
                                        <p:tav tm="100000">
                                          <p:val>
                                            <p:strVal val="#ppt_w"/>
                                          </p:val>
                                        </p:tav>
                                      </p:tavLst>
                                    </p:anim>
                                    <p:anim calcmode="lin" valueType="num">
                                      <p:cBhvr>
                                        <p:cTn id="154" dur="3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pi-news.net/wp/uploads/2011/05/euroislam_440.jpg?0"/>
          <p:cNvPicPr>
            <a:picLocks noChangeAspect="1" noChangeArrowheads="1"/>
          </p:cNvPicPr>
          <p:nvPr/>
        </p:nvPicPr>
        <p:blipFill>
          <a:blip r:embed="rId2"/>
          <a:srcRect/>
          <a:stretch>
            <a:fillRect/>
          </a:stretch>
        </p:blipFill>
        <p:spPr bwMode="auto">
          <a:xfrm>
            <a:off x="-135297" y="754048"/>
            <a:ext cx="8920522" cy="3929090"/>
          </a:xfrm>
          <a:prstGeom prst="rect">
            <a:avLst/>
          </a:prstGeom>
          <a:noFill/>
        </p:spPr>
      </p:pic>
      <p:sp>
        <p:nvSpPr>
          <p:cNvPr id="4" name="3 Rectángulo"/>
          <p:cNvSpPr/>
          <p:nvPr/>
        </p:nvSpPr>
        <p:spPr>
          <a:xfrm>
            <a:off x="0" y="0"/>
            <a:ext cx="8785225" cy="754048"/>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5" name="4 Rectángulo"/>
          <p:cNvSpPr/>
          <p:nvPr/>
        </p:nvSpPr>
        <p:spPr>
          <a:xfrm>
            <a:off x="0" y="4683138"/>
            <a:ext cx="8785225" cy="825487"/>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5000"/>
                                        <p:tgtEl>
                                          <p:spTgt spid="4"/>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www.playgroundmag.net/bbtfile/6_20150914VXdTJZ.jpeg"/>
          <p:cNvPicPr>
            <a:picLocks noChangeAspect="1" noChangeArrowheads="1"/>
          </p:cNvPicPr>
          <p:nvPr/>
        </p:nvPicPr>
        <p:blipFill>
          <a:blip r:embed="rId2"/>
          <a:srcRect l="4463" t="4715" r="2024" b="11083"/>
          <a:stretch>
            <a:fillRect/>
          </a:stretch>
        </p:blipFill>
        <p:spPr bwMode="auto">
          <a:xfrm>
            <a:off x="0" y="0"/>
            <a:ext cx="8785225" cy="5508625"/>
          </a:xfrm>
          <a:prstGeom prst="rect">
            <a:avLst/>
          </a:prstGeom>
          <a:noFill/>
        </p:spPr>
      </p:pic>
      <p:sp>
        <p:nvSpPr>
          <p:cNvPr id="5" name="4 Medio marco"/>
          <p:cNvSpPr/>
          <p:nvPr/>
        </p:nvSpPr>
        <p:spPr>
          <a:xfrm>
            <a:off x="1029519" y="459052"/>
            <a:ext cx="2608114" cy="1951821"/>
          </a:xfrm>
          <a:prstGeom prst="halfFrame">
            <a:avLst>
              <a:gd name="adj1" fmla="val 5887"/>
              <a:gd name="adj2" fmla="val 6540"/>
            </a:avLst>
          </a:prstGeom>
          <a:solidFill>
            <a:schemeClr val="accent6">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509961" y="860298"/>
            <a:ext cx="2608114" cy="1836208"/>
          </a:xfrm>
          <a:prstGeom prst="halfFrame">
            <a:avLst>
              <a:gd name="adj1" fmla="val 6821"/>
              <a:gd name="adj2" fmla="val 7751"/>
            </a:avLst>
          </a:prstGeom>
          <a:solidFill>
            <a:schemeClr val="accent6">
              <a:lumMod val="7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1990403" y="1263244"/>
            <a:ext cx="2470845" cy="1662789"/>
          </a:xfrm>
          <a:prstGeom prst="halfFrame">
            <a:avLst>
              <a:gd name="adj1" fmla="val 6661"/>
              <a:gd name="adj2" fmla="val 7174"/>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5315964" y="417389"/>
            <a:ext cx="1722296" cy="2608114"/>
          </a:xfrm>
          <a:prstGeom prst="halfFrame">
            <a:avLst>
              <a:gd name="adj1" fmla="val 7876"/>
              <a:gd name="adj2" fmla="val 6884"/>
            </a:avLst>
          </a:prstGeom>
          <a:solidFill>
            <a:schemeClr val="accent6">
              <a:lumMod val="7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5353496" y="516859"/>
            <a:ext cx="2539480" cy="1778402"/>
          </a:xfrm>
          <a:prstGeom prst="halfFrame">
            <a:avLst>
              <a:gd name="adj1" fmla="val 6611"/>
              <a:gd name="adj2" fmla="val 6612"/>
            </a:avLst>
          </a:prstGeom>
          <a:solidFill>
            <a:schemeClr val="accent6">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735786" y="1263244"/>
            <a:ext cx="2264940" cy="1662789"/>
          </a:xfrm>
          <a:prstGeom prst="halfFrame">
            <a:avLst>
              <a:gd name="adj1" fmla="val 6661"/>
              <a:gd name="adj2" fmla="val 7687"/>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185946" y="2540080"/>
            <a:ext cx="2295260" cy="2608114"/>
          </a:xfrm>
          <a:prstGeom prst="halfFrame">
            <a:avLst>
              <a:gd name="adj1" fmla="val 6334"/>
              <a:gd name="adj2" fmla="val 6334"/>
            </a:avLst>
          </a:prstGeom>
          <a:solidFill>
            <a:schemeClr val="accent6">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5442128" y="2493963"/>
            <a:ext cx="2353067" cy="2530328"/>
          </a:xfrm>
          <a:prstGeom prst="halfFrame">
            <a:avLst>
              <a:gd name="adj1" fmla="val 4464"/>
              <a:gd name="adj2" fmla="val 5986"/>
            </a:avLst>
          </a:prstGeom>
          <a:solidFill>
            <a:schemeClr val="accent6">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5283335" y="2333204"/>
            <a:ext cx="1778402" cy="2736232"/>
          </a:xfrm>
          <a:prstGeom prst="halfFrame">
            <a:avLst>
              <a:gd name="adj1" fmla="val 7205"/>
              <a:gd name="adj2" fmla="val 6110"/>
            </a:avLst>
          </a:prstGeom>
          <a:solidFill>
            <a:schemeClr val="accent6">
              <a:lumMod val="7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1942042" y="2551758"/>
            <a:ext cx="1606682" cy="2470845"/>
          </a:xfrm>
          <a:prstGeom prst="halfFrame">
            <a:avLst>
              <a:gd name="adj1" fmla="val 7286"/>
              <a:gd name="adj2" fmla="val 6802"/>
            </a:avLst>
          </a:prstGeom>
          <a:solidFill>
            <a:schemeClr val="accent6">
              <a:lumMod val="7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714381" y="2500215"/>
            <a:ext cx="1091524" cy="2402210"/>
          </a:xfrm>
          <a:prstGeom prst="halfFrame">
            <a:avLst>
              <a:gd name="adj1" fmla="val 10086"/>
              <a:gd name="adj2" fmla="val 10438"/>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5284451" y="2400989"/>
            <a:ext cx="1089824" cy="2598962"/>
          </a:xfrm>
          <a:prstGeom prst="halfFrame">
            <a:avLst>
              <a:gd name="adj1" fmla="val 8625"/>
              <a:gd name="adj2" fmla="val 11045"/>
            </a:avLst>
          </a:prstGeom>
          <a:solidFill>
            <a:srgbClr val="FFC00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4" presetClass="entr" presetSubtype="32" fill="hold" nodeType="withEffect">
                                  <p:stCondLst>
                                    <p:cond delay="0"/>
                                  </p:stCondLst>
                                  <p:childTnLst>
                                    <p:set>
                                      <p:cBhvr>
                                        <p:cTn id="139" dur="1" fill="hold">
                                          <p:stCondLst>
                                            <p:cond delay="0"/>
                                          </p:stCondLst>
                                        </p:cTn>
                                        <p:tgtEl>
                                          <p:spTgt spid="17"/>
                                        </p:tgtEl>
                                        <p:attrNameLst>
                                          <p:attrName>style.visibility</p:attrName>
                                        </p:attrNameLst>
                                      </p:cBhvr>
                                      <p:to>
                                        <p:strVal val="visible"/>
                                      </p:to>
                                    </p:set>
                                    <p:animEffect transition="in" filter="box(out)">
                                      <p:cBhvr>
                                        <p:cTn id="140"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4894006"/>
            <a:ext cx="8785225" cy="614620"/>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7" name="6 Rectángulo"/>
          <p:cNvSpPr/>
          <p:nvPr/>
        </p:nvSpPr>
        <p:spPr>
          <a:xfrm>
            <a:off x="0" y="0"/>
            <a:ext cx="8785225" cy="555963"/>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pic>
        <p:nvPicPr>
          <p:cNvPr id="5" name="Picture 3" descr="https://fbexternal-a.akamaihd.net/safe_image.php?d=AQDxDk7ptot2a_o8&amp;w=470&amp;h=246&amp;url=https%3A%2F%2Fscontent-lhr3-1.xx.fbcdn.net%2Fhphotos-xtf1%2Ft31.0-8%2Fs720x720%2F12001097_997333570306519_2510251909525416352_o.jpg&amp;cfs=1&amp;upscale=1"/>
          <p:cNvPicPr>
            <a:picLocks noChangeAspect="1" noChangeArrowheads="1"/>
          </p:cNvPicPr>
          <p:nvPr/>
        </p:nvPicPr>
        <p:blipFill>
          <a:blip r:embed="rId3"/>
          <a:srcRect/>
          <a:stretch>
            <a:fillRect/>
          </a:stretch>
        </p:blipFill>
        <p:spPr bwMode="auto">
          <a:xfrm>
            <a:off x="-30468" y="539734"/>
            <a:ext cx="8815693" cy="4357718"/>
          </a:xfrm>
          <a:prstGeom prst="rect">
            <a:avLst/>
          </a:prstGeom>
          <a:noFill/>
        </p:spPr>
      </p:pic>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2">
                <a:tint val="45000"/>
                <a:satMod val="400000"/>
              </a:schemeClr>
            </a:duotone>
            <a:lum bright="-37000" contrast="100000"/>
          </a:blip>
          <a:srcRect/>
          <a:stretch>
            <a:fillRect/>
          </a:stretch>
        </p:blipFill>
        <p:spPr bwMode="auto">
          <a:xfrm>
            <a:off x="0" y="0"/>
            <a:ext cx="8785225" cy="5523927"/>
          </a:xfrm>
          <a:prstGeom prst="rect">
            <a:avLst/>
          </a:prstGeom>
          <a:noFill/>
          <a:ln w="9525">
            <a:noFill/>
            <a:miter lim="800000"/>
            <a:headEnd/>
            <a:tailEnd/>
          </a:ln>
        </p:spPr>
      </p:pic>
      <p:sp>
        <p:nvSpPr>
          <p:cNvPr id="2" name="1 Rectángulo"/>
          <p:cNvSpPr/>
          <p:nvPr/>
        </p:nvSpPr>
        <p:spPr>
          <a:xfrm>
            <a:off x="1320778" y="896924"/>
            <a:ext cx="6339710" cy="3785652"/>
          </a:xfrm>
          <a:prstGeom prst="rect">
            <a:avLst/>
          </a:prstGeom>
        </p:spPr>
        <p:txBody>
          <a:bodyPr wrap="square">
            <a:spAutoFit/>
          </a:bodyPr>
          <a:lstStyle/>
          <a:p>
            <a:pPr algn="ctr"/>
            <a:r>
              <a:rPr lang="es-ES" sz="2400" b="1" i="1" dirty="0" smtClean="0">
                <a:solidFill>
                  <a:srgbClr val="FFFF00"/>
                </a:solidFill>
              </a:rPr>
              <a:t>Claro que los sirios necesitan una protección mayor que cualquier otra persona, pero la crisis se está utilizando para justificar el sistema de control migratorio. Los que huyen de ese conflicto de pronto tienen más derechos; los que huyen de la pobreza, no. No olvidemos que quienes definen qué es un refugiado o un conflicto son instituciones con intereses. </a:t>
            </a:r>
            <a:endParaRPr lang="es-ES" sz="2400" b="1" i="1" dirty="0">
              <a:solidFill>
                <a:srgbClr val="FFFF00"/>
              </a:solidFill>
            </a:endParaRPr>
          </a:p>
        </p:txBody>
      </p:sp>
      <p:pic>
        <p:nvPicPr>
          <p:cNvPr id="4" name="Picture 4" descr="pc12"/>
          <p:cNvPicPr>
            <a:picLocks noChangeAspect="1" noChangeArrowheads="1" noCrop="1"/>
          </p:cNvPicPr>
          <p:nvPr/>
        </p:nvPicPr>
        <p:blipFill>
          <a:blip r:embed="rId3" cstate="print"/>
          <a:srcRect/>
          <a:stretch>
            <a:fillRect/>
          </a:stretch>
        </p:blipFill>
        <p:spPr bwMode="auto">
          <a:xfrm>
            <a:off x="249208" y="4861733"/>
            <a:ext cx="683272" cy="646892"/>
          </a:xfrm>
          <a:prstGeom prst="rect">
            <a:avLst/>
          </a:prstGeom>
          <a:noFill/>
          <a:ln w="9525">
            <a:noFill/>
            <a:miter lim="800000"/>
            <a:headEnd/>
            <a:tailEnd/>
          </a:ln>
        </p:spPr>
      </p:pic>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redcomsur.org/sitio/wp-content/uploads/2015/09/migrantes_mar_acnur.jpg"/>
          <p:cNvPicPr>
            <a:picLocks noChangeAspect="1" noChangeArrowheads="1"/>
          </p:cNvPicPr>
          <p:nvPr/>
        </p:nvPicPr>
        <p:blipFill>
          <a:blip r:embed="rId2"/>
          <a:srcRect/>
          <a:stretch>
            <a:fillRect/>
          </a:stretch>
        </p:blipFill>
        <p:spPr bwMode="auto">
          <a:xfrm>
            <a:off x="0" y="-1"/>
            <a:ext cx="8808633" cy="5508625"/>
          </a:xfrm>
          <a:prstGeom prst="rect">
            <a:avLst/>
          </a:prstGeom>
          <a:noFill/>
        </p:spPr>
      </p:pic>
      <p:sp>
        <p:nvSpPr>
          <p:cNvPr id="6" name="5 Anillo"/>
          <p:cNvSpPr/>
          <p:nvPr/>
        </p:nvSpPr>
        <p:spPr>
          <a:xfrm>
            <a:off x="2820976" y="3111502"/>
            <a:ext cx="892250" cy="745960"/>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7" name="6 Anillo"/>
          <p:cNvSpPr/>
          <p:nvPr/>
        </p:nvSpPr>
        <p:spPr>
          <a:xfrm>
            <a:off x="2606662" y="1825618"/>
            <a:ext cx="892250" cy="745960"/>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8" name="7 Anillo"/>
          <p:cNvSpPr/>
          <p:nvPr/>
        </p:nvSpPr>
        <p:spPr>
          <a:xfrm>
            <a:off x="3463918" y="754048"/>
            <a:ext cx="892250" cy="745960"/>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9" name="8 Anillo"/>
          <p:cNvSpPr/>
          <p:nvPr/>
        </p:nvSpPr>
        <p:spPr>
          <a:xfrm>
            <a:off x="4964116" y="825486"/>
            <a:ext cx="892249" cy="745960"/>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10" name="9 Anillo"/>
          <p:cNvSpPr/>
          <p:nvPr/>
        </p:nvSpPr>
        <p:spPr>
          <a:xfrm>
            <a:off x="5678496" y="1897056"/>
            <a:ext cx="892249" cy="745959"/>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11" name="10 Anillo"/>
          <p:cNvSpPr/>
          <p:nvPr/>
        </p:nvSpPr>
        <p:spPr>
          <a:xfrm>
            <a:off x="3463918" y="4183072"/>
            <a:ext cx="892249" cy="745960"/>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12" name="11 Anillo"/>
          <p:cNvSpPr/>
          <p:nvPr/>
        </p:nvSpPr>
        <p:spPr>
          <a:xfrm>
            <a:off x="4821240" y="4183072"/>
            <a:ext cx="892249" cy="745960"/>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19" name="18 Anillo"/>
          <p:cNvSpPr/>
          <p:nvPr/>
        </p:nvSpPr>
        <p:spPr>
          <a:xfrm>
            <a:off x="5535620" y="3182940"/>
            <a:ext cx="892249" cy="745959"/>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6"/>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7"/>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8"/>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9"/>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2"/>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9"/>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1+#ppt_w/2"/>
                                          </p:val>
                                        </p:tav>
                                        <p:tav tm="100000">
                                          <p:val>
                                            <p:strVal val="#ppt_x"/>
                                          </p:val>
                                        </p:tav>
                                      </p:tavLst>
                                    </p:anim>
                                    <p:anim calcmode="lin" valueType="num">
                                      <p:cBhvr additive="base">
                                        <p:cTn id="24" dur="30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1+#ppt_w/2"/>
                                          </p:val>
                                        </p:tav>
                                        <p:tav tm="100000">
                                          <p:val>
                                            <p:strVal val="#ppt_x"/>
                                          </p:val>
                                        </p:tav>
                                      </p:tavLst>
                                    </p:anim>
                                    <p:anim calcmode="lin" valueType="num">
                                      <p:cBhvr additive="base">
                                        <p:cTn id="28" dur="30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0-#ppt_w/2"/>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0-#ppt_w/2"/>
                                          </p:val>
                                        </p:tav>
                                        <p:tav tm="100000">
                                          <p:val>
                                            <p:strVal val="#ppt_x"/>
                                          </p:val>
                                        </p:tav>
                                      </p:tavLst>
                                    </p:anim>
                                    <p:anim calcmode="lin" valueType="num">
                                      <p:cBhvr additive="base">
                                        <p:cTn id="40" dur="30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1+#ppt_w/2"/>
                                          </p:val>
                                        </p:tav>
                                        <p:tav tm="100000">
                                          <p:val>
                                            <p:strVal val="#ppt_x"/>
                                          </p:val>
                                        </p:tav>
                                      </p:tavLst>
                                    </p:anim>
                                    <p:anim calcmode="lin" valueType="num">
                                      <p:cBhvr additive="base">
                                        <p:cTn id="44" dur="3000" fill="hold"/>
                                        <p:tgtEl>
                                          <p:spTgt spid="11"/>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0-#ppt_w/2"/>
                                          </p:val>
                                        </p:tav>
                                        <p:tav tm="100000">
                                          <p:val>
                                            <p:strVal val="#ppt_x"/>
                                          </p:val>
                                        </p:tav>
                                      </p:tavLst>
                                    </p:anim>
                                    <p:anim calcmode="lin" valueType="num">
                                      <p:cBhvr additive="base">
                                        <p:cTn id="48" dur="3000" fill="hold"/>
                                        <p:tgtEl>
                                          <p:spTgt spid="12"/>
                                        </p:tgtEl>
                                        <p:attrNameLst>
                                          <p:attrName>ppt_y</p:attrName>
                                        </p:attrNameLst>
                                      </p:cBhvr>
                                      <p:tavLst>
                                        <p:tav tm="0">
                                          <p:val>
                                            <p:strVal val="0-#ppt_h/2"/>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childTnLst>
                          </p:cTn>
                        </p:par>
                        <p:par>
                          <p:cTn id="53" fill="hold">
                            <p:stCondLst>
                              <p:cond delay="3000"/>
                            </p:stCondLst>
                            <p:childTnLst>
                              <p:par>
                                <p:cTn id="54" presetID="2" presetClass="exit" presetSubtype="2" fill="hold" nodeType="after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1+ppt_w/2"/>
                                          </p:val>
                                        </p:tav>
                                      </p:tavLst>
                                    </p:anim>
                                    <p:anim calcmode="lin" valueType="num">
                                      <p:cBhvr additive="base">
                                        <p:cTn id="60" dur="3000"/>
                                        <p:tgtEl>
                                          <p:spTgt spid="7"/>
                                        </p:tgtEl>
                                        <p:attrNameLst>
                                          <p:attrName>ppt_y</p:attrName>
                                        </p:attrNameLst>
                                      </p:cBhvr>
                                      <p:tavLst>
                                        <p:tav tm="0">
                                          <p:val>
                                            <p:strVal val="ppt_y"/>
                                          </p:val>
                                        </p:tav>
                                        <p:tav tm="100000">
                                          <p:val>
                                            <p:strVal val="ppt_y"/>
                                          </p:val>
                                        </p:tav>
                                      </p:tavLst>
                                    </p:anim>
                                    <p:set>
                                      <p:cBhvr>
                                        <p:cTn id="61" dur="1" fill="hold">
                                          <p:stCondLst>
                                            <p:cond delay="2999"/>
                                          </p:stCondLst>
                                        </p:cTn>
                                        <p:tgtEl>
                                          <p:spTgt spid="7"/>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8"/>
                                        </p:tgtEl>
                                        <p:attrNameLst>
                                          <p:attrName>ppt_x</p:attrName>
                                        </p:attrNameLst>
                                      </p:cBhvr>
                                      <p:tavLst>
                                        <p:tav tm="0">
                                          <p:val>
                                            <p:strVal val="ppt_x"/>
                                          </p:val>
                                        </p:tav>
                                        <p:tav tm="100000">
                                          <p:val>
                                            <p:strVal val="1+ppt_w/2"/>
                                          </p:val>
                                        </p:tav>
                                      </p:tavLst>
                                    </p:anim>
                                    <p:anim calcmode="lin" valueType="num">
                                      <p:cBhvr additive="base">
                                        <p:cTn id="64" dur="3000"/>
                                        <p:tgtEl>
                                          <p:spTgt spid="8"/>
                                        </p:tgtEl>
                                        <p:attrNameLst>
                                          <p:attrName>ppt_y</p:attrName>
                                        </p:attrNameLst>
                                      </p:cBhvr>
                                      <p:tavLst>
                                        <p:tav tm="0">
                                          <p:val>
                                            <p:strVal val="ppt_y"/>
                                          </p:val>
                                        </p:tav>
                                        <p:tav tm="100000">
                                          <p:val>
                                            <p:strVal val="ppt_y"/>
                                          </p:val>
                                        </p:tav>
                                      </p:tavLst>
                                    </p:anim>
                                    <p:set>
                                      <p:cBhvr>
                                        <p:cTn id="65" dur="1" fill="hold">
                                          <p:stCondLst>
                                            <p:cond delay="2999"/>
                                          </p:stCondLst>
                                        </p:cTn>
                                        <p:tgtEl>
                                          <p:spTgt spid="8"/>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11"/>
                                        </p:tgtEl>
                                        <p:attrNameLst>
                                          <p:attrName>ppt_x</p:attrName>
                                        </p:attrNameLst>
                                      </p:cBhvr>
                                      <p:tavLst>
                                        <p:tav tm="0">
                                          <p:val>
                                            <p:strVal val="ppt_x"/>
                                          </p:val>
                                        </p:tav>
                                        <p:tav tm="100000">
                                          <p:val>
                                            <p:strVal val="1+ppt_w/2"/>
                                          </p:val>
                                        </p:tav>
                                      </p:tavLst>
                                    </p:anim>
                                    <p:anim calcmode="lin" valueType="num">
                                      <p:cBhvr additive="base">
                                        <p:cTn id="68" dur="3000"/>
                                        <p:tgtEl>
                                          <p:spTgt spid="11"/>
                                        </p:tgtEl>
                                        <p:attrNameLst>
                                          <p:attrName>ppt_y</p:attrName>
                                        </p:attrNameLst>
                                      </p:cBhvr>
                                      <p:tavLst>
                                        <p:tav tm="0">
                                          <p:val>
                                            <p:strVal val="ppt_y"/>
                                          </p:val>
                                        </p:tav>
                                        <p:tav tm="100000">
                                          <p:val>
                                            <p:strVal val="ppt_y"/>
                                          </p:val>
                                        </p:tav>
                                      </p:tavLst>
                                    </p:anim>
                                    <p:set>
                                      <p:cBhvr>
                                        <p:cTn id="69" dur="1" fill="hold">
                                          <p:stCondLst>
                                            <p:cond delay="2999"/>
                                          </p:stCondLst>
                                        </p:cTn>
                                        <p:tgtEl>
                                          <p:spTgt spid="11"/>
                                        </p:tgtEl>
                                        <p:attrNameLst>
                                          <p:attrName>style.visibility</p:attrName>
                                        </p:attrNameLst>
                                      </p:cBhvr>
                                      <p:to>
                                        <p:strVal val="hidden"/>
                                      </p:to>
                                    </p:set>
                                  </p:childTnLst>
                                </p:cTn>
                              </p:par>
                              <p:par>
                                <p:cTn id="70" presetID="19" presetClass="exit" presetSubtype="10" fill="hold" nodeType="withEffect">
                                  <p:stCondLst>
                                    <p:cond delay="0"/>
                                  </p:stCondLst>
                                  <p:childTnLst>
                                    <p:anim calcmode="lin" valueType="num">
                                      <p:cBhvr>
                                        <p:cTn id="71" dur="3000"/>
                                        <p:tgtEl>
                                          <p:spTgt spid="6"/>
                                        </p:tgtEl>
                                        <p:attrNameLst>
                                          <p:attrName>ppt_h</p:attrName>
                                        </p:attrNameLst>
                                      </p:cBhvr>
                                      <p:tavLst>
                                        <p:tav tm="0">
                                          <p:val>
                                            <p:strVal val="ppt_h"/>
                                          </p:val>
                                        </p:tav>
                                        <p:tav tm="100000">
                                          <p:val>
                                            <p:strVal val="ppt_h"/>
                                          </p:val>
                                        </p:tav>
                                      </p:tavLst>
                                    </p:anim>
                                    <p:anim calcmode="lin" valueType="num">
                                      <p:cBhvr>
                                        <p:cTn id="7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3" dur="1" fill="hold">
                                          <p:stCondLst>
                                            <p:cond delay="2999"/>
                                          </p:stCondLst>
                                        </p:cTn>
                                        <p:tgtEl>
                                          <p:spTgt spid="6"/>
                                        </p:tgtEl>
                                        <p:attrNameLst>
                                          <p:attrName>style.visibility</p:attrName>
                                        </p:attrNameLst>
                                      </p:cBhvr>
                                      <p:to>
                                        <p:strVal val="hidden"/>
                                      </p:to>
                                    </p:set>
                                  </p:childTnLst>
                                </p:cTn>
                              </p:par>
                              <p:par>
                                <p:cTn id="74" presetID="19" presetClass="exit" presetSubtype="10" fill="hold" nodeType="withEffect">
                                  <p:stCondLst>
                                    <p:cond delay="0"/>
                                  </p:stCondLst>
                                  <p:childTnLst>
                                    <p:anim calcmode="lin" valueType="num">
                                      <p:cBhvr>
                                        <p:cTn id="75" dur="3000"/>
                                        <p:tgtEl>
                                          <p:spTgt spid="7"/>
                                        </p:tgtEl>
                                        <p:attrNameLst>
                                          <p:attrName>ppt_h</p:attrName>
                                        </p:attrNameLst>
                                      </p:cBhvr>
                                      <p:tavLst>
                                        <p:tav tm="0">
                                          <p:val>
                                            <p:strVal val="ppt_h"/>
                                          </p:val>
                                        </p:tav>
                                        <p:tav tm="100000">
                                          <p:val>
                                            <p:strVal val="ppt_h"/>
                                          </p:val>
                                        </p:tav>
                                      </p:tavLst>
                                    </p:anim>
                                    <p:anim calcmode="lin" valueType="num">
                                      <p:cBhvr>
                                        <p:cTn id="7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7" dur="1" fill="hold">
                                          <p:stCondLst>
                                            <p:cond delay="2999"/>
                                          </p:stCondLst>
                                        </p:cTn>
                                        <p:tgtEl>
                                          <p:spTgt spid="7"/>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8"/>
                                        </p:tgtEl>
                                        <p:attrNameLst>
                                          <p:attrName>ppt_h</p:attrName>
                                        </p:attrNameLst>
                                      </p:cBhvr>
                                      <p:tavLst>
                                        <p:tav tm="0">
                                          <p:val>
                                            <p:strVal val="ppt_h"/>
                                          </p:val>
                                        </p:tav>
                                        <p:tav tm="100000">
                                          <p:val>
                                            <p:strVal val="ppt_h"/>
                                          </p:val>
                                        </p:tav>
                                      </p:tavLst>
                                    </p:anim>
                                    <p:anim calcmode="lin" valueType="num">
                                      <p:cBhvr>
                                        <p:cTn id="80"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8"/>
                                        </p:tgtEl>
                                        <p:attrNameLst>
                                          <p:attrName>style.visibility</p:attrName>
                                        </p:attrNameLst>
                                      </p:cBhvr>
                                      <p:to>
                                        <p:strVal val="hidden"/>
                                      </p:to>
                                    </p:set>
                                  </p:childTnLst>
                                </p:cTn>
                              </p:par>
                              <p:par>
                                <p:cTn id="82" presetID="19" presetClass="exit" presetSubtype="10" fill="hold" nodeType="withEffect">
                                  <p:stCondLst>
                                    <p:cond delay="0"/>
                                  </p:stCondLst>
                                  <p:childTnLst>
                                    <p:anim calcmode="lin" valueType="num">
                                      <p:cBhvr>
                                        <p:cTn id="83" dur="3000"/>
                                        <p:tgtEl>
                                          <p:spTgt spid="11"/>
                                        </p:tgtEl>
                                        <p:attrNameLst>
                                          <p:attrName>ppt_h</p:attrName>
                                        </p:attrNameLst>
                                      </p:cBhvr>
                                      <p:tavLst>
                                        <p:tav tm="0">
                                          <p:val>
                                            <p:strVal val="ppt_h"/>
                                          </p:val>
                                        </p:tav>
                                        <p:tav tm="100000">
                                          <p:val>
                                            <p:strVal val="ppt_h"/>
                                          </p:val>
                                        </p:tav>
                                      </p:tavLst>
                                    </p:anim>
                                    <p:anim calcmode="lin" valueType="num">
                                      <p:cBhvr>
                                        <p:cTn id="8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11"/>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9"/>
                                        </p:tgtEl>
                                        <p:attrNameLst>
                                          <p:attrName>ppt_h</p:attrName>
                                        </p:attrNameLst>
                                      </p:cBhvr>
                                      <p:tavLst>
                                        <p:tav tm="0">
                                          <p:val>
                                            <p:strVal val="ppt_h"/>
                                          </p:val>
                                        </p:tav>
                                        <p:tav tm="100000">
                                          <p:val>
                                            <p:strVal val="ppt_h"/>
                                          </p:val>
                                        </p:tav>
                                      </p:tavLst>
                                    </p:anim>
                                    <p:anim calcmode="lin" valueType="num">
                                      <p:cBhvr>
                                        <p:cTn id="8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9"/>
                                        </p:tgtEl>
                                        <p:attrNameLst>
                                          <p:attrName>style.visibility</p:attrName>
                                        </p:attrNameLst>
                                      </p:cBhvr>
                                      <p:to>
                                        <p:strVal val="hidden"/>
                                      </p:to>
                                    </p:set>
                                  </p:childTnLst>
                                </p:cTn>
                              </p:par>
                              <p:par>
                                <p:cTn id="90" presetID="19" presetClass="exit" presetSubtype="10" fill="hold" nodeType="withEffect">
                                  <p:stCondLst>
                                    <p:cond delay="0"/>
                                  </p:stCondLst>
                                  <p:childTnLst>
                                    <p:anim calcmode="lin" valueType="num">
                                      <p:cBhvr>
                                        <p:cTn id="91" dur="3000"/>
                                        <p:tgtEl>
                                          <p:spTgt spid="10"/>
                                        </p:tgtEl>
                                        <p:attrNameLst>
                                          <p:attrName>ppt_h</p:attrName>
                                        </p:attrNameLst>
                                      </p:cBhvr>
                                      <p:tavLst>
                                        <p:tav tm="0">
                                          <p:val>
                                            <p:strVal val="ppt_h"/>
                                          </p:val>
                                        </p:tav>
                                        <p:tav tm="100000">
                                          <p:val>
                                            <p:strVal val="ppt_h"/>
                                          </p:val>
                                        </p:tav>
                                      </p:tavLst>
                                    </p:anim>
                                    <p:anim calcmode="lin" valueType="num">
                                      <p:cBhvr>
                                        <p:cTn id="9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 dur="1" fill="hold">
                                          <p:stCondLst>
                                            <p:cond delay="2999"/>
                                          </p:stCondLst>
                                        </p:cTn>
                                        <p:tgtEl>
                                          <p:spTgt spid="10"/>
                                        </p:tgtEl>
                                        <p:attrNameLst>
                                          <p:attrName>style.visibility</p:attrName>
                                        </p:attrNameLst>
                                      </p:cBhvr>
                                      <p:to>
                                        <p:strVal val="hidden"/>
                                      </p:to>
                                    </p:set>
                                  </p:childTnLst>
                                </p:cTn>
                              </p:par>
                              <p:par>
                                <p:cTn id="94" presetID="19" presetClass="exit" presetSubtype="10" fill="hold" nodeType="withEffect">
                                  <p:stCondLst>
                                    <p:cond delay="0"/>
                                  </p:stCondLst>
                                  <p:childTnLst>
                                    <p:anim calcmode="lin" valueType="num">
                                      <p:cBhvr>
                                        <p:cTn id="95" dur="3000"/>
                                        <p:tgtEl>
                                          <p:spTgt spid="12"/>
                                        </p:tgtEl>
                                        <p:attrNameLst>
                                          <p:attrName>ppt_h</p:attrName>
                                        </p:attrNameLst>
                                      </p:cBhvr>
                                      <p:tavLst>
                                        <p:tav tm="0">
                                          <p:val>
                                            <p:strVal val="ppt_h"/>
                                          </p:val>
                                        </p:tav>
                                        <p:tav tm="100000">
                                          <p:val>
                                            <p:strVal val="ppt_h"/>
                                          </p:val>
                                        </p:tav>
                                      </p:tavLst>
                                    </p:anim>
                                    <p:anim calcmode="lin" valueType="num">
                                      <p:cBhvr>
                                        <p:cTn id="96"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 dur="1" fill="hold">
                                          <p:stCondLst>
                                            <p:cond delay="2999"/>
                                          </p:stCondLst>
                                        </p:cTn>
                                        <p:tgtEl>
                                          <p:spTgt spid="12"/>
                                        </p:tgtEl>
                                        <p:attrNameLst>
                                          <p:attrName>style.visibility</p:attrName>
                                        </p:attrNameLst>
                                      </p:cBhvr>
                                      <p:to>
                                        <p:strVal val="hidden"/>
                                      </p:to>
                                    </p:set>
                                  </p:childTnLst>
                                </p:cTn>
                              </p:par>
                              <p:par>
                                <p:cTn id="98" presetID="19" presetClass="exit" presetSubtype="10" fill="hold" nodeType="withEffect">
                                  <p:stCondLst>
                                    <p:cond delay="0"/>
                                  </p:stCondLst>
                                  <p:childTnLst>
                                    <p:anim calcmode="lin" valueType="num">
                                      <p:cBhvr>
                                        <p:cTn id="99" dur="3000"/>
                                        <p:tgtEl>
                                          <p:spTgt spid="19"/>
                                        </p:tgtEl>
                                        <p:attrNameLst>
                                          <p:attrName>ppt_h</p:attrName>
                                        </p:attrNameLst>
                                      </p:cBhvr>
                                      <p:tavLst>
                                        <p:tav tm="0">
                                          <p:val>
                                            <p:strVal val="ppt_h"/>
                                          </p:val>
                                        </p:tav>
                                        <p:tav tm="100000">
                                          <p:val>
                                            <p:strVal val="ppt_h"/>
                                          </p:val>
                                        </p:tav>
                                      </p:tavLst>
                                    </p:anim>
                                    <p:anim calcmode="lin" valueType="num">
                                      <p:cBhvr>
                                        <p:cTn id="100"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 dur="1" fill="hold">
                                          <p:stCondLst>
                                            <p:cond delay="2999"/>
                                          </p:stCondLst>
                                        </p:cTn>
                                        <p:tgtEl>
                                          <p:spTgt spid="19"/>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9"/>
                                        </p:tgtEl>
                                        <p:attrNameLst>
                                          <p:attrName>ppt_x</p:attrName>
                                        </p:attrNameLst>
                                      </p:cBhvr>
                                      <p:tavLst>
                                        <p:tav tm="0">
                                          <p:val>
                                            <p:strVal val="ppt_x"/>
                                          </p:val>
                                        </p:tav>
                                        <p:tav tm="100000">
                                          <p:val>
                                            <p:strVal val="0-ppt_w/2"/>
                                          </p:val>
                                        </p:tav>
                                      </p:tavLst>
                                    </p:anim>
                                    <p:anim calcmode="lin" valueType="num">
                                      <p:cBhvr additive="base">
                                        <p:cTn id="104" dur="3000"/>
                                        <p:tgtEl>
                                          <p:spTgt spid="9"/>
                                        </p:tgtEl>
                                        <p:attrNameLst>
                                          <p:attrName>ppt_y</p:attrName>
                                        </p:attrNameLst>
                                      </p:cBhvr>
                                      <p:tavLst>
                                        <p:tav tm="0">
                                          <p:val>
                                            <p:strVal val="ppt_y"/>
                                          </p:val>
                                        </p:tav>
                                        <p:tav tm="100000">
                                          <p:val>
                                            <p:strVal val="ppt_y"/>
                                          </p:val>
                                        </p:tav>
                                      </p:tavLst>
                                    </p:anim>
                                    <p:set>
                                      <p:cBhvr>
                                        <p:cTn id="105" dur="1" fill="hold">
                                          <p:stCondLst>
                                            <p:cond delay="2999"/>
                                          </p:stCondLst>
                                        </p:cTn>
                                        <p:tgtEl>
                                          <p:spTgt spid="9"/>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0-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0-ppt_w/2"/>
                                          </p:val>
                                        </p:tav>
                                      </p:tavLst>
                                    </p:anim>
                                    <p:anim calcmode="lin" valueType="num">
                                      <p:cBhvr additive="base">
                                        <p:cTn id="112" dur="3000"/>
                                        <p:tgtEl>
                                          <p:spTgt spid="12"/>
                                        </p:tgtEl>
                                        <p:attrNameLst>
                                          <p:attrName>ppt_y</p:attrName>
                                        </p:attrNameLst>
                                      </p:cBhvr>
                                      <p:tavLst>
                                        <p:tav tm="0">
                                          <p:val>
                                            <p:strVal val="ppt_y"/>
                                          </p:val>
                                        </p:tav>
                                        <p:tav tm="100000">
                                          <p:val>
                                            <p:strVal val="ppt_y"/>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9"/>
                                        </p:tgtEl>
                                        <p:attrNameLst>
                                          <p:attrName>ppt_x</p:attrName>
                                        </p:attrNameLst>
                                      </p:cBhvr>
                                      <p:tavLst>
                                        <p:tav tm="0">
                                          <p:val>
                                            <p:strVal val="ppt_x"/>
                                          </p:val>
                                        </p:tav>
                                        <p:tav tm="100000">
                                          <p:val>
                                            <p:strVal val="0-ppt_w/2"/>
                                          </p:val>
                                        </p:tav>
                                      </p:tavLst>
                                    </p:anim>
                                    <p:anim calcmode="lin" valueType="num">
                                      <p:cBhvr additive="base">
                                        <p:cTn id="116" dur="3000"/>
                                        <p:tgtEl>
                                          <p:spTgt spid="19"/>
                                        </p:tgtEl>
                                        <p:attrNameLst>
                                          <p:attrName>ppt_y</p:attrName>
                                        </p:attrNameLst>
                                      </p:cBhvr>
                                      <p:tavLst>
                                        <p:tav tm="0">
                                          <p:val>
                                            <p:strVal val="ppt_y"/>
                                          </p:val>
                                        </p:tav>
                                        <p:tav tm="100000">
                                          <p:val>
                                            <p:strVal val="ppt_y"/>
                                          </p:val>
                                        </p:tav>
                                      </p:tavLst>
                                    </p:anim>
                                    <p:set>
                                      <p:cBhvr>
                                        <p:cTn id="117" dur="1" fill="hold">
                                          <p:stCondLst>
                                            <p:cond delay="2999"/>
                                          </p:stCondLst>
                                        </p:cTn>
                                        <p:tgtEl>
                                          <p:spTgt spid="19"/>
                                        </p:tgtEl>
                                        <p:attrNameLst>
                                          <p:attrName>style.visibility</p:attrName>
                                        </p:attrNameLst>
                                      </p:cBhvr>
                                      <p:to>
                                        <p:strVal val="hidden"/>
                                      </p:to>
                                    </p:set>
                                  </p:childTnLst>
                                </p:cTn>
                              </p:par>
                              <p:par>
                                <p:cTn id="118" presetID="17" presetClass="entr" presetSubtype="10" fill="hold" nodeType="with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p:cTn id="120" dur="3000" fill="hold"/>
                                        <p:tgtEl>
                                          <p:spTgt spid="13"/>
                                        </p:tgtEl>
                                        <p:attrNameLst>
                                          <p:attrName>ppt_w</p:attrName>
                                        </p:attrNameLst>
                                      </p:cBhvr>
                                      <p:tavLst>
                                        <p:tav tm="0">
                                          <p:val>
                                            <p:fltVal val="0"/>
                                          </p:val>
                                        </p:tav>
                                        <p:tav tm="100000">
                                          <p:val>
                                            <p:strVal val="#ppt_w"/>
                                          </p:val>
                                        </p:tav>
                                      </p:tavLst>
                                    </p:anim>
                                    <p:anim calcmode="lin" valueType="num">
                                      <p:cBhvr>
                                        <p:cTn id="121" dur="3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lagarto1949.files.wordpress.com/2011/11/balseros-cubanos.jpg?w=460"/>
          <p:cNvPicPr>
            <a:picLocks noChangeAspect="1" noChangeArrowheads="1"/>
          </p:cNvPicPr>
          <p:nvPr/>
        </p:nvPicPr>
        <p:blipFill>
          <a:blip r:embed="rId2"/>
          <a:srcRect/>
          <a:stretch>
            <a:fillRect/>
          </a:stretch>
        </p:blipFill>
        <p:spPr bwMode="auto">
          <a:xfrm>
            <a:off x="0" y="-246084"/>
            <a:ext cx="8785225" cy="5941126"/>
          </a:xfrm>
          <a:prstGeom prst="rect">
            <a:avLst/>
          </a:prstGeom>
          <a:noFill/>
        </p:spPr>
      </p:pic>
      <p:sp>
        <p:nvSpPr>
          <p:cNvPr id="5" name="4 Sol"/>
          <p:cNvSpPr/>
          <p:nvPr/>
        </p:nvSpPr>
        <p:spPr>
          <a:xfrm>
            <a:off x="2035158" y="968362"/>
            <a:ext cx="4566487" cy="3470944"/>
          </a:xfrm>
          <a:prstGeom prst="sun">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6" name="5 Sol"/>
          <p:cNvSpPr/>
          <p:nvPr/>
        </p:nvSpPr>
        <p:spPr>
          <a:xfrm>
            <a:off x="2106596" y="968362"/>
            <a:ext cx="4496327" cy="3470944"/>
          </a:xfrm>
          <a:prstGeom prst="su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7" name="6 Sol"/>
          <p:cNvSpPr/>
          <p:nvPr/>
        </p:nvSpPr>
        <p:spPr>
          <a:xfrm>
            <a:off x="2106596" y="968362"/>
            <a:ext cx="4496327" cy="3470944"/>
          </a:xfrm>
          <a:prstGeom prst="sun">
            <a:avLst/>
          </a:prstGeom>
          <a:solidFill>
            <a:srgbClr val="DEA9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8" name="7 Sol"/>
          <p:cNvSpPr/>
          <p:nvPr/>
        </p:nvSpPr>
        <p:spPr>
          <a:xfrm>
            <a:off x="2035158" y="896924"/>
            <a:ext cx="4572032" cy="3643338"/>
          </a:xfrm>
          <a:prstGeom prst="sun">
            <a:avLst>
              <a:gd name="adj" fmla="val 25064"/>
            </a:avLst>
          </a:prstGeom>
          <a:solidFill>
            <a:srgbClr val="6600CC"/>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5000" fill="hold"/>
                                        <p:tgtEl>
                                          <p:spTgt spid="6"/>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7"/>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8"/>
                                        </p:tgtEl>
                                        <p:attrNameLst>
                                          <p:attrName>r</p:attrName>
                                        </p:attrNameLst>
                                      </p:cBhvr>
                                    </p:animRot>
                                  </p:childTnLst>
                                </p:cTn>
                              </p:par>
                              <p:par>
                                <p:cTn id="13" presetID="2" presetClass="exit" presetSubtype="12" fill="hold" nodeType="withEffect">
                                  <p:stCondLst>
                                    <p:cond delay="0"/>
                                  </p:stCondLst>
                                  <p:childTnLst>
                                    <p:anim calcmode="lin" valueType="num">
                                      <p:cBhvr additive="base">
                                        <p:cTn id="14" dur="5000"/>
                                        <p:tgtEl>
                                          <p:spTgt spid="8"/>
                                        </p:tgtEl>
                                        <p:attrNameLst>
                                          <p:attrName>ppt_x</p:attrName>
                                        </p:attrNameLst>
                                      </p:cBhvr>
                                      <p:tavLst>
                                        <p:tav tm="0">
                                          <p:val>
                                            <p:strVal val="ppt_x"/>
                                          </p:val>
                                        </p:tav>
                                        <p:tav tm="100000">
                                          <p:val>
                                            <p:strVal val="0-ppt_w/2"/>
                                          </p:val>
                                        </p:tav>
                                      </p:tavLst>
                                    </p:anim>
                                    <p:anim calcmode="lin" valueType="num">
                                      <p:cBhvr additive="base">
                                        <p:cTn id="15" dur="5000"/>
                                        <p:tgtEl>
                                          <p:spTgt spid="8"/>
                                        </p:tgtEl>
                                        <p:attrNameLst>
                                          <p:attrName>ppt_y</p:attrName>
                                        </p:attrNameLst>
                                      </p:cBhvr>
                                      <p:tavLst>
                                        <p:tav tm="0">
                                          <p:val>
                                            <p:strVal val="ppt_y"/>
                                          </p:val>
                                        </p:tav>
                                        <p:tav tm="100000">
                                          <p:val>
                                            <p:strVal val="1+ppt_h/2"/>
                                          </p:val>
                                        </p:tav>
                                      </p:tavLst>
                                    </p:anim>
                                    <p:set>
                                      <p:cBhvr>
                                        <p:cTn id="16" dur="1" fill="hold">
                                          <p:stCondLst>
                                            <p:cond delay="4999"/>
                                          </p:stCondLst>
                                        </p:cTn>
                                        <p:tgtEl>
                                          <p:spTgt spid="8"/>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1+ppt_w/2"/>
                                          </p:val>
                                        </p:tav>
                                      </p:tavLst>
                                    </p:anim>
                                    <p:anim calcmode="lin" valueType="num">
                                      <p:cBhvr additive="base">
                                        <p:cTn id="19" dur="5000"/>
                                        <p:tgtEl>
                                          <p:spTgt spid="7"/>
                                        </p:tgtEl>
                                        <p:attrNameLst>
                                          <p:attrName>ppt_y</p:attrName>
                                        </p:attrNameLst>
                                      </p:cBhvr>
                                      <p:tavLst>
                                        <p:tav tm="0">
                                          <p:val>
                                            <p:strVal val="ppt_y"/>
                                          </p:val>
                                        </p:tav>
                                        <p:tav tm="100000">
                                          <p:val>
                                            <p:strVal val="1+ppt_h/2"/>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9" fill="hold" nodeType="withEffect">
                                  <p:stCondLst>
                                    <p:cond delay="0"/>
                                  </p:stCondLst>
                                  <p:childTnLst>
                                    <p:anim calcmode="lin" valueType="num">
                                      <p:cBhvr additive="base">
                                        <p:cTn id="22" dur="5000"/>
                                        <p:tgtEl>
                                          <p:spTgt spid="6"/>
                                        </p:tgtEl>
                                        <p:attrNameLst>
                                          <p:attrName>ppt_x</p:attrName>
                                        </p:attrNameLst>
                                      </p:cBhvr>
                                      <p:tavLst>
                                        <p:tav tm="0">
                                          <p:val>
                                            <p:strVal val="ppt_x"/>
                                          </p:val>
                                        </p:tav>
                                        <p:tav tm="100000">
                                          <p:val>
                                            <p:strVal val="0-ppt_w/2"/>
                                          </p:val>
                                        </p:tav>
                                      </p:tavLst>
                                    </p:anim>
                                    <p:anim calcmode="lin" valueType="num">
                                      <p:cBhvr additive="base">
                                        <p:cTn id="23" dur="5000"/>
                                        <p:tgtEl>
                                          <p:spTgt spid="6"/>
                                        </p:tgtEl>
                                        <p:attrNameLst>
                                          <p:attrName>ppt_y</p:attrName>
                                        </p:attrNameLst>
                                      </p:cBhvr>
                                      <p:tavLst>
                                        <p:tav tm="0">
                                          <p:val>
                                            <p:strVal val="ppt_y"/>
                                          </p:val>
                                        </p:tav>
                                        <p:tav tm="100000">
                                          <p:val>
                                            <p:strVal val="0-ppt_h/2"/>
                                          </p:val>
                                        </p:tav>
                                      </p:tavLst>
                                    </p:anim>
                                    <p:set>
                                      <p:cBhvr>
                                        <p:cTn id="24" dur="1" fill="hold">
                                          <p:stCondLst>
                                            <p:cond delay="4999"/>
                                          </p:stCondLst>
                                        </p:cTn>
                                        <p:tgtEl>
                                          <p:spTgt spid="6"/>
                                        </p:tgtEl>
                                        <p:attrNameLst>
                                          <p:attrName>style.visibility</p:attrName>
                                        </p:attrNameLst>
                                      </p:cBhvr>
                                      <p:to>
                                        <p:strVal val="hidden"/>
                                      </p:to>
                                    </p:set>
                                  </p:childTnLst>
                                </p:cTn>
                              </p:par>
                              <p:par>
                                <p:cTn id="25" presetID="2" presetClass="exit" presetSubtype="3"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1+ppt_w/2"/>
                                          </p:val>
                                        </p:tav>
                                      </p:tavLst>
                                    </p:anim>
                                    <p:anim calcmode="lin" valueType="num">
                                      <p:cBhvr additive="base">
                                        <p:cTn id="27" dur="5000"/>
                                        <p:tgtEl>
                                          <p:spTgt spid="5"/>
                                        </p:tgtEl>
                                        <p:attrNameLst>
                                          <p:attrName>ppt_y</p:attrName>
                                        </p:attrNameLst>
                                      </p:cBhvr>
                                      <p:tavLst>
                                        <p:tav tm="0">
                                          <p:val>
                                            <p:strVal val="ppt_y"/>
                                          </p:val>
                                        </p:tav>
                                        <p:tav tm="100000">
                                          <p:val>
                                            <p:strVal val="0-ppt_h/2"/>
                                          </p:val>
                                        </p:tav>
                                      </p:tavLst>
                                    </p:anim>
                                    <p:set>
                                      <p:cBhvr>
                                        <p:cTn id="28" dur="1" fill="hold">
                                          <p:stCondLst>
                                            <p:cond delay="4999"/>
                                          </p:stCondLst>
                                        </p:cTn>
                                        <p:tgtEl>
                                          <p:spTgt spid="5"/>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fltVal val="0"/>
                                          </p:val>
                                        </p:tav>
                                        <p:tav tm="100000">
                                          <p:val>
                                            <p:strVal val="#ppt_w"/>
                                          </p:val>
                                        </p:tav>
                                      </p:tavLst>
                                    </p:anim>
                                    <p:anim calcmode="lin" valueType="num">
                                      <p:cBhvr>
                                        <p:cTn id="32" dur="3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img.absolut-cuba.com/wp-content/uploads/2013/04/balseros.jpg"/>
          <p:cNvPicPr>
            <a:picLocks noChangeAspect="1" noChangeArrowheads="1"/>
          </p:cNvPicPr>
          <p:nvPr/>
        </p:nvPicPr>
        <p:blipFill>
          <a:blip r:embed="rId2"/>
          <a:srcRect/>
          <a:stretch>
            <a:fillRect/>
          </a:stretch>
        </p:blipFill>
        <p:spPr bwMode="auto">
          <a:xfrm>
            <a:off x="0" y="-1"/>
            <a:ext cx="8868707" cy="5508625"/>
          </a:xfrm>
          <a:prstGeom prst="rect">
            <a:avLst/>
          </a:prstGeom>
          <a:noFill/>
        </p:spPr>
      </p:pic>
      <p:sp>
        <p:nvSpPr>
          <p:cNvPr id="6" name="5 Cheurón"/>
          <p:cNvSpPr/>
          <p:nvPr/>
        </p:nvSpPr>
        <p:spPr>
          <a:xfrm rot="5400000">
            <a:off x="3359746" y="-3359745"/>
            <a:ext cx="2065734" cy="8785225"/>
          </a:xfrm>
          <a:prstGeom prst="chevron">
            <a:avLst>
              <a:gd name="adj" fmla="val 92747"/>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7" name="6 Cheurón"/>
          <p:cNvSpPr/>
          <p:nvPr/>
        </p:nvSpPr>
        <p:spPr>
          <a:xfrm rot="5400000">
            <a:off x="3101529" y="-3101528"/>
            <a:ext cx="2582168" cy="8785225"/>
          </a:xfrm>
          <a:prstGeom prst="chevron">
            <a:avLst>
              <a:gd name="adj" fmla="val 93891"/>
            </a:avLst>
          </a:prstGeom>
          <a:solidFill>
            <a:schemeClr val="tx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8" name="7 Cheurón"/>
          <p:cNvSpPr/>
          <p:nvPr/>
        </p:nvSpPr>
        <p:spPr>
          <a:xfrm rot="5400000" flipH="1">
            <a:off x="3531890" y="255290"/>
            <a:ext cx="1721445" cy="8785225"/>
          </a:xfrm>
          <a:prstGeom prst="chevron">
            <a:avLst>
              <a:gd name="adj" fmla="val 91753"/>
            </a:avLst>
          </a:prstGeom>
          <a:solidFill>
            <a:srgbClr val="9E78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9" name="8 Cheurón"/>
          <p:cNvSpPr/>
          <p:nvPr/>
        </p:nvSpPr>
        <p:spPr>
          <a:xfrm rot="5400000" flipH="1">
            <a:off x="3331055" y="54455"/>
            <a:ext cx="2123115" cy="8785225"/>
          </a:xfrm>
          <a:prstGeom prst="chevron">
            <a:avLst>
              <a:gd name="adj" fmla="val 92474"/>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10" name="9 Cheurón"/>
          <p:cNvSpPr/>
          <p:nvPr/>
        </p:nvSpPr>
        <p:spPr>
          <a:xfrm rot="5400000">
            <a:off x="3589272" y="-3589271"/>
            <a:ext cx="1606682" cy="8785225"/>
          </a:xfrm>
          <a:prstGeom prst="chevron">
            <a:avLst>
              <a:gd name="adj" fmla="val 90476"/>
            </a:avLst>
          </a:prstGeom>
          <a:solidFill>
            <a:srgbClr val="9E78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11" name="10 Cheurón"/>
          <p:cNvSpPr/>
          <p:nvPr/>
        </p:nvSpPr>
        <p:spPr>
          <a:xfrm rot="5400000" flipH="1">
            <a:off x="3732726" y="456125"/>
            <a:ext cx="1319774" cy="8785225"/>
          </a:xfrm>
          <a:prstGeom prst="chevron">
            <a:avLst>
              <a:gd name="adj" fmla="val 87577"/>
            </a:avLst>
          </a:prstGeom>
          <a:solidFill>
            <a:srgbClr val="DEA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12" name="11 Cheurón"/>
          <p:cNvSpPr/>
          <p:nvPr/>
        </p:nvSpPr>
        <p:spPr>
          <a:xfrm rot="5400000" flipH="1">
            <a:off x="2986766" y="-289834"/>
            <a:ext cx="2811694" cy="8785225"/>
          </a:xfrm>
          <a:prstGeom prst="chevron">
            <a:avLst>
              <a:gd name="adj" fmla="val 93136"/>
            </a:avLst>
          </a:prstGeom>
          <a:solidFill>
            <a:schemeClr val="tx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13" name="12 Cheurón"/>
          <p:cNvSpPr/>
          <p:nvPr/>
        </p:nvSpPr>
        <p:spPr>
          <a:xfrm rot="5400000">
            <a:off x="3761416" y="-3761415"/>
            <a:ext cx="1262393" cy="8785225"/>
          </a:xfrm>
          <a:prstGeom prst="chevron">
            <a:avLst>
              <a:gd name="adj" fmla="val 89241"/>
            </a:avLst>
          </a:prstGeom>
          <a:solidFill>
            <a:srgbClr val="DEA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iterate type="lt">
                                    <p:tmPct val="0"/>
                                  </p:iterate>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0" presetClass="entr" presetSubtype="0" fill="hold" nodeType="withEffect">
                                  <p:stCondLst>
                                    <p:cond delay="0"/>
                                  </p:stCondLst>
                                  <p:iterate type="lt">
                                    <p:tmPct val="0"/>
                                  </p:iterate>
                                  <p:childTnLst>
                                    <p:set>
                                      <p:cBhvr>
                                        <p:cTn id="30" dur="1" fill="hold">
                                          <p:stCondLst>
                                            <p:cond delay="0"/>
                                          </p:stCondLst>
                                        </p:cTn>
                                        <p:tgtEl>
                                          <p:spTgt spid="6"/>
                                        </p:tgtEl>
                                        <p:attrNameLst>
                                          <p:attrName>style.visibility</p:attrName>
                                        </p:attrNameLst>
                                      </p:cBhvr>
                                      <p:to>
                                        <p:strVal val="visible"/>
                                      </p:to>
                                    </p:set>
                                    <p:animEffect transition="in" filter="wedge">
                                      <p:cBhvr>
                                        <p:cTn id="31" dur="3000"/>
                                        <p:tgtEl>
                                          <p:spTgt spid="6"/>
                                        </p:tgtEl>
                                      </p:cBhvr>
                                    </p:animEffect>
                                  </p:childTnLst>
                                </p:cTn>
                              </p:par>
                              <p:par>
                                <p:cTn id="32" presetID="20" presetClass="entr" presetSubtype="0" fill="hold"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Effect transition="in" filter="wedge">
                                      <p:cBhvr>
                                        <p:cTn id="34" dur="3000"/>
                                        <p:tgtEl>
                                          <p:spTgt spid="7"/>
                                        </p:tgtEl>
                                      </p:cBhvr>
                                    </p:animEffect>
                                  </p:childTnLst>
                                </p:cTn>
                              </p:par>
                              <p:par>
                                <p:cTn id="35" presetID="20" presetClass="entr" presetSubtype="0" fill="hold" nodeType="withEffect">
                                  <p:stCondLst>
                                    <p:cond delay="0"/>
                                  </p:stCondLst>
                                  <p:iterate type="lt">
                                    <p:tmPct val="0"/>
                                  </p:iterate>
                                  <p:childTnLst>
                                    <p:set>
                                      <p:cBhvr>
                                        <p:cTn id="36" dur="1" fill="hold">
                                          <p:stCondLst>
                                            <p:cond delay="0"/>
                                          </p:stCondLst>
                                        </p:cTn>
                                        <p:tgtEl>
                                          <p:spTgt spid="10"/>
                                        </p:tgtEl>
                                        <p:attrNameLst>
                                          <p:attrName>style.visibility</p:attrName>
                                        </p:attrNameLst>
                                      </p:cBhvr>
                                      <p:to>
                                        <p:strVal val="visible"/>
                                      </p:to>
                                    </p:set>
                                    <p:animEffect transition="in" filter="wedge">
                                      <p:cBhvr>
                                        <p:cTn id="37" dur="3000"/>
                                        <p:tgtEl>
                                          <p:spTgt spid="10"/>
                                        </p:tgtEl>
                                      </p:cBhvr>
                                    </p:animEffect>
                                  </p:childTnLst>
                                </p:cTn>
                              </p:par>
                              <p:par>
                                <p:cTn id="38" presetID="20" presetClass="entr" presetSubtype="0" fill="hold" nodeType="withEffect">
                                  <p:stCondLst>
                                    <p:cond delay="0"/>
                                  </p:stCondLst>
                                  <p:iterate type="lt">
                                    <p:tmPct val="0"/>
                                  </p:iterate>
                                  <p:childTnLst>
                                    <p:set>
                                      <p:cBhvr>
                                        <p:cTn id="39" dur="1" fill="hold">
                                          <p:stCondLst>
                                            <p:cond delay="0"/>
                                          </p:stCondLst>
                                        </p:cTn>
                                        <p:tgtEl>
                                          <p:spTgt spid="13"/>
                                        </p:tgtEl>
                                        <p:attrNameLst>
                                          <p:attrName>style.visibility</p:attrName>
                                        </p:attrNameLst>
                                      </p:cBhvr>
                                      <p:to>
                                        <p:strVal val="visible"/>
                                      </p:to>
                                    </p:set>
                                    <p:animEffect transition="in" filter="wedge">
                                      <p:cBhvr>
                                        <p:cTn id="40" dur="3000"/>
                                        <p:tgtEl>
                                          <p:spTgt spid="13"/>
                                        </p:tgtEl>
                                      </p:cBhvr>
                                    </p:animEffect>
                                  </p:childTnLst>
                                </p:cTn>
                              </p:par>
                              <p:par>
                                <p:cTn id="41" presetID="2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edge">
                                      <p:cBhvr>
                                        <p:cTn id="43" dur="3000"/>
                                        <p:tgtEl>
                                          <p:spTgt spid="8"/>
                                        </p:tgtEl>
                                      </p:cBhvr>
                                    </p:animEffect>
                                  </p:childTnLst>
                                </p:cTn>
                              </p:par>
                              <p:par>
                                <p:cTn id="44" presetID="2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edge">
                                      <p:cBhvr>
                                        <p:cTn id="46" dur="3000"/>
                                        <p:tgtEl>
                                          <p:spTgt spid="9"/>
                                        </p:tgtEl>
                                      </p:cBhvr>
                                    </p:animEffect>
                                  </p:childTnLst>
                                </p:cTn>
                              </p:par>
                              <p:par>
                                <p:cTn id="47" presetID="20"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edge">
                                      <p:cBhvr>
                                        <p:cTn id="49" dur="3000"/>
                                        <p:tgtEl>
                                          <p:spTgt spid="11"/>
                                        </p:tgtEl>
                                      </p:cBhvr>
                                    </p:animEffect>
                                  </p:childTnLst>
                                </p:cTn>
                              </p:par>
                              <p:par>
                                <p:cTn id="50" presetID="20"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edge">
                                      <p:cBhvr>
                                        <p:cTn id="52" dur="3000"/>
                                        <p:tgtEl>
                                          <p:spTgt spid="12"/>
                                        </p:tgtEl>
                                      </p:cBhvr>
                                    </p:animEffect>
                                  </p:childTnLst>
                                </p:cTn>
                              </p:par>
                              <p:par>
                                <p:cTn id="53" presetID="2" presetClass="entr" presetSubtype="4" fill="hold"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ppt_x"/>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iterate type="lt">
                                    <p:tmPct val="0"/>
                                  </p:iterate>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ppt_x"/>
                                          </p:val>
                                        </p:tav>
                                        <p:tav tm="100000">
                                          <p:val>
                                            <p:strVal val="#ppt_x"/>
                                          </p:val>
                                        </p:tav>
                                      </p:tavLst>
                                    </p:anim>
                                    <p:anim calcmode="lin" valueType="num">
                                      <p:cBhvr additive="base">
                                        <p:cTn id="68" dur="3000" fill="hold"/>
                                        <p:tgtEl>
                                          <p:spTgt spid="13"/>
                                        </p:tgtEl>
                                        <p:attrNameLst>
                                          <p:attrName>ppt_y</p:attrName>
                                        </p:attrNameLst>
                                      </p:cBhvr>
                                      <p:tavLst>
                                        <p:tav tm="0">
                                          <p:val>
                                            <p:strVal val="1+#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ppt_x"/>
                                          </p:val>
                                        </p:tav>
                                        <p:tav tm="100000">
                                          <p:val>
                                            <p:strVal val="#ppt_x"/>
                                          </p:val>
                                        </p:tav>
                                      </p:tavLst>
                                    </p:anim>
                                    <p:anim calcmode="lin" valueType="num">
                                      <p:cBhvr additive="base">
                                        <p:cTn id="72" dur="3000" fill="hold"/>
                                        <p:tgtEl>
                                          <p:spTgt spid="8"/>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ppt_x"/>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3000" fill="hold"/>
                                        <p:tgtEl>
                                          <p:spTgt spid="11"/>
                                        </p:tgtEl>
                                        <p:attrNameLst>
                                          <p:attrName>ppt_x</p:attrName>
                                        </p:attrNameLst>
                                      </p:cBhvr>
                                      <p:tavLst>
                                        <p:tav tm="0">
                                          <p:val>
                                            <p:strVal val="#ppt_x"/>
                                          </p:val>
                                        </p:tav>
                                        <p:tav tm="100000">
                                          <p:val>
                                            <p:strVal val="#ppt_x"/>
                                          </p:val>
                                        </p:tav>
                                      </p:tavLst>
                                    </p:anim>
                                    <p:anim calcmode="lin" valueType="num">
                                      <p:cBhvr additive="base">
                                        <p:cTn id="80" dur="3000" fill="hold"/>
                                        <p:tgtEl>
                                          <p:spTgt spid="11"/>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ppt_x"/>
                                          </p:val>
                                        </p:tav>
                                        <p:tav tm="100000">
                                          <p:val>
                                            <p:strVal val="#ppt_x"/>
                                          </p:val>
                                        </p:tav>
                                      </p:tavLst>
                                    </p:anim>
                                    <p:anim calcmode="lin" valueType="num">
                                      <p:cBhvr additive="base">
                                        <p:cTn id="84" dur="3000" fill="hold"/>
                                        <p:tgtEl>
                                          <p:spTgt spid="12"/>
                                        </p:tgtEl>
                                        <p:attrNameLst>
                                          <p:attrName>ppt_y</p:attrName>
                                        </p:attrNameLst>
                                      </p:cBhvr>
                                      <p:tavLst>
                                        <p:tav tm="0">
                                          <p:val>
                                            <p:strVal val="0-#ppt_h/2"/>
                                          </p:val>
                                        </p:tav>
                                        <p:tav tm="100000">
                                          <p:val>
                                            <p:strVal val="#ppt_y"/>
                                          </p:val>
                                        </p:tav>
                                      </p:tavLst>
                                    </p:anim>
                                  </p:childTnLst>
                                </p:cTn>
                              </p:par>
                            </p:childTnLst>
                          </p:cTn>
                        </p:par>
                        <p:par>
                          <p:cTn id="85" fill="hold">
                            <p:stCondLst>
                              <p:cond delay="3000"/>
                            </p:stCondLst>
                            <p:childTnLst>
                              <p:par>
                                <p:cTn id="86" presetID="2" presetClass="exit" presetSubtype="4" fill="hold" nodeType="afterEffect">
                                  <p:stCondLst>
                                    <p:cond delay="0"/>
                                  </p:stCondLst>
                                  <p:iterate type="lt">
                                    <p:tmPct val="0"/>
                                  </p:iterate>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iterate type="lt">
                                    <p:tmPct val="0"/>
                                  </p:iterate>
                                  <p:childTnLst>
                                    <p:anim calcmode="lin" valueType="num">
                                      <p:cBhvr additive="base">
                                        <p:cTn id="91" dur="3000"/>
                                        <p:tgtEl>
                                          <p:spTgt spid="7"/>
                                        </p:tgtEl>
                                        <p:attrNameLst>
                                          <p:attrName>ppt_x</p:attrName>
                                        </p:attrNameLst>
                                      </p:cBhvr>
                                      <p:tavLst>
                                        <p:tav tm="0">
                                          <p:val>
                                            <p:strVal val="ppt_x"/>
                                          </p:val>
                                        </p:tav>
                                        <p:tav tm="100000">
                                          <p:val>
                                            <p:strVal val="ppt_x"/>
                                          </p:val>
                                        </p:tav>
                                      </p:tavLst>
                                    </p:anim>
                                    <p:anim calcmode="lin" valueType="num">
                                      <p:cBhvr additive="base">
                                        <p:cTn id="92" dur="3000"/>
                                        <p:tgtEl>
                                          <p:spTgt spid="7"/>
                                        </p:tgtEl>
                                        <p:attrNameLst>
                                          <p:attrName>ppt_y</p:attrName>
                                        </p:attrNameLst>
                                      </p:cBhvr>
                                      <p:tavLst>
                                        <p:tav tm="0">
                                          <p:val>
                                            <p:strVal val="ppt_y"/>
                                          </p:val>
                                        </p:tav>
                                        <p:tav tm="100000">
                                          <p:val>
                                            <p:strVal val="1+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4" fill="hold" nodeType="withEffect">
                                  <p:stCondLst>
                                    <p:cond delay="0"/>
                                  </p:stCondLst>
                                  <p:iterate type="lt">
                                    <p:tmPct val="0"/>
                                  </p:iterate>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iterate type="lt">
                                    <p:tmPct val="0"/>
                                  </p:iterate>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ppt_x"/>
                                          </p:val>
                                        </p:tav>
                                      </p:tavLst>
                                    </p:anim>
                                    <p:anim calcmode="lin" valueType="num">
                                      <p:cBhvr additive="base">
                                        <p:cTn id="104" dur="3000"/>
                                        <p:tgtEl>
                                          <p:spTgt spid="8"/>
                                        </p:tgtEl>
                                        <p:attrNameLst>
                                          <p:attrName>ppt_y</p:attrName>
                                        </p:attrNameLst>
                                      </p:cBhvr>
                                      <p:tavLst>
                                        <p:tav tm="0">
                                          <p:val>
                                            <p:strVal val="ppt_y"/>
                                          </p:val>
                                        </p:tav>
                                        <p:tav tm="100000">
                                          <p:val>
                                            <p:strVal val="0-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17" presetClass="entr" presetSubtype="1" fill="hold" nodeType="withEffect">
                                  <p:stCondLst>
                                    <p:cond delay="0"/>
                                  </p:stCondLst>
                                  <p:childTnLst>
                                    <p:set>
                                      <p:cBhvr>
                                        <p:cTn id="119" dur="1" fill="hold">
                                          <p:stCondLst>
                                            <p:cond delay="0"/>
                                          </p:stCondLst>
                                        </p:cTn>
                                        <p:tgtEl>
                                          <p:spTgt spid="14"/>
                                        </p:tgtEl>
                                        <p:attrNameLst>
                                          <p:attrName>style.visibility</p:attrName>
                                        </p:attrNameLst>
                                      </p:cBhvr>
                                      <p:to>
                                        <p:strVal val="visible"/>
                                      </p:to>
                                    </p:set>
                                    <p:anim calcmode="lin" valueType="num">
                                      <p:cBhvr>
                                        <p:cTn id="120" dur="3000" fill="hold"/>
                                        <p:tgtEl>
                                          <p:spTgt spid="14"/>
                                        </p:tgtEl>
                                        <p:attrNameLst>
                                          <p:attrName>ppt_x</p:attrName>
                                        </p:attrNameLst>
                                      </p:cBhvr>
                                      <p:tavLst>
                                        <p:tav tm="0">
                                          <p:val>
                                            <p:strVal val="#ppt_x"/>
                                          </p:val>
                                        </p:tav>
                                        <p:tav tm="100000">
                                          <p:val>
                                            <p:strVal val="#ppt_x"/>
                                          </p:val>
                                        </p:tav>
                                      </p:tavLst>
                                    </p:anim>
                                    <p:anim calcmode="lin" valueType="num">
                                      <p:cBhvr>
                                        <p:cTn id="121" dur="3000" fill="hold"/>
                                        <p:tgtEl>
                                          <p:spTgt spid="14"/>
                                        </p:tgtEl>
                                        <p:attrNameLst>
                                          <p:attrName>ppt_y</p:attrName>
                                        </p:attrNameLst>
                                      </p:cBhvr>
                                      <p:tavLst>
                                        <p:tav tm="0">
                                          <p:val>
                                            <p:strVal val="#ppt_y-#ppt_h/2"/>
                                          </p:val>
                                        </p:tav>
                                        <p:tav tm="100000">
                                          <p:val>
                                            <p:strVal val="#ppt_y"/>
                                          </p:val>
                                        </p:tav>
                                      </p:tavLst>
                                    </p:anim>
                                    <p:anim calcmode="lin" valueType="num">
                                      <p:cBhvr>
                                        <p:cTn id="122" dur="3000" fill="hold"/>
                                        <p:tgtEl>
                                          <p:spTgt spid="14"/>
                                        </p:tgtEl>
                                        <p:attrNameLst>
                                          <p:attrName>ppt_w</p:attrName>
                                        </p:attrNameLst>
                                      </p:cBhvr>
                                      <p:tavLst>
                                        <p:tav tm="0">
                                          <p:val>
                                            <p:strVal val="#ppt_w"/>
                                          </p:val>
                                        </p:tav>
                                        <p:tav tm="100000">
                                          <p:val>
                                            <p:strVal val="#ppt_w"/>
                                          </p:val>
                                        </p:tav>
                                      </p:tavLst>
                                    </p:anim>
                                    <p:anim calcmode="lin" valueType="num">
                                      <p:cBhvr>
                                        <p:cTn id="123" dur="3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1" name="Picture 2" descr="http://www.thecubanhistory.com/wp-content/uploads/2013/08/240-ONE_12raft.embedded.prod_affiliate.84.jpg"/>
          <p:cNvPicPr>
            <a:picLocks noChangeAspect="1" noChangeArrowheads="1"/>
          </p:cNvPicPr>
          <p:nvPr/>
        </p:nvPicPr>
        <p:blipFill>
          <a:blip r:embed="rId2"/>
          <a:srcRect/>
          <a:stretch>
            <a:fillRect/>
          </a:stretch>
        </p:blipFill>
        <p:spPr bwMode="auto">
          <a:xfrm>
            <a:off x="-1" y="-1"/>
            <a:ext cx="8785225" cy="5508625"/>
          </a:xfrm>
          <a:prstGeom prst="rect">
            <a:avLst/>
          </a:prstGeom>
          <a:noFill/>
        </p:spPr>
      </p:pic>
      <p:sp>
        <p:nvSpPr>
          <p:cNvPr id="5" name="4 Luna"/>
          <p:cNvSpPr/>
          <p:nvPr/>
        </p:nvSpPr>
        <p:spPr>
          <a:xfrm>
            <a:off x="6520285" y="745960"/>
            <a:ext cx="2264940" cy="4074087"/>
          </a:xfrm>
          <a:prstGeom prst="moon">
            <a:avLst>
              <a:gd name="adj" fmla="val 32222"/>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6" name="5 Luna"/>
          <p:cNvSpPr/>
          <p:nvPr/>
        </p:nvSpPr>
        <p:spPr>
          <a:xfrm flipH="1">
            <a:off x="0" y="745960"/>
            <a:ext cx="2264941" cy="4074087"/>
          </a:xfrm>
          <a:prstGeom prst="moon">
            <a:avLst>
              <a:gd name="adj" fmla="val 32222"/>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7" name="6 Luna"/>
          <p:cNvSpPr/>
          <p:nvPr/>
        </p:nvSpPr>
        <p:spPr>
          <a:xfrm flipH="1">
            <a:off x="960884" y="745960"/>
            <a:ext cx="2264941" cy="4074087"/>
          </a:xfrm>
          <a:prstGeom prst="moon">
            <a:avLst>
              <a:gd name="adj" fmla="val 32222"/>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8" name="7 Luna"/>
          <p:cNvSpPr/>
          <p:nvPr/>
        </p:nvSpPr>
        <p:spPr>
          <a:xfrm flipH="1">
            <a:off x="1921768" y="745960"/>
            <a:ext cx="2264941" cy="4074087"/>
          </a:xfrm>
          <a:prstGeom prst="moon">
            <a:avLst>
              <a:gd name="adj" fmla="val 32222"/>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9" name="8 Luna"/>
          <p:cNvSpPr/>
          <p:nvPr/>
        </p:nvSpPr>
        <p:spPr>
          <a:xfrm>
            <a:off x="5559401" y="803341"/>
            <a:ext cx="2264940" cy="4074088"/>
          </a:xfrm>
          <a:prstGeom prst="moon">
            <a:avLst>
              <a:gd name="adj" fmla="val 32222"/>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
        <p:nvSpPr>
          <p:cNvPr id="10" name="9 Luna"/>
          <p:cNvSpPr/>
          <p:nvPr/>
        </p:nvSpPr>
        <p:spPr>
          <a:xfrm>
            <a:off x="4667151" y="803341"/>
            <a:ext cx="2264941" cy="4074088"/>
          </a:xfrm>
          <a:prstGeom prst="moon">
            <a:avLst>
              <a:gd name="adj" fmla="val 32222"/>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108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108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10800000">
                                      <p:cBhvr>
                                        <p:cTn id="34" dur="3000" fill="hold"/>
                                        <p:tgtEl>
                                          <p:spTgt spid="8"/>
                                        </p:tgtEl>
                                        <p:attrNameLst>
                                          <p:attrName>r</p:attrName>
                                        </p:attrNameLst>
                                      </p:cBhvr>
                                    </p:animRot>
                                  </p:childTnLst>
                                </p:cTn>
                              </p:par>
                              <p:par>
                                <p:cTn id="35" presetID="8" presetClass="emph" presetSubtype="0" fill="hold" nodeType="withEffect">
                                  <p:stCondLst>
                                    <p:cond delay="0"/>
                                  </p:stCondLst>
                                  <p:childTnLst>
                                    <p:animRot by="-108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10800000">
                                      <p:cBhvr>
                                        <p:cTn id="38" dur="3000" fill="hold"/>
                                        <p:tgtEl>
                                          <p:spTgt spid="9"/>
                                        </p:tgtEl>
                                        <p:attrNameLst>
                                          <p:attrName>r</p:attrName>
                                        </p:attrNameLst>
                                      </p:cBhvr>
                                    </p:animRot>
                                  </p:childTnLst>
                                </p:cTn>
                              </p:par>
                              <p:par>
                                <p:cTn id="39" presetID="8" presetClass="emph" presetSubtype="0" fill="hold" nodeType="withEffect">
                                  <p:stCondLst>
                                    <p:cond delay="0"/>
                                  </p:stCondLst>
                                  <p:childTnLst>
                                    <p:animRot by="-108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1+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0-ppt_w/2"/>
                                          </p:val>
                                        </p:tav>
                                      </p:tavLst>
                                    </p:anim>
                                    <p:anim calcmode="lin" valueType="num">
                                      <p:cBhvr additive="base">
                                        <p:cTn id="60" dur="3000"/>
                                        <p:tgtEl>
                                          <p:spTgt spid="9"/>
                                        </p:tgtEl>
                                        <p:attrNameLst>
                                          <p:attrName>ppt_y</p:attrName>
                                        </p:attrNameLst>
                                      </p:cBhvr>
                                      <p:tavLst>
                                        <p:tav tm="0">
                                          <p:val>
                                            <p:strVal val="ppt_y"/>
                                          </p:val>
                                        </p:tav>
                                        <p:tav tm="100000">
                                          <p:val>
                                            <p:strVal val="ppt_y"/>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17" presetClass="entr" presetSubtype="1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p:cTn id="68" dur="3000" fill="hold"/>
                                        <p:tgtEl>
                                          <p:spTgt spid="11"/>
                                        </p:tgtEl>
                                        <p:attrNameLst>
                                          <p:attrName>ppt_w</p:attrName>
                                        </p:attrNameLst>
                                      </p:cBhvr>
                                      <p:tavLst>
                                        <p:tav tm="0">
                                          <p:val>
                                            <p:fltVal val="0"/>
                                          </p:val>
                                        </p:tav>
                                        <p:tav tm="100000">
                                          <p:val>
                                            <p:strVal val="#ppt_w"/>
                                          </p:val>
                                        </p:tav>
                                      </p:tavLst>
                                    </p:anim>
                                    <p:anim calcmode="lin" valueType="num">
                                      <p:cBhvr>
                                        <p:cTn id="69" dur="3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bp3.blogger.com/_mzEMPgOqey4/Rfl4yql6yYI/AAAAAAAAAto/etjH1w8fmI0/s400/truckboat.jpg"/>
          <p:cNvPicPr>
            <a:picLocks noChangeAspect="1" noChangeArrowheads="1"/>
          </p:cNvPicPr>
          <p:nvPr/>
        </p:nvPicPr>
        <p:blipFill>
          <a:blip r:embed="rId2"/>
          <a:srcRect/>
          <a:stretch>
            <a:fillRect/>
          </a:stretch>
        </p:blipFill>
        <p:spPr bwMode="auto">
          <a:xfrm>
            <a:off x="-1" y="-1"/>
            <a:ext cx="8785225" cy="5571097"/>
          </a:xfrm>
          <a:prstGeom prst="rect">
            <a:avLst/>
          </a:prstGeom>
          <a:noFill/>
        </p:spPr>
      </p:pic>
      <p:sp>
        <p:nvSpPr>
          <p:cNvPr id="5" name="4 Franja diagonal"/>
          <p:cNvSpPr/>
          <p:nvPr/>
        </p:nvSpPr>
        <p:spPr>
          <a:xfrm>
            <a:off x="0" y="1"/>
            <a:ext cx="960884" cy="1365255"/>
          </a:xfrm>
          <a:prstGeom prst="diagStripe">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ranja diagonal"/>
          <p:cNvSpPr/>
          <p:nvPr/>
        </p:nvSpPr>
        <p:spPr>
          <a:xfrm>
            <a:off x="0" y="1"/>
            <a:ext cx="1853134" cy="2466980"/>
          </a:xfrm>
          <a:prstGeom prst="diagStripe">
            <a:avLst>
              <a:gd name="adj" fmla="val 70897"/>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a:off x="0" y="0"/>
            <a:ext cx="3019921" cy="3327278"/>
          </a:xfrm>
          <a:prstGeom prst="diagStripe">
            <a:avLst>
              <a:gd name="adj" fmla="val 76607"/>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Franja diagonal"/>
          <p:cNvSpPr/>
          <p:nvPr/>
        </p:nvSpPr>
        <p:spPr>
          <a:xfrm>
            <a:off x="0" y="0"/>
            <a:ext cx="4667151" cy="4131469"/>
          </a:xfrm>
          <a:prstGeom prst="diagStripe">
            <a:avLst>
              <a:gd name="adj" fmla="val 82302"/>
            </a:avLst>
          </a:prstGeom>
          <a:solidFill>
            <a:schemeClr val="accent6">
              <a:lumMod val="75000"/>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a:off x="0" y="0"/>
            <a:ext cx="6520285" cy="4935661"/>
          </a:xfrm>
          <a:prstGeom prst="diagStripe">
            <a:avLst>
              <a:gd name="adj" fmla="val 86213"/>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a:off x="0" y="0"/>
            <a:ext cx="8785225" cy="5508625"/>
          </a:xfrm>
          <a:prstGeom prst="diagStripe">
            <a:avLst>
              <a:gd name="adj" fmla="val 90581"/>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3254562" y="-22038"/>
            <a:ext cx="3442890" cy="7618437"/>
          </a:xfrm>
          <a:prstGeom prst="diagStripe">
            <a:avLst>
              <a:gd name="adj" fmla="val 89051"/>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rot="16200000" flipV="1">
            <a:off x="2040396" y="-1236204"/>
            <a:ext cx="4704433" cy="8785225"/>
          </a:xfrm>
          <a:prstGeom prst="diagStripe">
            <a:avLst>
              <a:gd name="adj" fmla="val 89956"/>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rot="16200000" flipV="1">
            <a:off x="4308819" y="1032219"/>
            <a:ext cx="2295260" cy="6657553"/>
          </a:xfrm>
          <a:prstGeom prst="diagStripe">
            <a:avLst>
              <a:gd name="adj" fmla="val 83376"/>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rot="16200000" flipV="1">
            <a:off x="5259991" y="1983391"/>
            <a:ext cx="1491069" cy="5559400"/>
          </a:xfrm>
          <a:prstGeom prst="diagStripe">
            <a:avLst>
              <a:gd name="adj" fmla="val 73756"/>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Franja diagonal"/>
          <p:cNvSpPr/>
          <p:nvPr/>
        </p:nvSpPr>
        <p:spPr>
          <a:xfrm rot="16200000" flipV="1">
            <a:off x="6421631" y="3145030"/>
            <a:ext cx="746384" cy="3980805"/>
          </a:xfrm>
          <a:prstGeom prst="diagStripe">
            <a:avLst>
              <a:gd name="adj" fmla="val 59678"/>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23"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0" fill="hold"/>
                                        <p:tgtEl>
                                          <p:spTgt spid="16"/>
                                        </p:tgtEl>
                                        <p:attrNameLst>
                                          <p:attrName>ppt_w</p:attrName>
                                        </p:attrNameLst>
                                      </p:cBhvr>
                                      <p:tavLst>
                                        <p:tav tm="0">
                                          <p:val>
                                            <p:fltVal val="0"/>
                                          </p:val>
                                        </p:tav>
                                        <p:tav tm="100000">
                                          <p:val>
                                            <p:strVal val="#ppt_w"/>
                                          </p:val>
                                        </p:tav>
                                      </p:tavLst>
                                    </p:anim>
                                    <p:anim calcmode="lin" valueType="num">
                                      <p:cBhvr>
                                        <p:cTn id="41" dur="50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2">
                <a:tint val="45000"/>
                <a:satMod val="400000"/>
              </a:schemeClr>
            </a:duotone>
            <a:lum bright="-37000" contrast="100000"/>
          </a:blip>
          <a:srcRect/>
          <a:stretch>
            <a:fillRect/>
          </a:stretch>
        </p:blipFill>
        <p:spPr bwMode="auto">
          <a:xfrm>
            <a:off x="0" y="0"/>
            <a:ext cx="8785225" cy="5523927"/>
          </a:xfrm>
          <a:prstGeom prst="rect">
            <a:avLst/>
          </a:prstGeom>
          <a:noFill/>
          <a:ln w="9525">
            <a:noFill/>
            <a:miter lim="800000"/>
            <a:headEnd/>
            <a:tailEnd/>
          </a:ln>
        </p:spPr>
      </p:pic>
      <p:sp>
        <p:nvSpPr>
          <p:cNvPr id="2" name="1 Rectángulo"/>
          <p:cNvSpPr/>
          <p:nvPr/>
        </p:nvSpPr>
        <p:spPr>
          <a:xfrm>
            <a:off x="892150" y="539734"/>
            <a:ext cx="7072362" cy="4524315"/>
          </a:xfrm>
          <a:prstGeom prst="rect">
            <a:avLst/>
          </a:prstGeom>
        </p:spPr>
        <p:txBody>
          <a:bodyPr wrap="square">
            <a:spAutoFit/>
          </a:bodyPr>
          <a:lstStyle/>
          <a:p>
            <a:pPr algn="ctr"/>
            <a:r>
              <a:rPr lang="es-ES" sz="2400" b="1" i="1" dirty="0" smtClean="0">
                <a:solidFill>
                  <a:srgbClr val="FFFF00"/>
                </a:solidFill>
              </a:rPr>
              <a:t>Cuando vemos en los medios que hace falta más presupuesto para rescates, en realidad están pidiendo más dinero para el sistema de control migratorio. Cuando los países europeos piden solidaridad, están pidiendo dinero para el sistema de persecución y expulsión. </a:t>
            </a:r>
          </a:p>
          <a:p>
            <a:pPr algn="ctr"/>
            <a:r>
              <a:rPr lang="es-ES" sz="2400" b="1" i="1" dirty="0" smtClean="0">
                <a:solidFill>
                  <a:srgbClr val="FFFF00"/>
                </a:solidFill>
              </a:rPr>
              <a:t> Ahora es importante que la ciudadanía entienda y se informe de cuáles son los mecanismos con los que lidian aquí dentro, conocer cómo funciona el sistema de control migratorio. </a:t>
            </a:r>
            <a:endParaRPr lang="es-ES" sz="2400" b="1" i="1" dirty="0">
              <a:solidFill>
                <a:srgbClr val="FFFF00"/>
              </a:solidFill>
            </a:endParaRPr>
          </a:p>
        </p:txBody>
      </p:sp>
      <p:pic>
        <p:nvPicPr>
          <p:cNvPr id="4" name="Picture 4" descr="pc12"/>
          <p:cNvPicPr>
            <a:picLocks noChangeAspect="1" noChangeArrowheads="1" noCrop="1"/>
          </p:cNvPicPr>
          <p:nvPr/>
        </p:nvPicPr>
        <p:blipFill>
          <a:blip r:embed="rId3" cstate="print"/>
          <a:srcRect/>
          <a:stretch>
            <a:fillRect/>
          </a:stretch>
        </p:blipFill>
        <p:spPr bwMode="auto">
          <a:xfrm>
            <a:off x="249208" y="4861733"/>
            <a:ext cx="683272" cy="646892"/>
          </a:xfrm>
          <a:prstGeom prst="rect">
            <a:avLst/>
          </a:prstGeom>
          <a:noFill/>
          <a:ln w="9525">
            <a:noFill/>
            <a:miter lim="800000"/>
            <a:headEnd/>
            <a:tailEnd/>
          </a:ln>
        </p:spPr>
      </p:pic>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Jose Luis\Escritorio\REFUGIADOS\7977764526_6e5e9603f9_z.jpg"/>
          <p:cNvPicPr>
            <a:picLocks noChangeAspect="1" noChangeArrowheads="1"/>
          </p:cNvPicPr>
          <p:nvPr/>
        </p:nvPicPr>
        <p:blipFill>
          <a:blip r:embed="rId2"/>
          <a:srcRect/>
          <a:stretch>
            <a:fillRect/>
          </a:stretch>
        </p:blipFill>
        <p:spPr bwMode="auto">
          <a:xfrm>
            <a:off x="1963720" y="-603274"/>
            <a:ext cx="4929222" cy="6528741"/>
          </a:xfrm>
          <a:prstGeom prst="rect">
            <a:avLst/>
          </a:prstGeom>
          <a:noFill/>
        </p:spPr>
      </p:pic>
      <p:sp>
        <p:nvSpPr>
          <p:cNvPr id="7" name="6 Rectángulo"/>
          <p:cNvSpPr/>
          <p:nvPr/>
        </p:nvSpPr>
        <p:spPr>
          <a:xfrm>
            <a:off x="6892942" y="0"/>
            <a:ext cx="1892283" cy="5508625"/>
          </a:xfrm>
          <a:prstGeom prst="rect">
            <a:avLst/>
          </a:prstGeom>
          <a:blipFill>
            <a:blip r:embed="rId3" cstate="print">
              <a:duotone>
                <a:prstClr val="black"/>
                <a:schemeClr val="accent4">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
        <p:nvSpPr>
          <p:cNvPr id="9" name="8 Rectángulo"/>
          <p:cNvSpPr/>
          <p:nvPr/>
        </p:nvSpPr>
        <p:spPr>
          <a:xfrm>
            <a:off x="1963720" y="0"/>
            <a:ext cx="5000661" cy="5508625"/>
          </a:xfrm>
          <a:prstGeom prst="rect">
            <a:avLst/>
          </a:prstGeom>
          <a:solidFill>
            <a:schemeClr val="tx1">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
        <p:nvSpPr>
          <p:cNvPr id="8" name="7 Rectángulo"/>
          <p:cNvSpPr/>
          <p:nvPr/>
        </p:nvSpPr>
        <p:spPr>
          <a:xfrm>
            <a:off x="1963720" y="0"/>
            <a:ext cx="4929222" cy="5508625"/>
          </a:xfrm>
          <a:prstGeom prst="rect">
            <a:avLst/>
          </a:prstGeom>
          <a:solidFill>
            <a:schemeClr val="tx2">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
        <p:nvSpPr>
          <p:cNvPr id="6" name="5 Rectángulo"/>
          <p:cNvSpPr/>
          <p:nvPr/>
        </p:nvSpPr>
        <p:spPr>
          <a:xfrm>
            <a:off x="0" y="0"/>
            <a:ext cx="1963720" cy="5508625"/>
          </a:xfrm>
          <a:prstGeom prst="rect">
            <a:avLst/>
          </a:prstGeom>
          <a:blipFill>
            <a:blip r:embed="rId3" cstate="print">
              <a:duotone>
                <a:prstClr val="black"/>
                <a:schemeClr val="accent4">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a:defRPr/>
            </a:pPr>
            <a:endParaRPr lang="es-E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diamond(out)">
                                      <p:cBhvr>
                                        <p:cTn id="13" dur="5000"/>
                                        <p:tgtEl>
                                          <p:spTgt spid="11"/>
                                        </p:tgtEl>
                                      </p:cBhvr>
                                    </p:animEffect>
                                  </p:childTnLst>
                                </p:cTn>
                              </p:par>
                              <p:par>
                                <p:cTn id="14" presetID="55"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0" fill="hold"/>
                                        <p:tgtEl>
                                          <p:spTgt spid="11"/>
                                        </p:tgtEl>
                                        <p:attrNameLst>
                                          <p:attrName>ppt_w</p:attrName>
                                        </p:attrNameLst>
                                      </p:cBhvr>
                                      <p:tavLst>
                                        <p:tav tm="0">
                                          <p:val>
                                            <p:strVal val="#ppt_w*0.70"/>
                                          </p:val>
                                        </p:tav>
                                        <p:tav tm="100000">
                                          <p:val>
                                            <p:strVal val="#ppt_w"/>
                                          </p:val>
                                        </p:tav>
                                      </p:tavLst>
                                    </p:anim>
                                    <p:anim calcmode="lin" valueType="num">
                                      <p:cBhvr>
                                        <p:cTn id="17" dur="5000" fill="hold"/>
                                        <p:tgtEl>
                                          <p:spTgt spid="11"/>
                                        </p:tgtEl>
                                        <p:attrNameLst>
                                          <p:attrName>ppt_h</p:attrName>
                                        </p:attrNameLst>
                                      </p:cBhvr>
                                      <p:tavLst>
                                        <p:tav tm="0">
                                          <p:val>
                                            <p:strVal val="#ppt_h"/>
                                          </p:val>
                                        </p:tav>
                                        <p:tav tm="100000">
                                          <p:val>
                                            <p:strVal val="#ppt_h"/>
                                          </p:val>
                                        </p:tav>
                                      </p:tavLst>
                                    </p:anim>
                                    <p:animEffect transition="in" filter="fade">
                                      <p:cBhvr>
                                        <p:cTn id="18" dur="5000"/>
                                        <p:tgtEl>
                                          <p:spTgt spid="11"/>
                                        </p:tgtEl>
                                      </p:cBhvr>
                                    </p:animEffect>
                                  </p:childTnLst>
                                </p:cTn>
                              </p:par>
                              <p:par>
                                <p:cTn id="19" presetID="3" presetClass="entr" presetSubtype="5" repeatCount="2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vertical)">
                                      <p:cBhvr>
                                        <p:cTn id="21" dur="2500"/>
                                        <p:tgtEl>
                                          <p:spTgt spid="7"/>
                                        </p:tgtEl>
                                      </p:cBhvr>
                                    </p:animEffect>
                                  </p:childTnLst>
                                </p:cTn>
                              </p:par>
                              <p:par>
                                <p:cTn id="22" presetID="3" presetClass="entr" presetSubtype="5" repeatCount="200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linds(vertical)">
                                      <p:cBhvr>
                                        <p:cTn id="24" dur="2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animBg="1"/>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2" descr="http://www.aweisbecker.com/dsp/wp-content/uploads/2006/08/4.jpg"/>
          <p:cNvPicPr>
            <a:picLocks noChangeAspect="1" noChangeArrowheads="1"/>
          </p:cNvPicPr>
          <p:nvPr/>
        </p:nvPicPr>
        <p:blipFill>
          <a:blip r:embed="rId2"/>
          <a:srcRect b="7428"/>
          <a:stretch>
            <a:fillRect/>
          </a:stretch>
        </p:blipFill>
        <p:spPr bwMode="auto">
          <a:xfrm>
            <a:off x="0" y="-2"/>
            <a:ext cx="8785225" cy="5754709"/>
          </a:xfrm>
          <a:prstGeom prst="rect">
            <a:avLst/>
          </a:prstGeom>
          <a:noFill/>
        </p:spPr>
      </p:pic>
      <p:sp>
        <p:nvSpPr>
          <p:cNvPr id="9" name="8 Anillo"/>
          <p:cNvSpPr/>
          <p:nvPr/>
        </p:nvSpPr>
        <p:spPr>
          <a:xfrm>
            <a:off x="274538" y="1950972"/>
            <a:ext cx="1921768" cy="3160794"/>
          </a:xfrm>
          <a:prstGeom prst="donut">
            <a:avLst/>
          </a:prstGeom>
          <a:solidFill>
            <a:srgbClr val="C09200">
              <a:alpha val="67000"/>
            </a:srgbClr>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10" name="9 Anillo"/>
          <p:cNvSpPr/>
          <p:nvPr/>
        </p:nvSpPr>
        <p:spPr>
          <a:xfrm>
            <a:off x="6657554" y="325420"/>
            <a:ext cx="1921768" cy="3232233"/>
          </a:xfrm>
          <a:prstGeom prst="donut">
            <a:avLst/>
          </a:prstGeom>
          <a:solidFill>
            <a:srgbClr val="7030A0"/>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
        <p:nvSpPr>
          <p:cNvPr id="11" name="10 Anillo"/>
          <p:cNvSpPr/>
          <p:nvPr/>
        </p:nvSpPr>
        <p:spPr>
          <a:xfrm>
            <a:off x="2386958" y="253982"/>
            <a:ext cx="1921768" cy="3239914"/>
          </a:xfrm>
          <a:prstGeom prst="donut">
            <a:avLst/>
          </a:prstGeom>
          <a:solidFill>
            <a:srgbClr val="FF0000"/>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rgbClr val="FF0000"/>
              </a:solidFill>
            </a:endParaRPr>
          </a:p>
        </p:txBody>
      </p:sp>
      <p:sp>
        <p:nvSpPr>
          <p:cNvPr id="12" name="11 Anillo"/>
          <p:cNvSpPr/>
          <p:nvPr/>
        </p:nvSpPr>
        <p:spPr>
          <a:xfrm>
            <a:off x="4531407" y="2001978"/>
            <a:ext cx="1921768" cy="3109788"/>
          </a:xfrm>
          <a:prstGeom prst="donut">
            <a:avLst/>
          </a:prstGeom>
          <a:solidFill>
            <a:srgbClr val="00B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81674" tIns="40837" rIns="81674" bIns="40837"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8)">
                                      <p:cBhvr>
                                        <p:cTn id="7" dur="3000"/>
                                        <p:tgtEl>
                                          <p:spTgt spid="10"/>
                                        </p:tgtEl>
                                      </p:cBhvr>
                                    </p:animEffect>
                                  </p:childTnLst>
                                </p:cTn>
                              </p:par>
                              <p:par>
                                <p:cTn id="8" presetID="8" presetClass="emph" presetSubtype="0" fill="hold" nodeType="withEffect">
                                  <p:stCondLst>
                                    <p:cond delay="0"/>
                                  </p:stCondLst>
                                  <p:childTnLst>
                                    <p:animRot by="21600000">
                                      <p:cBhvr>
                                        <p:cTn id="9" dur="3000" fill="hold"/>
                                        <p:tgtEl>
                                          <p:spTgt spid="9"/>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8)">
                                      <p:cBhvr>
                                        <p:cTn id="12" dur="3000"/>
                                        <p:tgtEl>
                                          <p:spTgt spid="9"/>
                                        </p:tgtEl>
                                      </p:cBhvr>
                                    </p:animEffec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21"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8)">
                                      <p:cBhvr>
                                        <p:cTn id="19" dur="3000"/>
                                        <p:tgtEl>
                                          <p:spTgt spid="11"/>
                                        </p:tgtEl>
                                      </p:cBhvr>
                                    </p:animEffect>
                                  </p:childTnLst>
                                </p:cTn>
                              </p:par>
                              <p:par>
                                <p:cTn id="20" presetID="21"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heel(8)">
                                      <p:cBhvr>
                                        <p:cTn id="22" dur="3000"/>
                                        <p:tgtEl>
                                          <p:spTgt spid="12"/>
                                        </p:tgtEl>
                                      </p:cBhvr>
                                    </p:animEffect>
                                  </p:childTnLst>
                                </p:cTn>
                              </p:par>
                              <p:par>
                                <p:cTn id="23" presetID="8" presetClass="emph" presetSubtype="0" fill="hold" nodeType="withEffect">
                                  <p:stCondLst>
                                    <p:cond delay="0"/>
                                  </p:stCondLst>
                                  <p:childTnLst>
                                    <p:animRot by="-21600000">
                                      <p:cBhvr>
                                        <p:cTn id="24" dur="3000" fill="hold"/>
                                        <p:tgtEl>
                                          <p:spTgt spid="12"/>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1+#ppt_w/2"/>
                                          </p:val>
                                        </p:tav>
                                        <p:tav tm="100000">
                                          <p:val>
                                            <p:strVal val="#ppt_x"/>
                                          </p:val>
                                        </p:tav>
                                      </p:tavLst>
                                    </p:anim>
                                    <p:anim calcmode="lin" valueType="num">
                                      <p:cBhvr additive="base">
                                        <p:cTn id="28" dur="30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19" presetClass="exit" presetSubtype="10" fill="hold" nodeType="afterEffect">
                                  <p:stCondLst>
                                    <p:cond delay="0"/>
                                  </p:stCondLst>
                                  <p:childTnLst>
                                    <p:anim calcmode="lin" valueType="num">
                                      <p:cBhvr>
                                        <p:cTn id="43" dur="3000"/>
                                        <p:tgtEl>
                                          <p:spTgt spid="9"/>
                                        </p:tgtEl>
                                        <p:attrNameLst>
                                          <p:attrName>ppt_h</p:attrName>
                                        </p:attrNameLst>
                                      </p:cBhvr>
                                      <p:tavLst>
                                        <p:tav tm="0">
                                          <p:val>
                                            <p:strVal val="ppt_h"/>
                                          </p:val>
                                        </p:tav>
                                        <p:tav tm="100000">
                                          <p:val>
                                            <p:strVal val="ppt_h"/>
                                          </p:val>
                                        </p:tav>
                                      </p:tavLst>
                                    </p:anim>
                                    <p:anim calcmode="lin" valueType="num">
                                      <p:cBhvr>
                                        <p:cTn id="4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 dur="1" fill="hold">
                                          <p:stCondLst>
                                            <p:cond delay="2999"/>
                                          </p:stCondLst>
                                        </p:cTn>
                                        <p:tgtEl>
                                          <p:spTgt spid="9"/>
                                        </p:tgtEl>
                                        <p:attrNameLst>
                                          <p:attrName>style.visibility</p:attrName>
                                        </p:attrNameLst>
                                      </p:cBhvr>
                                      <p:to>
                                        <p:strVal val="hidden"/>
                                      </p:to>
                                    </p:set>
                                  </p:childTnLst>
                                </p:cTn>
                              </p:par>
                              <p:par>
                                <p:cTn id="46" presetID="19" presetClass="exit" presetSubtype="10" fill="hold" nodeType="withEffect">
                                  <p:stCondLst>
                                    <p:cond delay="0"/>
                                  </p:stCondLst>
                                  <p:childTnLst>
                                    <p:anim calcmode="lin" valueType="num">
                                      <p:cBhvr>
                                        <p:cTn id="47" dur="3000"/>
                                        <p:tgtEl>
                                          <p:spTgt spid="11"/>
                                        </p:tgtEl>
                                        <p:attrNameLst>
                                          <p:attrName>ppt_h</p:attrName>
                                        </p:attrNameLst>
                                      </p:cBhvr>
                                      <p:tavLst>
                                        <p:tav tm="0">
                                          <p:val>
                                            <p:strVal val="ppt_h"/>
                                          </p:val>
                                        </p:tav>
                                        <p:tav tm="100000">
                                          <p:val>
                                            <p:strVal val="ppt_h"/>
                                          </p:val>
                                        </p:tav>
                                      </p:tavLst>
                                    </p:anim>
                                    <p:anim calcmode="lin" valueType="num">
                                      <p:cBhvr>
                                        <p:cTn id="4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1+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19" presetClass="exit" presetSubtype="10" fill="hold" nodeType="withEffect">
                                  <p:stCondLst>
                                    <p:cond delay="0"/>
                                  </p:stCondLst>
                                  <p:childTnLst>
                                    <p:anim calcmode="lin" valueType="num">
                                      <p:cBhvr>
                                        <p:cTn id="59" dur="3000"/>
                                        <p:tgtEl>
                                          <p:spTgt spid="10"/>
                                        </p:tgtEl>
                                        <p:attrNameLst>
                                          <p:attrName>ppt_h</p:attrName>
                                        </p:attrNameLst>
                                      </p:cBhvr>
                                      <p:tavLst>
                                        <p:tav tm="0">
                                          <p:val>
                                            <p:strVal val="ppt_h"/>
                                          </p:val>
                                        </p:tav>
                                        <p:tav tm="100000">
                                          <p:val>
                                            <p:strVal val="ppt_h"/>
                                          </p:val>
                                        </p:tav>
                                      </p:tavLst>
                                    </p:anim>
                                    <p:anim calcmode="lin" valueType="num">
                                      <p:cBhvr>
                                        <p:cTn id="6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 dur="1" fill="hold">
                                          <p:stCondLst>
                                            <p:cond delay="2999"/>
                                          </p:stCondLst>
                                        </p:cTn>
                                        <p:tgtEl>
                                          <p:spTgt spid="10"/>
                                        </p:tgtEl>
                                        <p:attrNameLst>
                                          <p:attrName>style.visibility</p:attrName>
                                        </p:attrNameLst>
                                      </p:cBhvr>
                                      <p:to>
                                        <p:strVal val="hidden"/>
                                      </p:to>
                                    </p:set>
                                  </p:childTnLst>
                                </p:cTn>
                              </p:par>
                              <p:par>
                                <p:cTn id="62" presetID="19" presetClass="exit" presetSubtype="10" fill="hold" nodeType="withEffect">
                                  <p:stCondLst>
                                    <p:cond delay="0"/>
                                  </p:stCondLst>
                                  <p:childTnLst>
                                    <p:anim calcmode="lin" valueType="num">
                                      <p:cBhvr>
                                        <p:cTn id="63" dur="3000"/>
                                        <p:tgtEl>
                                          <p:spTgt spid="12"/>
                                        </p:tgtEl>
                                        <p:attrNameLst>
                                          <p:attrName>ppt_h</p:attrName>
                                        </p:attrNameLst>
                                      </p:cBhvr>
                                      <p:tavLst>
                                        <p:tav tm="0">
                                          <p:val>
                                            <p:strVal val="ppt_h"/>
                                          </p:val>
                                        </p:tav>
                                        <p:tav tm="100000">
                                          <p:val>
                                            <p:strVal val="ppt_h"/>
                                          </p:val>
                                        </p:tav>
                                      </p:tavLst>
                                    </p:anim>
                                    <p:anim calcmode="lin" valueType="num">
                                      <p:cBhvr>
                                        <p:cTn id="6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 dur="1" fill="hold">
                                          <p:stCondLst>
                                            <p:cond delay="2999"/>
                                          </p:stCondLst>
                                        </p:cTn>
                                        <p:tgtEl>
                                          <p:spTgt spid="12"/>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0-ppt_w/2"/>
                                          </p:val>
                                        </p:tav>
                                      </p:tavLst>
                                    </p:anim>
                                    <p:anim calcmode="lin" valueType="num">
                                      <p:cBhvr additive="base">
                                        <p:cTn id="68" dur="3000"/>
                                        <p:tgtEl>
                                          <p:spTgt spid="10"/>
                                        </p:tgtEl>
                                        <p:attrNameLst>
                                          <p:attrName>ppt_y</p:attrName>
                                        </p:attrNameLst>
                                      </p:cBhvr>
                                      <p:tavLst>
                                        <p:tav tm="0">
                                          <p:val>
                                            <p:strVal val="ppt_y"/>
                                          </p:val>
                                        </p:tav>
                                        <p:tav tm="100000">
                                          <p:val>
                                            <p:strVal val="ppt_y"/>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2"/>
                                        </p:tgtEl>
                                        <p:attrNameLst>
                                          <p:attrName>ppt_x</p:attrName>
                                        </p:attrNameLst>
                                      </p:cBhvr>
                                      <p:tavLst>
                                        <p:tav tm="0">
                                          <p:val>
                                            <p:strVal val="ppt_x"/>
                                          </p:val>
                                        </p:tav>
                                        <p:tav tm="100000">
                                          <p:val>
                                            <p:strVal val="0-ppt_w/2"/>
                                          </p:val>
                                        </p:tav>
                                      </p:tavLst>
                                    </p:anim>
                                    <p:anim calcmode="lin" valueType="num">
                                      <p:cBhvr additive="base">
                                        <p:cTn id="72" dur="3000"/>
                                        <p:tgtEl>
                                          <p:spTgt spid="12"/>
                                        </p:tgtEl>
                                        <p:attrNameLst>
                                          <p:attrName>ppt_y</p:attrName>
                                        </p:attrNameLst>
                                      </p:cBhvr>
                                      <p:tavLst>
                                        <p:tav tm="0">
                                          <p:val>
                                            <p:strVal val="ppt_y"/>
                                          </p:val>
                                        </p:tav>
                                        <p:tav tm="100000">
                                          <p:val>
                                            <p:strVal val="ppt_y"/>
                                          </p:val>
                                        </p:tav>
                                      </p:tavLst>
                                    </p:anim>
                                    <p:set>
                                      <p:cBhvr>
                                        <p:cTn id="73" dur="1" fill="hold">
                                          <p:stCondLst>
                                            <p:cond delay="2999"/>
                                          </p:stCondLst>
                                        </p:cTn>
                                        <p:tgtEl>
                                          <p:spTgt spid="12"/>
                                        </p:tgtEl>
                                        <p:attrNameLst>
                                          <p:attrName>style.visibility</p:attrName>
                                        </p:attrNameLst>
                                      </p:cBhvr>
                                      <p:to>
                                        <p:strVal val="hidden"/>
                                      </p:to>
                                    </p:set>
                                  </p:childTnLst>
                                </p:cTn>
                              </p:par>
                              <p:par>
                                <p:cTn id="74" presetID="17" presetClass="entr" presetSubtype="10" fill="hold" nodeType="with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3000" fill="hold"/>
                                        <p:tgtEl>
                                          <p:spTgt spid="6"/>
                                        </p:tgtEl>
                                        <p:attrNameLst>
                                          <p:attrName>ppt_w</p:attrName>
                                        </p:attrNameLst>
                                      </p:cBhvr>
                                      <p:tavLst>
                                        <p:tav tm="0">
                                          <p:val>
                                            <p:fltVal val="0"/>
                                          </p:val>
                                        </p:tav>
                                        <p:tav tm="100000">
                                          <p:val>
                                            <p:strVal val="#ppt_w"/>
                                          </p:val>
                                        </p:tav>
                                      </p:tavLst>
                                    </p:anim>
                                    <p:anim calcmode="lin" valueType="num">
                                      <p:cBhvr>
                                        <p:cTn id="77"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6600CC"/>
        </a:solidFill>
        <a:effectLst/>
      </p:bgPr>
    </p:bg>
    <p:spTree>
      <p:nvGrpSpPr>
        <p:cNvPr id="1" name=""/>
        <p:cNvGrpSpPr/>
        <p:nvPr/>
      </p:nvGrpSpPr>
      <p:grpSpPr>
        <a:xfrm>
          <a:off x="0" y="0"/>
          <a:ext cx="0" cy="0"/>
          <a:chOff x="0" y="0"/>
          <a:chExt cx="0" cy="0"/>
        </a:xfrm>
      </p:grpSpPr>
      <p:pic>
        <p:nvPicPr>
          <p:cNvPr id="9"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8785225" cy="5508625"/>
          </a:xfrm>
          <a:prstGeom prst="rect">
            <a:avLst/>
          </a:prstGeom>
          <a:noFill/>
        </p:spPr>
      </p:pic>
      <p:sp>
        <p:nvSpPr>
          <p:cNvPr id="6" name="5 Rectángulo"/>
          <p:cNvSpPr/>
          <p:nvPr/>
        </p:nvSpPr>
        <p:spPr>
          <a:xfrm>
            <a:off x="1535092" y="754048"/>
            <a:ext cx="5643602" cy="3477857"/>
          </a:xfrm>
          <a:prstGeom prst="rect">
            <a:avLst/>
          </a:prstGeom>
        </p:spPr>
        <p:txBody>
          <a:bodyPr wrap="square" lIns="91422" tIns="45711" rIns="91422" bIns="45711">
            <a:spAutoFit/>
          </a:bodyPr>
          <a:lstStyle/>
          <a:p>
            <a:pPr lvl="1" algn="ctr">
              <a:defRPr/>
            </a:pPr>
            <a:r>
              <a:rPr lang="es-ES" sz="4400" b="1" i="1" kern="10"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Arial Black" pitchFamily="34" charset="0"/>
                <a:cs typeface="Times New Roman"/>
              </a:rPr>
              <a:t>UN FUERTE ABRAZO </a:t>
            </a:r>
          </a:p>
          <a:p>
            <a:pPr lvl="1" algn="ctr">
              <a:defRPr/>
            </a:pPr>
            <a:r>
              <a:rPr lang="es-ES" sz="4400" b="1" i="1" kern="10"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Arial Black" pitchFamily="34" charset="0"/>
                <a:cs typeface="Times New Roman"/>
              </a:rPr>
              <a:t>QUE TENGAS UN</a:t>
            </a:r>
          </a:p>
          <a:p>
            <a:pPr lvl="1" algn="ctr">
              <a:defRPr/>
            </a:pPr>
            <a:r>
              <a:rPr lang="es-ES" sz="4400" b="1" i="1" kern="10"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Arial Black" pitchFamily="34" charset="0"/>
                <a:cs typeface="Times New Roman"/>
              </a:rPr>
              <a:t> BUEN DIA</a:t>
            </a:r>
            <a:endParaRPr lang="es-ES" sz="4400" b="1" i="1" kern="10"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Arial Black" pitchFamily="34" charset="0"/>
              <a:cs typeface="Times New Roman"/>
            </a:endParaRPr>
          </a:p>
        </p:txBody>
      </p:sp>
      <p:pic>
        <p:nvPicPr>
          <p:cNvPr id="11268" name="Image 2" descr="swirlrainbw3.gif"/>
          <p:cNvPicPr>
            <a:picLocks noChangeAspect="1"/>
          </p:cNvPicPr>
          <p:nvPr/>
        </p:nvPicPr>
        <p:blipFill>
          <a:blip r:embed="rId3" cstate="print"/>
          <a:srcRect/>
          <a:stretch>
            <a:fillRect/>
          </a:stretch>
        </p:blipFill>
        <p:spPr bwMode="auto">
          <a:xfrm rot="10800000">
            <a:off x="0" y="0"/>
            <a:ext cx="8785225" cy="56107"/>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5452518"/>
            <a:ext cx="8785225" cy="56107"/>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2720758" y="2720758"/>
            <a:ext cx="5508625" cy="67109"/>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997358" y="2720758"/>
            <a:ext cx="5508625" cy="67109"/>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549804" y="4418376"/>
            <a:ext cx="843336" cy="845421"/>
          </a:xfrm>
          <a:prstGeom prst="rect">
            <a:avLst/>
          </a:prstGeom>
          <a:noFill/>
          <a:ln w="38100">
            <a:solidFill>
              <a:srgbClr val="1CDEF8"/>
            </a:solidFill>
            <a:miter lim="800000"/>
            <a:headEnd/>
            <a:tailEnd/>
          </a:ln>
        </p:spPr>
      </p:pic>
      <p:sp>
        <p:nvSpPr>
          <p:cNvPr id="15" name="14 Rectángulo"/>
          <p:cNvSpPr/>
          <p:nvPr/>
        </p:nvSpPr>
        <p:spPr>
          <a:xfrm>
            <a:off x="4392613" y="4762680"/>
            <a:ext cx="2951307"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6">
                                            <p:txEl>
                                              <p:pRg st="0" end="0"/>
                                            </p:txEl>
                                          </p:spTgt>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3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3000" fill="hold"/>
                                        <p:tgtEl>
                                          <p:spTgt spid="6">
                                            <p:txEl>
                                              <p:pRg st="1" end="1"/>
                                            </p:txEl>
                                          </p:spTgt>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p:cTn id="19" dur="3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0" dur="3000" fill="hold"/>
                                        <p:tgtEl>
                                          <p:spTgt spid="6">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285347"/>
            <a:ext cx="8785225" cy="183621"/>
          </a:xfrm>
          <a:prstGeom prst="rect">
            <a:avLst/>
          </a:prstGeom>
          <a:solidFill>
            <a:schemeClr val="bg1"/>
          </a:solidFill>
          <a:ln w="19050">
            <a:solidFill>
              <a:srgbClr val="C0C0C0"/>
            </a:solidFill>
            <a:miter lim="800000"/>
            <a:headEnd/>
            <a:tailEnd/>
          </a:ln>
          <a:effectLst/>
        </p:spPr>
        <p:txBody>
          <a:bodyPr wrap="none" lIns="81669" tIns="40834" rIns="81669" bIns="40834" anchor="ctr"/>
          <a:lstStyle/>
          <a:p>
            <a:endParaRPr lang="es-ES"/>
          </a:p>
        </p:txBody>
      </p:sp>
      <p:sp>
        <p:nvSpPr>
          <p:cNvPr id="4101" name="Rectangle 5"/>
          <p:cNvSpPr>
            <a:spLocks noChangeArrowheads="1"/>
          </p:cNvSpPr>
          <p:nvPr/>
        </p:nvSpPr>
        <p:spPr bwMode="auto">
          <a:xfrm>
            <a:off x="1" y="1468967"/>
            <a:ext cx="8785225" cy="4039658"/>
          </a:xfrm>
          <a:prstGeom prst="rect">
            <a:avLst/>
          </a:prstGeom>
          <a:solidFill>
            <a:srgbClr val="B6E8FC"/>
          </a:solidFill>
          <a:ln w="9525">
            <a:noFill/>
            <a:miter lim="800000"/>
            <a:headEnd/>
            <a:tailEnd/>
          </a:ln>
          <a:effectLst/>
        </p:spPr>
        <p:txBody>
          <a:bodyPr wrap="none" lIns="81669" tIns="40834" rIns="81669" bIns="40834"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03467" y="0"/>
            <a:ext cx="4685453" cy="1254742"/>
          </a:xfrm>
          <a:prstGeom prst="rect">
            <a:avLst/>
          </a:prstGeom>
          <a:noFill/>
        </p:spPr>
      </p:pic>
      <p:sp>
        <p:nvSpPr>
          <p:cNvPr id="4104" name="Text Box 8"/>
          <p:cNvSpPr txBox="1">
            <a:spLocks noChangeArrowheads="1"/>
          </p:cNvSpPr>
          <p:nvPr/>
        </p:nvSpPr>
        <p:spPr bwMode="auto">
          <a:xfrm>
            <a:off x="1" y="1530175"/>
            <a:ext cx="8785225" cy="2113791"/>
          </a:xfrm>
          <a:prstGeom prst="rect">
            <a:avLst/>
          </a:prstGeom>
          <a:noFill/>
          <a:ln w="9525">
            <a:noFill/>
            <a:miter lim="800000"/>
            <a:headEnd/>
            <a:tailEnd/>
          </a:ln>
          <a:effectLst/>
        </p:spPr>
        <p:txBody>
          <a:bodyPr lIns="81669" tIns="40834" rIns="81669" bIns="40834">
            <a:spAutoFit/>
          </a:bodyPr>
          <a:lstStyle/>
          <a:p>
            <a:pPr algn="ctr">
              <a:spcBef>
                <a:spcPct val="50000"/>
              </a:spcBef>
            </a:pPr>
            <a:r>
              <a:rPr lang="es-ES" sz="5400" b="1" dirty="0">
                <a:latin typeface="Kristen ITC" pitchFamily="66" charset="0"/>
              </a:rPr>
              <a:t>¿Te ha gustado?</a:t>
            </a:r>
            <a:r>
              <a:rPr lang="es-ES" sz="4300" dirty="0">
                <a:latin typeface="Kristen ITC" pitchFamily="66" charset="0"/>
              </a:rPr>
              <a:t> </a:t>
            </a:r>
            <a:br>
              <a:rPr lang="es-ES" sz="4300" dirty="0">
                <a:latin typeface="Kristen ITC" pitchFamily="66" charset="0"/>
              </a:rPr>
            </a:br>
            <a:r>
              <a:rPr lang="es-ES" sz="3900" dirty="0">
                <a:latin typeface="Kristen ITC" pitchFamily="66" charset="0"/>
              </a:rPr>
              <a:t>Puedes ver más entrando </a:t>
            </a:r>
            <a:br>
              <a:rPr lang="es-ES" sz="3900" dirty="0">
                <a:latin typeface="Kristen ITC" pitchFamily="66" charset="0"/>
              </a:rPr>
            </a:br>
            <a:r>
              <a:rPr lang="es-ES" sz="3900" b="1" dirty="0">
                <a:solidFill>
                  <a:srgbClr val="40F903"/>
                </a:solidFill>
                <a:latin typeface="Kristen ITC" pitchFamily="66" charset="0"/>
                <a:hlinkClick r:id="rId2"/>
              </a:rPr>
              <a:t>Aquí</a:t>
            </a:r>
            <a:endParaRPr lang="es-ES" sz="3900" b="1" dirty="0">
              <a:solidFill>
                <a:srgbClr val="40F903"/>
              </a:solidFill>
              <a:latin typeface="Kristen ITC" pitchFamily="66" charset="0"/>
            </a:endParaRPr>
          </a:p>
        </p:txBody>
      </p:sp>
      <p:sp>
        <p:nvSpPr>
          <p:cNvPr id="4107" name="Text Box 11"/>
          <p:cNvSpPr txBox="1">
            <a:spLocks noChangeArrowheads="1"/>
          </p:cNvSpPr>
          <p:nvPr/>
        </p:nvSpPr>
        <p:spPr bwMode="auto">
          <a:xfrm>
            <a:off x="1098153" y="3794831"/>
            <a:ext cx="2562357" cy="1882958"/>
          </a:xfrm>
          <a:prstGeom prst="rect">
            <a:avLst/>
          </a:prstGeom>
          <a:noFill/>
          <a:ln w="19050">
            <a:noFill/>
            <a:prstDash val="sysDot"/>
            <a:miter lim="800000"/>
            <a:headEnd/>
            <a:tailEnd/>
          </a:ln>
          <a:effectLst/>
        </p:spPr>
        <p:txBody>
          <a:bodyPr lIns="81669" tIns="40834" rIns="81669" bIns="40834">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417556" y="3366383"/>
            <a:ext cx="2269516" cy="1897415"/>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3880141" y="3917245"/>
            <a:ext cx="1171363" cy="79569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387071"/>
            <a:ext cx="512471" cy="428449"/>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815519"/>
            <a:ext cx="512471" cy="428449"/>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243969"/>
            <a:ext cx="512471" cy="428449"/>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672416"/>
            <a:ext cx="512471" cy="428449"/>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REFUGIAD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REFUGIADOS</Template>
  <TotalTime>3</TotalTime>
  <Words>476</Words>
  <Application>Microsoft Office PowerPoint</Application>
  <PresentationFormat>Personalizado</PresentationFormat>
  <Paragraphs>24</Paragraphs>
  <Slides>55</Slides>
  <Notes>1</Notes>
  <HiddenSlides>0</HiddenSlides>
  <MMClips>0</MMClips>
  <ScaleCrop>false</ScaleCrop>
  <HeadingPairs>
    <vt:vector size="4" baseType="variant">
      <vt:variant>
        <vt:lpstr>Tema</vt:lpstr>
      </vt:variant>
      <vt:variant>
        <vt:i4>3</vt:i4>
      </vt:variant>
      <vt:variant>
        <vt:lpstr>Títulos de diapositiva</vt:lpstr>
      </vt:variant>
      <vt:variant>
        <vt:i4>55</vt:i4>
      </vt:variant>
    </vt:vector>
  </HeadingPairs>
  <TitlesOfParts>
    <vt:vector size="58" baseType="lpstr">
      <vt:lpstr>REFUGIADOS</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2015-11-10T09:14:24Z</dcterms:created>
  <dcterms:modified xsi:type="dcterms:W3CDTF">2015-11-10T09:17:49Z</dcterms:modified>
</cp:coreProperties>
</file>