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58" r:id="rId4"/>
    <p:sldId id="261" r:id="rId5"/>
    <p:sldId id="298" r:id="rId6"/>
    <p:sldId id="266" r:id="rId7"/>
    <p:sldId id="265" r:id="rId8"/>
    <p:sldId id="264" r:id="rId9"/>
    <p:sldId id="263" r:id="rId10"/>
    <p:sldId id="273" r:id="rId11"/>
    <p:sldId id="272" r:id="rId12"/>
    <p:sldId id="267" r:id="rId13"/>
    <p:sldId id="260" r:id="rId14"/>
    <p:sldId id="279" r:id="rId15"/>
    <p:sldId id="278" r:id="rId16"/>
    <p:sldId id="277" r:id="rId17"/>
    <p:sldId id="276" r:id="rId18"/>
    <p:sldId id="275" r:id="rId19"/>
    <p:sldId id="274" r:id="rId20"/>
    <p:sldId id="270" r:id="rId21"/>
    <p:sldId id="271" r:id="rId22"/>
    <p:sldId id="284" r:id="rId23"/>
    <p:sldId id="283" r:id="rId24"/>
    <p:sldId id="282" r:id="rId25"/>
    <p:sldId id="280" r:id="rId26"/>
    <p:sldId id="268" r:id="rId27"/>
    <p:sldId id="288" r:id="rId28"/>
    <p:sldId id="293" r:id="rId29"/>
    <p:sldId id="290" r:id="rId30"/>
    <p:sldId id="281" r:id="rId31"/>
    <p:sldId id="259" r:id="rId32"/>
    <p:sldId id="29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X6DDxjlfriKI8K87YjZqg" hashData="Lm4YXdx7gYyoqg8AR+Mx4dXc9I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2339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51143-0A83-4F1E-B615-9269079D399E}" type="datetimeFigureOut">
              <a:rPr lang="es-ES" smtClean="0"/>
              <a:pPr/>
              <a:t>28/09/2013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A46B6-75FA-47CE-92B6-2A593A0DBE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2339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3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1" y="0"/>
            <a:ext cx="9144000" cy="726906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86050" y="2643182"/>
            <a:ext cx="69153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dirty="0" smtClean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y</a:t>
            </a:r>
            <a:endParaRPr lang="es-ES" sz="8000" b="1" dirty="0">
              <a:ln w="19050">
                <a:solidFill>
                  <a:srgbClr val="92D050"/>
                </a:solidFill>
                <a:prstDash val="solid"/>
              </a:ln>
              <a:solidFill>
                <a:schemeClr val="accent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14414" y="1500174"/>
            <a:ext cx="33682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Refranes</a:t>
            </a:r>
            <a:endParaRPr lang="es-ES" sz="8000" b="1" cap="none" spc="0" dirty="0">
              <a:ln w="19050">
                <a:solidFill>
                  <a:srgbClr val="92D050"/>
                </a:solidFill>
                <a:prstDash val="solid"/>
              </a:ln>
              <a:solidFill>
                <a:schemeClr val="accent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2" descr="http://2.bp.blogspot.com/-651XyWlhjeA/Tyb5XruPd_I/AAAAAAAAAGQ/3Z9LRmsjymA/s200/gifs-animados-infantile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1395765"/>
            <a:ext cx="3929090" cy="296192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000232" y="4143380"/>
            <a:ext cx="52806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Su significado</a:t>
            </a:r>
            <a:endParaRPr lang="es-ES" sz="8000" b="1" cap="none" spc="0" dirty="0">
              <a:ln w="19050">
                <a:solidFill>
                  <a:srgbClr val="92D050"/>
                </a:solidFill>
                <a:prstDash val="solid"/>
              </a:ln>
              <a:solidFill>
                <a:schemeClr val="accent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857356" y="64291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latin typeface="Monotype Corsiva" pitchFamily="66" charset="0"/>
              </a:rPr>
              <a:t>Ppsx</a:t>
            </a:r>
            <a:r>
              <a:rPr lang="es-ES" dirty="0" smtClean="0">
                <a:latin typeface="Monotype Corsiva" pitchFamily="66" charset="0"/>
              </a:rPr>
              <a:t>  Helen</a:t>
            </a:r>
            <a:endParaRPr lang="es-ES" dirty="0">
              <a:latin typeface="Monotype Corsiva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357686" y="564357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05257">
            <a:off x="5753711" y="4662652"/>
            <a:ext cx="1960467" cy="11125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339">
    <p:randomBar dir="vert"/>
    <p:sndAc>
      <p:stSnd loop="1">
        <p:snd r:embed="rId2" name="03_Andre Rieu - Nachtigall Serena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galeria.fotoan.com/data/media/26/DSCF0101-dom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642918"/>
            <a:ext cx="7620000" cy="5715000"/>
          </a:xfrm>
          <a:prstGeom prst="rect">
            <a:avLst/>
          </a:prstGeom>
          <a:noFill/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1" y="-411069"/>
            <a:ext cx="9144000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714356"/>
            <a:ext cx="5253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 cada capilla le llega su fiestecita.</a:t>
            </a:r>
            <a:endParaRPr lang="es-ES" sz="32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00232" y="4000504"/>
            <a:ext cx="5857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spc="300" dirty="0" smtClean="0">
                <a:ln w="11430" cmpd="sng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</a:t>
            </a:r>
            <a:r>
              <a:rPr lang="es-ES" sz="3200" b="1" spc="300" dirty="0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Significa que a </a:t>
            </a:r>
            <a:r>
              <a:rPr lang="es-ES" sz="3200" b="1" spc="300" dirty="0" err="1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todos,tarde</a:t>
            </a:r>
            <a:r>
              <a:rPr lang="es-ES" sz="3200" b="1" spc="300" dirty="0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o temprano obtenemos lo que </a:t>
            </a:r>
            <a:r>
              <a:rPr lang="es-ES" sz="3200" b="1" spc="300" dirty="0" err="1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merecemos:bueno</a:t>
            </a:r>
            <a:r>
              <a:rPr lang="es-ES" sz="3200" b="1" spc="300" dirty="0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o malo)</a:t>
            </a:r>
            <a:endParaRPr lang="es-ES" sz="3200" b="1" spc="300" dirty="0">
              <a:ln w="1143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00232" y="285728"/>
            <a:ext cx="1159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obra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71480"/>
            <a:ext cx="7000924" cy="5500726"/>
          </a:xfrm>
          <a:prstGeom prst="rect">
            <a:avLst/>
          </a:prstGeom>
          <a:noFill/>
        </p:spPr>
      </p:pic>
      <p:pic>
        <p:nvPicPr>
          <p:cNvPr id="5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1" y="-411069"/>
            <a:ext cx="9144000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00166" y="714356"/>
            <a:ext cx="64294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 quien Dios no le  dio hijos, al diablo  le  dio sobrinos.</a:t>
            </a:r>
            <a:endParaRPr lang="es-ES" sz="2800" b="1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85918" y="4357694"/>
            <a:ext cx="592935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</a:t>
            </a:r>
            <a:r>
              <a:rPr lang="es-ES" sz="3200" b="1" dirty="0" smtClean="0">
                <a:ln w="381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refiere a que los hijos ajenos son tan </a:t>
            </a:r>
            <a:r>
              <a:rPr lang="es-ES" sz="3200" b="1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propio cuando pertenecen a la misma familia.)</a:t>
            </a:r>
            <a:endParaRPr lang="es-ES" sz="3200" b="1" dirty="0">
              <a:ln w="18415" cmpd="sng">
                <a:solidFill>
                  <a:srgbClr val="C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Slajd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714403"/>
            <a:ext cx="10153379" cy="757240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42976" y="642918"/>
            <a:ext cx="5471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buen perdedor no le duelen las prendas.</a:t>
            </a:r>
            <a:endParaRPr lang="es-ES" sz="28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85786" y="4714884"/>
            <a:ext cx="8072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cumplir con las responsabilidades</a:t>
            </a:r>
          </a:p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que lleguemos a sentir pesar por ello.)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14546" y="0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jkowe domki - Widoczki_m_1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642918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Amigo reconciliado, enemigo agazapado.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14414" y="4857760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Significa que hay que tener cuidado con ciertas personas.)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lajd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642918"/>
            <a:ext cx="4429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Árbol que nace torcido</a:t>
            </a:r>
          </a:p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jamás su tronco endereza.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00166" y="4643446"/>
            <a:ext cx="685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(Se refiere a que las malas conductas </a:t>
            </a:r>
          </a:p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mañas no son </a:t>
            </a:r>
            <a:r>
              <a:rPr lang="es-ES" sz="32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faciles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de corregir.)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Slajd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714356"/>
            <a:ext cx="59875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 la vara que midas </a:t>
            </a:r>
            <a:r>
              <a:rPr lang="es-E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seras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medido.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786" y="4857760"/>
            <a:ext cx="69156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que todo lo hecho se nos regresa.)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5" y="-357214"/>
            <a:ext cx="9715569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714356"/>
            <a:ext cx="75009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Dios los hace y ellos se juntan.</a:t>
            </a:r>
          </a:p>
          <a:p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714884"/>
            <a:ext cx="93583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(Se utiliza para decir o dar a entender que dos personas son muy </a:t>
            </a:r>
            <a:r>
              <a:rPr lang="es-ES" sz="40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parecidas,ya</a:t>
            </a:r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sea en conducta  o </a:t>
            </a:r>
            <a:r>
              <a:rPr lang="es-ES" sz="40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caracter</a:t>
            </a:r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.)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Slajd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71538" y="785794"/>
            <a:ext cx="66912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Caballo, mujer y escopeta a nadie se le presta.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57290" y="4357694"/>
            <a:ext cx="63579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que hay ciertas cosas que no se pueden prestar por miedo a que no las devuelvan.)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Slajd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14414" y="785794"/>
            <a:ext cx="44791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 penas con pan son menos.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14348" y="4429132"/>
            <a:ext cx="771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(Se refiere a que teniendo qué </a:t>
            </a:r>
            <a:r>
              <a:rPr lang="es-ES" sz="36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comer,las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vicisitudes de la vida son más soportables.)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Slaj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42976" y="857232"/>
            <a:ext cx="54104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Cria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cuervos y te sacarán lo ojos.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1538" y="4929198"/>
            <a:ext cx="7404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que no les debe dar todo a los hijos.)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714356"/>
            <a:ext cx="67201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Del árbol caído todos quieren hacer leña.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643042" y="4500570"/>
            <a:ext cx="59293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las personas que se aprovechan de la desgracia ajena.)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785794"/>
            <a:ext cx="5974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Caras vemos ,corazones no sabemos.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00100" y="4500570"/>
            <a:ext cx="69294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(Significa que nadie sabe lo que hay en el interior de otro.)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857232"/>
            <a:ext cx="3886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tal palo, tal astilla.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28630" y="4286256"/>
            <a:ext cx="8215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(Quiere decir que  los hijos son iguales a los        padres.)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4"/>
          <a:srcRect l="6337" r="6337" b="6452"/>
          <a:stretch>
            <a:fillRect/>
          </a:stretch>
        </p:blipFill>
        <p:spPr bwMode="auto">
          <a:xfrm>
            <a:off x="0" y="-411069"/>
            <a:ext cx="9929882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857232"/>
            <a:ext cx="60548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dicho al hecho hay mucho trecho.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28860" y="4572008"/>
            <a:ext cx="53578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(Significa que es mejor hacerlo que decirlo.</a:t>
            </a:r>
            <a:b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Slajd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285776"/>
            <a:ext cx="10153379" cy="71437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857232"/>
            <a:ext cx="47532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Dios aprieta pero no ahorca.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3857628"/>
            <a:ext cx="64294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(Significa que a pesar de todos los problemas de la vida,</a:t>
            </a:r>
          </a:p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final siempre hay una solución.)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57422" y="357166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8" descr="Slajd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0" y="-411069"/>
            <a:ext cx="9438967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857232"/>
            <a:ext cx="5791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Donde hubo fuego cenizas quedan.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4143380"/>
            <a:ext cx="6715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(Habla de los recuerdos que se guardan al concluirse  una relación amorosa.)  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Slajd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214338"/>
            <a:ext cx="10153379" cy="70723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14414" y="1000108"/>
            <a:ext cx="5636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buen juez por su casa empieza.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28662" y="4500570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(Alude a que debemos mirar nuestros propios defectos  antes de juzgar a los </a:t>
            </a:r>
            <a:r>
              <a:rPr lang="es-ES" sz="36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demas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428604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Slajd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285776"/>
            <a:ext cx="10153379" cy="71437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642918"/>
            <a:ext cx="73677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</a:t>
            </a:r>
            <a:r>
              <a:rPr lang="es-E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ladrón 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cree que todos son de su condición.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85852" y="4549676"/>
            <a:ext cx="59293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Alude a que las personas critican en perspectiva de sus actitudes.) </a:t>
            </a:r>
          </a:p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Slajd11"/>
          <p:cNvPicPr>
            <a:picLocks noChangeAspect="1" noChangeArrowheads="1"/>
          </p:cNvPicPr>
          <p:nvPr/>
        </p:nvPicPr>
        <p:blipFill>
          <a:blip r:embed="rId2"/>
          <a:srcRect l="10156" t="10416" r="9375" b="10416"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857232"/>
            <a:ext cx="37208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casado casa quiere.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28728" y="4857760"/>
            <a:ext cx="59923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Habla de las necesidades en pareja.)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Slajd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429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28652"/>
            <a:ext cx="10153379" cy="792961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71604" y="1214422"/>
            <a:ext cx="58512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muerto al hoyo y el vivo al gozo</a:t>
            </a:r>
            <a:r>
              <a:rPr lang="es-ES" dirty="0" smtClean="0">
                <a:solidFill>
                  <a:srgbClr val="3D85C6"/>
                </a:solidFill>
              </a:rPr>
              <a:t>.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5103674"/>
            <a:ext cx="65722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Monotype Corsiva" pitchFamily="66" charset="0"/>
              </a:rPr>
              <a:t>(</a:t>
            </a:r>
            <a:r>
              <a:rPr lang="es-ES" sz="36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Significa que hay que olvidar las penas.)</a:t>
            </a:r>
          </a:p>
          <a:p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/>
            </a:r>
            <a:br>
              <a:rPr lang="es-ES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</a:br>
            <a:endParaRPr lang="es-ES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6" descr="Slajd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214346" y="-411069"/>
            <a:ext cx="9653313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728" y="7857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Aunque la mona se vista de seda mona se queda.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857356" y="4572008"/>
            <a:ext cx="65008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(Significa que no a todos nos ajustan ciertas cosas o prendas.)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Slajd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204952" y="-357214"/>
            <a:ext cx="9643919" cy="72152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728" y="785794"/>
            <a:ext cx="5017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Gallina vieja hace buen caldo.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14414" y="4786322"/>
            <a:ext cx="6591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Significa que los años dan experiencia</a:t>
            </a:r>
            <a:r>
              <a:rPr lang="es-ES" sz="36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.)</a:t>
            </a:r>
            <a:endParaRPr lang="es-ES" sz="36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Slajd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285784" y="-411069"/>
            <a:ext cx="9724751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85852" y="714356"/>
            <a:ext cx="63434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Estamos arando dijo la mosca al buey.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500166" y="4500570"/>
            <a:ext cx="66437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Alude a los que se aprovechan  del trabajo de otros.)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Slajd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428661" y="-428651"/>
            <a:ext cx="9572661" cy="72866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857232"/>
            <a:ext cx="48141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que nada debe nada teme.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28794" y="4929198"/>
            <a:ext cx="49776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(Alude a la conciencia limpia</a:t>
            </a:r>
            <a:r>
              <a:rPr lang="es-ES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.)</a:t>
            </a:r>
            <a:endParaRPr lang="es-ES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Slajd60"/>
          <p:cNvPicPr>
            <a:picLocks noChangeAspect="1" noChangeArrowheads="1"/>
          </p:cNvPicPr>
          <p:nvPr/>
        </p:nvPicPr>
        <p:blipFill>
          <a:blip r:embed="rId2"/>
          <a:srcRect t="10416"/>
          <a:stretch>
            <a:fillRect/>
          </a:stretch>
        </p:blipFill>
        <p:spPr bwMode="auto">
          <a:xfrm>
            <a:off x="0" y="571480"/>
            <a:ext cx="9144000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500098" y="-428652"/>
            <a:ext cx="9644098" cy="764386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57422" y="1000108"/>
            <a:ext cx="4597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curiosidad mató al gato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285852" y="4929198"/>
            <a:ext cx="6572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Quiere decir que no es bueno meterse en las cosas  y situaciones ajenas.) 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Slajd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285784" y="-411069"/>
            <a:ext cx="9429783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00166" y="857232"/>
            <a:ext cx="52565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Leña verde no hace buen fuego.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14546" y="4572008"/>
            <a:ext cx="53578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Alude a los errores que se cometen en la juventud.) 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7" descr="Slajd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30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714356"/>
            <a:ext cx="48365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 que se siembra se cosecha.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28662" y="4357694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Significa que nuestras acciones buenas o malas </a:t>
            </a:r>
            <a:r>
              <a:rPr lang="es-ES" sz="36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tendran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una replica y consecuencia.)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Slajd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714412" y="-411069"/>
            <a:ext cx="10153379" cy="7269069"/>
          </a:xfrm>
          <a:prstGeom prst="rect">
            <a:avLst/>
          </a:prstGeom>
          <a:noFill/>
        </p:spPr>
      </p:pic>
      <p:pic>
        <p:nvPicPr>
          <p:cNvPr id="16386" name="Picture 2" descr="http://3.bp.blogspot.com/_pZR4c8aUdCo/TLQtjwSh9MI/AAAAAAAABYk/Uj9IgGxa0dE/s400/gifs-hada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1928802"/>
            <a:ext cx="3231424" cy="3495680"/>
          </a:xfrm>
          <a:prstGeom prst="rect">
            <a:avLst/>
          </a:prstGeom>
          <a:noFill/>
        </p:spPr>
      </p:pic>
      <p:pic>
        <p:nvPicPr>
          <p:cNvPr id="16394" name="Picture 10" descr="http://4.bp.blogspot.com/_zI1QeeTFAFc/TNF12ofedbI/AAAAAAAACcA/ayWVky_ySxU/s1600/f0a943f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1142984"/>
            <a:ext cx="1857388" cy="2842940"/>
          </a:xfrm>
          <a:prstGeom prst="rect">
            <a:avLst/>
          </a:prstGeom>
          <a:noFill/>
        </p:spPr>
      </p:pic>
      <p:pic>
        <p:nvPicPr>
          <p:cNvPr id="9" name="Picture 6" descr="_helen_05100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439711">
            <a:off x="2989465" y="4824161"/>
            <a:ext cx="1188252" cy="568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2285984" y="285728"/>
            <a:ext cx="1160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Slajd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529.imageshack.us/img529/6391/90871269.png"/>
          <p:cNvPicPr>
            <a:picLocks noChangeAspect="1" noChangeArrowheads="1"/>
          </p:cNvPicPr>
          <p:nvPr/>
        </p:nvPicPr>
        <p:blipFill>
          <a:blip r:embed="rId3"/>
          <a:srcRect l="6337" r="6337" b="6452"/>
          <a:stretch>
            <a:fillRect/>
          </a:stretch>
        </p:blipFill>
        <p:spPr bwMode="auto">
          <a:xfrm>
            <a:off x="-64" y="0"/>
            <a:ext cx="9144064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785918" y="2428868"/>
            <a:ext cx="21162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Texto: Internet</a:t>
            </a:r>
            <a:endParaRPr lang="es-ES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643042" y="1285860"/>
            <a:ext cx="35910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Pinturas :</a:t>
            </a:r>
            <a:r>
              <a:rPr lang="es-ES" sz="2800" b="1" cap="none" spc="0" dirty="0" err="1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Bajkowe</a:t>
            </a:r>
            <a:r>
              <a:rPr lang="es-ES" sz="28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  </a:t>
            </a:r>
            <a:r>
              <a:rPr lang="es-ES" sz="2800" b="1" cap="none" spc="0" dirty="0" err="1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Domki</a:t>
            </a:r>
            <a:endParaRPr lang="es-ES" sz="2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714480" y="3357562"/>
            <a:ext cx="23294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Diseño : Helen</a:t>
            </a:r>
            <a:endParaRPr lang="es-ES" sz="32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9" name="Picture 10" descr="http://4.bp.blogspot.com/_zI1QeeTFAFc/TNF12ofedbI/AAAAAAAACcA/ayWVky_ySxU/s1600/f0a943f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2571744"/>
            <a:ext cx="1857388" cy="2842940"/>
          </a:xfrm>
          <a:prstGeom prst="rect">
            <a:avLst/>
          </a:prstGeom>
          <a:noFill/>
        </p:spPr>
      </p:pic>
      <p:pic>
        <p:nvPicPr>
          <p:cNvPr id="1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098436">
            <a:off x="1654574" y="4089918"/>
            <a:ext cx="2308564" cy="13101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687</Words>
  <Application>Microsoft Office PowerPoint</Application>
  <PresentationFormat>Presentación en pantalla (4:3)</PresentationFormat>
  <Paragraphs>127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Refranes y su Significado</dc:title>
  <dc:creator>Helen-Bruji</dc:creator>
  <cp:lastModifiedBy>Eleni</cp:lastModifiedBy>
  <cp:revision>54</cp:revision>
  <dcterms:created xsi:type="dcterms:W3CDTF">2013-04-12T11:51:49Z</dcterms:created>
  <dcterms:modified xsi:type="dcterms:W3CDTF">2013-09-27T22:36:41Z</dcterms:modified>
  <cp:contentStatus>Final</cp:contentStatus>
</cp:coreProperties>
</file>