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4" r:id="rId3"/>
  </p:sldMasterIdLst>
  <p:sldIdLst>
    <p:sldId id="268" r:id="rId4"/>
    <p:sldId id="271" r:id="rId5"/>
    <p:sldId id="260" r:id="rId6"/>
    <p:sldId id="259" r:id="rId7"/>
    <p:sldId id="265" r:id="rId8"/>
    <p:sldId id="257" r:id="rId9"/>
    <p:sldId id="270" r:id="rId10"/>
    <p:sldId id="263" r:id="rId11"/>
    <p:sldId id="272" r:id="rId12"/>
    <p:sldId id="273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04BuLXEwj7uk4EnIIH41A==" hashData="sx/bWkAnm5v4L594klnGH5Vho85YYphVYLd9ONzJymOD0QcReTARfP1vn+QaQvF+V8nK46ABbayaI3fwz7mWw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00"/>
    <a:srgbClr val="CC0099"/>
    <a:srgbClr val="9933FF"/>
    <a:srgbClr val="0000FF"/>
    <a:srgbClr val="FFFF99"/>
    <a:srgbClr val="FFFF66"/>
    <a:srgbClr val="00FF99"/>
    <a:srgbClr val="4C7430"/>
    <a:srgbClr val="4070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5090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4303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149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3388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0795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1294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303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4478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998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942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1413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704F6-0053-4B77-A898-7EE7E13ACB5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D0D3-D246-45E5-A201-4FADE33F3E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616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03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31C4B-9AD4-41E5-AF15-2F0003B357C0}" type="datetimeFigureOut">
              <a:rPr lang="es-ES" smtClean="0"/>
              <a:t>31/03/2015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E3D5C-5243-4299-A1E8-3B4019FA63F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53430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704F6-0053-4B77-A898-7EE7E13ACB5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31/03/2015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ED0D3-D246-45E5-A201-4FADE33F3E5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301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638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hyperlink" Target="http://pt-br.tinypic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s://lh5.googleusercontent.com/-5eScZN1qx0I/VPmNqw4DaXI/AAAAAAAABeg/AaKXGz9ANfA/s509-no/15%2B-%2B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9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 rot="19684597">
            <a:off x="237237" y="2163224"/>
            <a:ext cx="88195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800" dirty="0">
                <a:solidFill>
                  <a:srgbClr val="FF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+mj-ea"/>
                <a:cs typeface="+mj-cs"/>
              </a:rPr>
              <a:t>Reflexiones </a:t>
            </a:r>
            <a:r>
              <a:rPr lang="es-ES" sz="8800" dirty="0" smtClean="0">
                <a:solidFill>
                  <a:srgbClr val="FF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+mj-ea"/>
                <a:cs typeface="+mj-cs"/>
              </a:rPr>
              <a:t>Positivas</a:t>
            </a:r>
            <a:endParaRPr lang="es-ES" sz="8800" dirty="0">
              <a:solidFill>
                <a:srgbClr val="FFFF00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275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:sndAc>
          <p:stSnd>
            <p:snd r:embed="rId2" name="22_Kenny G   Yesterday.wav"/>
          </p:stSnd>
        </p:sndAc>
      </p:transition>
    </mc:Choice>
    <mc:Fallback>
      <p:transition spd="slow" advTm="14000">
        <p:sndAc>
          <p:stSnd>
            <p:snd r:embed="rId2" name="22_Kenny G   Yester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39.photobucket.com/albums/e197/Ravenslojic/Danas%20Animated%20Dollz/Animated%20Dollz%20Music%20Related/piano_dan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004" y="161365"/>
            <a:ext cx="10039350" cy="660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682004" y="5168577"/>
            <a:ext cx="3563471" cy="10220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-80122" y="1420909"/>
            <a:ext cx="38727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La vida </a:t>
            </a:r>
            <a:endParaRPr lang="es-ES" sz="32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es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como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un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piano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las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teclas blancas representan </a:t>
            </a:r>
            <a:endParaRPr lang="es-ES" sz="32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los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momentos felices y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las negras los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tristes,</a:t>
            </a:r>
            <a:endParaRPr lang="es-ES" sz="32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la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armonía que consigas dependerá de como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lo toques.</a:t>
            </a:r>
            <a:endParaRPr lang="es-ES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43" b="1043"/>
          <a:stretch/>
        </p:blipFill>
        <p:spPr>
          <a:xfrm>
            <a:off x="1" y="0"/>
            <a:ext cx="12909738" cy="6952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46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22000">
        <p15:prstTrans prst="peelOff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309282" y="228600"/>
            <a:ext cx="282388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cosa más insignificante puede cambiarte la vida en un abrir y cerrar de ojos cuando menos te lo esperas, ocurre algo por casualidad que te embarca en un viaje que no habías planeado rumbo a un futuro jamás imaginado.</a:t>
            </a:r>
            <a:endParaRPr lang="es-ES" sz="2800" b="1" dirty="0">
              <a:solidFill>
                <a:srgbClr val="FFFF00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43" b="10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31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27000">
        <p15:prstTrans prst="peelOff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467556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9467556" y="0"/>
            <a:ext cx="2827607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792000"/>
            <a:r>
              <a:rPr lang="es-ES" sz="2700" b="1" dirty="0" smtClean="0">
                <a:solidFill>
                  <a:srgbClr val="4C7430"/>
                </a:solidFill>
                <a:latin typeface="Monotype Corsiva" panose="03010101010201010101" pitchFamily="66" charset="0"/>
              </a:rPr>
              <a:t>Nos educan, nos enseñan, nos transmiten. Pero nos corresponde a nosotros abrirnos a la vida. Nadie enseña a vivir. Es una experiencia única, de cada uno y aunque estemos con otros, compartamos con otros. Es nuestra soledad la que debemos cuidar, respetar y llenar de sentido.</a:t>
            </a:r>
          </a:p>
          <a:p>
            <a:pPr algn="ctr" defTabSz="792000"/>
            <a:endParaRPr lang="es-ES" sz="400" b="1" dirty="0">
              <a:solidFill>
                <a:srgbClr val="4C743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" t="588" r="1" b="1499"/>
          <a:stretch/>
        </p:blipFill>
        <p:spPr>
          <a:xfrm>
            <a:off x="0" y="0"/>
            <a:ext cx="12295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458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Tm="27000">
        <p15:prstTrans prst="peelOff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73697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62001" y="349623"/>
            <a:ext cx="36351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hay medicamento que cure el dolor del alma, solo hay un anestésico llamado tiempo que te enseña a no sentir dolor aunque la herida perdure.</a:t>
            </a:r>
            <a:endParaRPr lang="es-ES" sz="28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43" b="1043"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0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 no mostra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0" t="18346" r="110" b="5041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193212" y="4383740"/>
            <a:ext cx="26894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Hay momentos de silencio tan llenos de sentidos que ninguna palabra podrá describirlos.</a:t>
            </a:r>
            <a:endParaRPr lang="es-ES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43" b="10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660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 advTm="17000">
        <p15:prstTrans prst="peelOff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2.bp.blogspot.com/-d7vOjWmdswg/UYAqzEkXztI/AAAAAAAAA48/7HAfORaK1gM/s1600/Escapada-Romantica-Pedraza-pare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36175" y="5645244"/>
            <a:ext cx="80816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99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Nunca la noche a vencido al amanecer, y </a:t>
            </a:r>
          </a:p>
          <a:p>
            <a:r>
              <a:rPr lang="es-ES" sz="3200" b="1" dirty="0" smtClean="0">
                <a:solidFill>
                  <a:srgbClr val="00FF99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Nunca un problema ha vencido a la esperanza.</a:t>
            </a:r>
            <a:endParaRPr lang="es-ES" sz="3200" b="1" dirty="0">
              <a:solidFill>
                <a:srgbClr val="00FF99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43" b="10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026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6000">
        <p15:prstTrans prst="peelOff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917" y="0"/>
            <a:ext cx="8727141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49822" y="5808693"/>
            <a:ext cx="806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FFFF"/>
                </a:solidFill>
                <a:effectLst/>
                <a:latin typeface="Monotype Corsiva" panose="03010101010201010101" pitchFamily="66" charset="0"/>
              </a:rPr>
              <a:t>No permitas que tu corazón se haga de piedra</a:t>
            </a:r>
            <a:endParaRPr lang="es-ES" sz="3600" b="1" dirty="0">
              <a:solidFill>
                <a:srgbClr val="00FFFF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1043" b="104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33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59768" y="-15950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2"/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2"/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2"/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2"/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9726" y="1594394"/>
              <a:ext cx="1459766" cy="1571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0396" y="1643622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464423"/>
              <a:ext cx="1191483" cy="1253421"/>
              <a:chOff x="8054116" y="4766546"/>
              <a:chExt cx="1485118" cy="1764006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766546"/>
                <a:ext cx="1485118" cy="17640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333974" y="5345554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9" name="CuadroTexto 8"/>
          <p:cNvSpPr txBox="1"/>
          <p:nvPr/>
        </p:nvSpPr>
        <p:spPr>
          <a:xfrm>
            <a:off x="862330" y="6462364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1486ABD7-E2BC-45DA-9B60-EC6E9F03A072}" type="datetime1">
              <a:rPr lang="es-ES" b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31/03/2015</a:t>
            </a:fld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697913" y="4330983"/>
            <a:ext cx="29583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Diseño:Amore</a:t>
            </a:r>
            <a:endParaRPr lang="es-ES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Tema: Reflexiones Positivas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Música: 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 rot="19577703">
            <a:off x="10611450" y="5717845"/>
            <a:ext cx="628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Y.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V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24000"/>
            <a:ext cx="9144000" cy="489108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667</TotalTime>
  <Words>227</Words>
  <Application>Microsoft Office PowerPoint</Application>
  <PresentationFormat>Panorámica</PresentationFormat>
  <Paragraphs>25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Reflexiones positvas</dc:title>
  <dc:creator>Amore</dc:creator>
  <cp:lastModifiedBy>MANAGER</cp:lastModifiedBy>
  <cp:revision>44</cp:revision>
  <dcterms:created xsi:type="dcterms:W3CDTF">2015-03-28T02:49:47Z</dcterms:created>
  <dcterms:modified xsi:type="dcterms:W3CDTF">2015-03-31T16:23:01Z</dcterms:modified>
</cp:coreProperties>
</file>