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gSyg+6PcJ4W7/dmbSxzxA==" hashData="odC/l45PGPmJuGn3KrtcyjlUkf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6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5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7852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1473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1709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2022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2895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769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1115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7481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126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3660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1657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65C62-DD2F-44FA-AC7F-E01EF6A82154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9E126-B290-46CC-80B4-E76F6F24B8D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4489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CHIQUITITA-_Instrumental_Harp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076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99717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ángulo 2"/>
          <p:cNvSpPr/>
          <p:nvPr/>
        </p:nvSpPr>
        <p:spPr>
          <a:xfrm>
            <a:off x="4817660" y="4954137"/>
            <a:ext cx="2620370" cy="491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430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4363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14277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404870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9207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17042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55669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56939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63874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48479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42550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76744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82586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06026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84645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74967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0738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10453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6685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05797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47915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9267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59456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2042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7444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6700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6789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53394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97919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73856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52505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8603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79425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27163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23928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9196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4626496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301961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16</Words>
  <Application>Microsoft Office PowerPoint</Application>
  <PresentationFormat>Personalizado</PresentationFormat>
  <Paragraphs>2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2016-03-23T22:17:01Z</dcterms:created>
  <dcterms:modified xsi:type="dcterms:W3CDTF">2016-03-24T10:59:56Z</dcterms:modified>
</cp:coreProperties>
</file>