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Default Extension="wav" ContentType="audio/x-wav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2" r:id="rId49"/>
    <p:sldId id="303" r:id="rId50"/>
    <p:sldId id="304" r:id="rId51"/>
    <p:sldId id="305" r:id="rId52"/>
    <p:sldId id="306" r:id="rId53"/>
    <p:sldId id="307" r:id="rId54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pK6ZirqfjMOPVTV4BFR/VQ==" hashData="Ep8r7aZ8eocizRjAsXDwPzfE8D0="/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013" autoAdjust="0"/>
    <p:restoredTop sz="94660"/>
  </p:normalViewPr>
  <p:slideViewPr>
    <p:cSldViewPr snapToGrid="0">
      <p:cViewPr varScale="1">
        <p:scale>
          <a:sx n="36" d="100"/>
          <a:sy n="36" d="100"/>
        </p:scale>
        <p:origin x="-90" y="-166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1088E2-CFC0-405E-A462-BE7102169598}" type="datetimeFigureOut">
              <a:rPr lang="es-CO" smtClean="0"/>
              <a:pPr/>
              <a:t>22/04/2016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53A48E-CEDE-4C93-A1DE-887366F5EA94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419155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1088E2-CFC0-405E-A462-BE7102169598}" type="datetimeFigureOut">
              <a:rPr lang="es-CO" smtClean="0"/>
              <a:pPr/>
              <a:t>22/04/2016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53A48E-CEDE-4C93-A1DE-887366F5EA94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547689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1088E2-CFC0-405E-A462-BE7102169598}" type="datetimeFigureOut">
              <a:rPr lang="es-CO" smtClean="0"/>
              <a:pPr/>
              <a:t>22/04/2016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53A48E-CEDE-4C93-A1DE-887366F5EA94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7309249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1088E2-CFC0-405E-A462-BE7102169598}" type="datetimeFigureOut">
              <a:rPr lang="es-CO" smtClean="0"/>
              <a:pPr/>
              <a:t>22/04/2016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53A48E-CEDE-4C93-A1DE-887366F5EA94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7981412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1088E2-CFC0-405E-A462-BE7102169598}" type="datetimeFigureOut">
              <a:rPr lang="es-CO" smtClean="0"/>
              <a:pPr/>
              <a:t>22/04/2016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53A48E-CEDE-4C93-A1DE-887366F5EA94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0714755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1088E2-CFC0-405E-A462-BE7102169598}" type="datetimeFigureOut">
              <a:rPr lang="es-CO" smtClean="0"/>
              <a:pPr/>
              <a:t>22/04/2016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53A48E-CEDE-4C93-A1DE-887366F5EA94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6414903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1088E2-CFC0-405E-A462-BE7102169598}" type="datetimeFigureOut">
              <a:rPr lang="es-CO" smtClean="0"/>
              <a:pPr/>
              <a:t>22/04/2016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53A48E-CEDE-4C93-A1DE-887366F5EA94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8436426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1088E2-CFC0-405E-A462-BE7102169598}" type="datetimeFigureOut">
              <a:rPr lang="es-CO" smtClean="0"/>
              <a:pPr/>
              <a:t>22/04/2016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53A48E-CEDE-4C93-A1DE-887366F5EA94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7616850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1088E2-CFC0-405E-A462-BE7102169598}" type="datetimeFigureOut">
              <a:rPr lang="es-CO" smtClean="0"/>
              <a:pPr/>
              <a:t>22/04/2016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53A48E-CEDE-4C93-A1DE-887366F5EA94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5150626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1088E2-CFC0-405E-A462-BE7102169598}" type="datetimeFigureOut">
              <a:rPr lang="es-CO" smtClean="0"/>
              <a:pPr/>
              <a:t>22/04/2016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53A48E-CEDE-4C93-A1DE-887366F5EA94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6697065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1088E2-CFC0-405E-A462-BE7102169598}" type="datetimeFigureOut">
              <a:rPr lang="es-CO" smtClean="0"/>
              <a:pPr/>
              <a:t>22/04/2016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53A48E-CEDE-4C93-A1DE-887366F5EA94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93846707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30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1088E2-CFC0-405E-A462-BE7102169598}" type="datetimeFigureOut">
              <a:rPr lang="es-CO" smtClean="0"/>
              <a:pPr/>
              <a:t>22/04/2016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53A48E-CEDE-4C93-A1DE-887366F5EA94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7681689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media1.wav"/><Relationship Id="rId5" Type="http://schemas.openxmlformats.org/officeDocument/2006/relationships/image" Target="../media/image2.png"/><Relationship Id="rId4" Type="http://schemas.microsoft.com/office/2007/relationships/media" Target="../media/media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4.png"/><Relationship Id="rId10" Type="http://schemas.openxmlformats.org/officeDocument/2006/relationships/image" Target="../media/image5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  <p:pic>
        <p:nvPicPr>
          <p:cNvPr id="2" name="Aquellos_Ojos_Verdes-Ronda_Rom_nticos_de_Cuba_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509610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81310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74451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93819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101622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1088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739693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61561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8442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994252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794789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75252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04890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36540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21660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6115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347406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05007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126296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44330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98438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638678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98518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67355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02228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524426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0904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033347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1337826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36861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0597769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1409646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9325763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7713803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5566253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6295628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2453948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4983405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2936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9128505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95250"/>
            <a:ext cx="11959771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25733897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5083445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08137702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09601120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95627341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29143297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8131287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0904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40996048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51193484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8405182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29452384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59526574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8417966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34295914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1600" y="0"/>
            <a:ext cx="65024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2192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24000" y="4724403"/>
            <a:ext cx="3556000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18400" y="4191000"/>
            <a:ext cx="31496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84800" y="4876800"/>
            <a:ext cx="16256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7112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7112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7112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7112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</TotalTime>
  <Words>16</Words>
  <Application>Microsoft Office PowerPoint</Application>
  <PresentationFormat>Personalizado</PresentationFormat>
  <Paragraphs>2</Paragraphs>
  <Slides>52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52</vt:i4>
      </vt:variant>
    </vt:vector>
  </HeadingPairs>
  <TitlesOfParts>
    <vt:vector size="54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JEREMIAS CANDELO VALENCIA</dc:creator>
  <cp:lastModifiedBy>Margarita</cp:lastModifiedBy>
  <cp:revision>6</cp:revision>
  <dcterms:created xsi:type="dcterms:W3CDTF">2016-04-08T20:40:40Z</dcterms:created>
  <dcterms:modified xsi:type="dcterms:W3CDTF">2016-04-22T17:20:24Z</dcterms:modified>
</cp:coreProperties>
</file>