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4" r:id="rId17"/>
    <p:sldId id="270" r:id="rId18"/>
    <p:sldId id="272" r:id="rId19"/>
    <p:sldId id="271" r:id="rId2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urFwQNyLBZJ6PEgVYoOKQ==" hashData="sv+DWjyV3YqnCekQntDbi7Wvu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791988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722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232396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5436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23939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89637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4198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42718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83261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0344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05700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714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180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176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764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7642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6622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8187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6247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0195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8455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65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221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6E8DF-735E-4403-AA1E-F0683F3B9A78}" type="datetimeFigureOut">
              <a:rPr lang="es-AR" smtClean="0"/>
              <a:t>07/05/2015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DEA12-948F-46DD-99D6-824BBEFD93D2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05673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6E8DF-735E-4403-AA1E-F0683F3B9A78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07/05/2015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DEA12-948F-46DD-99D6-824BBEFD93D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176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691519" y="2276872"/>
            <a:ext cx="37609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i="1" cap="none" spc="50" dirty="0" smtClean="0">
                <a:ln w="1270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itannic Bold" pitchFamily="34" charset="0"/>
              </a:rPr>
              <a:t>Reflexiones</a:t>
            </a:r>
          </a:p>
          <a:p>
            <a:pPr algn="ctr"/>
            <a:r>
              <a:rPr lang="es-ES" sz="5400" b="1" i="1" spc="50" dirty="0" smtClean="0">
                <a:ln w="1270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itannic Bold" pitchFamily="34" charset="0"/>
              </a:rPr>
              <a:t>Magistrales</a:t>
            </a:r>
            <a:endParaRPr lang="es-ES" sz="5400" b="1" i="1" cap="none" spc="50" dirty="0" smtClean="0">
              <a:ln w="1270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20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  <p:sndAc>
          <p:stSnd loop="1">
            <p:snd r:embed="rId2" name="06 mia.wav"/>
          </p:stSnd>
        </p:sndAc>
      </p:transition>
    </mc:Choice>
    <mc:Fallback xmlns="">
      <p:transition spd="slow">
        <p:split orient="vert"/>
        <p:sndAc>
          <p:stSnd loop="1">
            <p:snd r:embed="rId4" name="06 m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835696" y="1194624"/>
            <a:ext cx="4752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En general, los hombres juzgan más por los ojos que por la inteligencia, pues todos pueden ver, pero pocos pueden comprender lo que ven.</a:t>
            </a:r>
            <a:endParaRPr lang="es-AR" sz="24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07904" y="341298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Nicolás Maquiavelo</a:t>
            </a:r>
            <a:endParaRPr lang="es-AR" sz="20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0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63688" y="1988840"/>
            <a:ext cx="5832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Hay una historia detrás de cada persona, una forma de vivir y ver la vida, una razón por la  cuál cada uno es como es, piensa en eso antes de juzgar a nadie.</a:t>
            </a:r>
            <a:endParaRPr lang="es-AR" sz="24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278472" y="4165049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Anónimo</a:t>
            </a:r>
            <a:endParaRPr lang="es-AR" sz="20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25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411760" y="1509851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Si no tenemos paz dentro nuestro de nada sirve buscarla afuera</a:t>
            </a:r>
            <a:endParaRPr lang="es-AR" sz="24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6016" y="2918658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François de la Rochefoucauld</a:t>
            </a:r>
            <a:endParaRPr lang="es-AR" sz="20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50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2540745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El sexo es como una partida de mus, si no tienes una buena pareja, más te vale tener una buena mano.</a:t>
            </a:r>
            <a:endParaRPr lang="es-AR" sz="24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96744" y="4126715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Woody Allen</a:t>
            </a:r>
            <a:endParaRPr lang="es-AR" sz="20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37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871700" y="1981581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Jamás en la vida encontraras mejor   ternura; profunda ,desinteresada y verdadera que la de tu propia madre.</a:t>
            </a:r>
            <a:endParaRPr lang="es-AR" sz="24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6016" y="3606978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ritannic Bold" pitchFamily="34" charset="0"/>
              </a:rPr>
              <a:t>Honore de Balzac</a:t>
            </a:r>
            <a:endParaRPr lang="es-AR" sz="2000" i="1" dirty="0">
              <a:solidFill>
                <a:schemeClr val="accent1">
                  <a:lumMod val="20000"/>
                  <a:lumOff val="8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26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51720" y="2300972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La vida exige a todo individuo una contribución y depende del individuo descubrir en que consiste</a:t>
            </a:r>
            <a:endParaRPr lang="es-AR" sz="24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92080" y="401046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Britannic Bold" pitchFamily="34" charset="0"/>
              </a:rPr>
              <a:t>Viktor Frankl</a:t>
            </a:r>
            <a:endParaRPr lang="es-AR" sz="2000" i="1" dirty="0">
              <a:solidFill>
                <a:schemeClr val="accent4">
                  <a:lumMod val="20000"/>
                  <a:lumOff val="8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1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43544" y="1676707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itchFamily="34" charset="0"/>
              </a:rPr>
              <a:t>Todo aquello que puedas o sueñes hacer,comienzalo,la audacia contiene en si misma genio. Poder y magia</a:t>
            </a:r>
            <a:r>
              <a:rPr lang="es-ES" dirty="0" smtClean="0"/>
              <a:t>.</a:t>
            </a:r>
            <a:endParaRPr lang="es-AR" dirty="0"/>
          </a:p>
        </p:txBody>
      </p:sp>
      <p:sp>
        <p:nvSpPr>
          <p:cNvPr id="3" name="2 CuadroTexto"/>
          <p:cNvSpPr txBox="1"/>
          <p:nvPr/>
        </p:nvSpPr>
        <p:spPr>
          <a:xfrm>
            <a:off x="5610696" y="2940426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Goethe</a:t>
            </a:r>
            <a:endParaRPr lang="es-AR" sz="20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27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339752" y="1628800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El bien es lento por que va cuesta arriba, el mal es rápido por que va cuesta abajo</a:t>
            </a:r>
            <a:endParaRPr lang="es-AR" sz="24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60032" y="3356992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50000"/>
                  </a:schemeClr>
                </a:solidFill>
                <a:latin typeface="Britannic Bold" pitchFamily="34" charset="0"/>
              </a:rPr>
              <a:t>Alejandro Dumas</a:t>
            </a:r>
            <a:endParaRPr lang="es-AR" sz="2000" i="1" dirty="0">
              <a:solidFill>
                <a:schemeClr val="accent4">
                  <a:lumMod val="5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13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109128" y="2888091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Britannic Bold" pitchFamily="34" charset="0"/>
              </a:rPr>
              <a:t>Hay que tener la </a:t>
            </a:r>
            <a:r>
              <a:rPr lang="es-ES" sz="2400" i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Britannic Bold" pitchFamily="34" charset="0"/>
              </a:rPr>
              <a:t>cabeza </a:t>
            </a:r>
            <a:r>
              <a:rPr lang="es-ES" sz="2400" i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Britannic Bold" pitchFamily="34" charset="0"/>
              </a:rPr>
              <a:t>abierta, pero no tanto  como para que se caiga el cerebro al suelo.</a:t>
            </a:r>
            <a:endParaRPr lang="es-AR" sz="2400" i="1" dirty="0">
              <a:solidFill>
                <a:schemeClr val="accent4">
                  <a:lumMod val="20000"/>
                  <a:lumOff val="8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36096" y="450912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itchFamily="34" charset="0"/>
              </a:rPr>
              <a:t>Richard Feynmam</a:t>
            </a:r>
            <a:endParaRPr lang="es-AR" sz="2000" i="1" dirty="0">
              <a:solidFill>
                <a:schemeClr val="accent4">
                  <a:lumMod val="60000"/>
                  <a:lumOff val="4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917668" y="2996952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itchFamily="34" charset="0"/>
              </a:rPr>
              <a:t>Hay algunas personas que son como los cantaros, cuanto más vacíos están más ruido hacen.</a:t>
            </a:r>
            <a:endParaRPr lang="es-AR" sz="2400" i="1" dirty="0">
              <a:solidFill>
                <a:schemeClr val="accent4">
                  <a:lumMod val="60000"/>
                  <a:lumOff val="4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580112" y="4313842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Alejandro Dumas</a:t>
            </a:r>
            <a:endParaRPr lang="es-AR" sz="20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30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45536" y="923360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No estimes el  dinero ni en más ni en menos de lo que vale, por que es un buen siervo pero un pésimo amo.</a:t>
            </a:r>
            <a:endParaRPr lang="es-AR" sz="24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220072" y="2836967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ritannic Bold" pitchFamily="34" charset="0"/>
              </a:rPr>
              <a:t>Alejandro Dumas</a:t>
            </a:r>
            <a:endParaRPr lang="es-AR" sz="2000" i="1" dirty="0">
              <a:solidFill>
                <a:schemeClr val="accent4">
                  <a:lumMod val="40000"/>
                  <a:lumOff val="6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48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19672" y="1772815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itchFamily="34" charset="0"/>
              </a:rPr>
              <a:t>Si quieres saber el tamaño de una mentira es muy facil,mide el largo de la explicación por el ancho de la excusa.</a:t>
            </a:r>
            <a:endParaRPr lang="es-AR" sz="2400" i="1" dirty="0">
              <a:solidFill>
                <a:schemeClr val="accent4">
                  <a:lumMod val="60000"/>
                  <a:lumOff val="4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8064" y="3501826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Anónimo</a:t>
            </a:r>
            <a:endParaRPr lang="es-AR" sz="20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51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547664" y="764704"/>
            <a:ext cx="60486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rgbClr val="8064A2">
                    <a:lumMod val="75000"/>
                  </a:srgbClr>
                </a:solidFill>
                <a:latin typeface="Britannic Bold" pitchFamily="34" charset="0"/>
              </a:rPr>
              <a:t>Cuando se aprende a usar la sabiduría del alma, la inteligencia del ego empequeñece y logras ver y entender a la gente y al mundo que te rodea de forma muy diferente al que estas habituado, comprendes entonces que Dios te a regalado algo invaluable.</a:t>
            </a:r>
            <a:endParaRPr lang="es-AR" sz="2400" i="1" dirty="0">
              <a:solidFill>
                <a:srgbClr val="8064A2">
                  <a:lumMod val="75000"/>
                </a:srgbClr>
              </a:solidFill>
              <a:latin typeface="Britannic Bold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228184" y="344236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ritannic Bold" pitchFamily="34" charset="0"/>
              </a:rPr>
              <a:t>Anonimo</a:t>
            </a:r>
            <a:endParaRPr lang="es-AR" sz="2000" i="1" dirty="0">
              <a:solidFill>
                <a:schemeClr val="accent4">
                  <a:lumMod val="40000"/>
                  <a:lumOff val="60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83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75" y="1340768"/>
            <a:ext cx="5765109" cy="4104456"/>
          </a:xfrm>
          <a:prstGeom prst="rect">
            <a:avLst/>
          </a:prstGeom>
          <a:ln w="127000">
            <a:solidFill>
              <a:srgbClr val="FFC000">
                <a:alpha val="6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156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3168352" cy="316835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932040" y="1484784"/>
            <a:ext cx="30963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Diseño: Andrés Vázquez</a:t>
            </a:r>
          </a:p>
          <a:p>
            <a:endParaRPr lang="es-ES" sz="20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  <a:p>
            <a:r>
              <a:rPr lang="es-ES" sz="20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Imágenes: Internet  </a:t>
            </a:r>
          </a:p>
          <a:p>
            <a:endParaRPr lang="es-ES" sz="20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  <a:p>
            <a:r>
              <a:rPr lang="es-ES" sz="20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 </a:t>
            </a:r>
            <a:endParaRPr lang="es-AR" sz="20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93588" y="3678123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4">
                    <a:lumMod val="75000"/>
                  </a:schemeClr>
                </a:solidFill>
                <a:latin typeface="Britannic Bold" pitchFamily="34" charset="0"/>
              </a:rPr>
              <a:t>Que tengas  un  magnifico día</a:t>
            </a:r>
            <a:endParaRPr lang="es-AR" sz="2400" i="1" dirty="0">
              <a:solidFill>
                <a:schemeClr val="accent4">
                  <a:lumMod val="75000"/>
                </a:schemeClr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53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363</Words>
  <Application>Microsoft Office PowerPoint</Application>
  <PresentationFormat>Presentación en pantalla (4:3)</PresentationFormat>
  <Paragraphs>36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Tema de Office</vt:lpstr>
      <vt:lpstr>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30</cp:revision>
  <dcterms:created xsi:type="dcterms:W3CDTF">2015-05-04T13:30:44Z</dcterms:created>
  <dcterms:modified xsi:type="dcterms:W3CDTF">2015-05-07T13:57:29Z</dcterms:modified>
</cp:coreProperties>
</file>