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22" r:id="rId2"/>
    <p:sldId id="328" r:id="rId3"/>
    <p:sldId id="350" r:id="rId4"/>
    <p:sldId id="333" r:id="rId5"/>
    <p:sldId id="329" r:id="rId6"/>
    <p:sldId id="334" r:id="rId7"/>
    <p:sldId id="332" r:id="rId8"/>
    <p:sldId id="337" r:id="rId9"/>
    <p:sldId id="339" r:id="rId10"/>
    <p:sldId id="340" r:id="rId11"/>
    <p:sldId id="335" r:id="rId12"/>
    <p:sldId id="341" r:id="rId13"/>
    <p:sldId id="347" r:id="rId14"/>
    <p:sldId id="345" r:id="rId15"/>
    <p:sldId id="344" r:id="rId16"/>
    <p:sldId id="336" r:id="rId17"/>
    <p:sldId id="351" r:id="rId18"/>
    <p:sldId id="352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9KQ2Io2DPL6fGwHn4D18Q==" hashData="JK+Yya6F3k0RkE69cLO8E/BFbHXNRCO28kF8n1Mzz78Y2jULY//RedwxB7g5fWZxJSqW1ROFjHw8cclf90jim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01A00"/>
    <a:srgbClr val="003300"/>
    <a:srgbClr val="0042A4"/>
    <a:srgbClr val="540054"/>
    <a:srgbClr val="001800"/>
    <a:srgbClr val="001D58"/>
    <a:srgbClr val="D96709"/>
    <a:srgbClr val="B85808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102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13/02/2018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eyhun İsmailov - Gözle meni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51520" y="1440404"/>
            <a:ext cx="352839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50" dirty="0" smtClean="0">
                <a:ln w="0"/>
                <a:solidFill>
                  <a:schemeClr val="bg2"/>
                </a:solidFill>
                <a:effectLst>
                  <a:glow rad="38100">
                    <a:srgbClr val="0042A4"/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nch Script MT" panose="03020402040607040605" pitchFamily="66" charset="0"/>
              </a:rPr>
              <a:t>Reflexiones</a:t>
            </a:r>
          </a:p>
          <a:p>
            <a:pPr algn="ctr"/>
            <a:r>
              <a:rPr lang="es-ES" sz="4800" b="1" spc="50" dirty="0" smtClean="0">
                <a:ln w="0"/>
                <a:solidFill>
                  <a:schemeClr val="bg2"/>
                </a:solidFill>
                <a:effectLst>
                  <a:glow rad="38100">
                    <a:srgbClr val="0042A4"/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nch Script MT" panose="03020402040607040605" pitchFamily="66" charset="0"/>
              </a:rPr>
              <a:t>de</a:t>
            </a:r>
          </a:p>
          <a:p>
            <a:pPr algn="ctr"/>
            <a:r>
              <a:rPr lang="es-ES" sz="4800" b="1" cap="none" spc="50" dirty="0" smtClean="0">
                <a:ln w="0"/>
                <a:solidFill>
                  <a:schemeClr val="bg2"/>
                </a:solidFill>
                <a:effectLst>
                  <a:glow rad="38100">
                    <a:srgbClr val="0042A4"/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nch Script MT" panose="03020402040607040605" pitchFamily="66" charset="0"/>
              </a:rPr>
              <a:t>Jean-Paul Sartre</a:t>
            </a:r>
            <a:endParaRPr lang="es-ES" sz="4800" b="1" cap="none" spc="50" dirty="0">
              <a:ln w="0"/>
              <a:solidFill>
                <a:schemeClr val="bg2"/>
              </a:solidFill>
              <a:effectLst>
                <a:glow rad="38100">
                  <a:srgbClr val="0042A4"/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79512" y="555526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Quien es auténtico, asume la responsabilidad por ser lo que es y se reconoce libre de ser lo que es.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23528" y="2571750"/>
            <a:ext cx="36724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Cada hombre tiene que inventar su camino.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79512" y="422793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</a:rPr>
              <a:t>La violencia, sea cual sea la forma en que se manifieste, es un fracaso.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16024" y="987574"/>
            <a:ext cx="22677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A lo largo de mi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vida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me he dado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cuenta,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de que todos nuestros problemas provienen de nuestra incapacidad para utilizar un lenguaje claro y conciso.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6516216" y="1298491"/>
            <a:ext cx="22677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  <a:outerShdw blurRad="50800" dist="50800" dir="5400000" algn="ctr" rotWithShape="0">
                    <a:schemeClr val="tx1"/>
                  </a:outerShdw>
                </a:effectLst>
                <a:latin typeface="+mj-lt"/>
              </a:rPr>
              <a:t>¿Cree usted que yo cuento los días? Únicamente queda un día, uno que siempre se repite. Se nos da al amanecer y se nos quita al atardecer.</a:t>
            </a:r>
          </a:p>
        </p:txBody>
      </p:sp>
    </p:spTree>
    <p:extLst>
      <p:ext uri="{BB962C8B-B14F-4D97-AF65-F5344CB8AC3E}">
        <p14:creationId xmlns:p14="http://schemas.microsoft.com/office/powerpoint/2010/main" val="333949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271062" y="483518"/>
            <a:ext cx="6606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La vida no tiene sentido a priori… Es hasta que le das un significado y valor; no tiene más que el significado que elijas.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83568" y="2504966"/>
            <a:ext cx="20162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Para saber lo que vale nuestra vida, no está de más arriesgarla de vez en cuando. 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36096" y="2372806"/>
            <a:ext cx="32948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Usted es su vida, y nada más.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5220072" y="555526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Un hombre no es otra cosa que lo que hace de sí mismo.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5220072" y="380808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Si estás solo cuando estás solo, estás en mala compañía.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2286"/>
            <a:ext cx="9137904" cy="51389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67544" y="483518"/>
            <a:ext cx="35283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Nadie debe cometer la misma tontería dos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veces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elección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suficientemente amplía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395536" y="2355726"/>
            <a:ext cx="32033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Tu juicio te juzga y te define.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467544" y="3644319"/>
            <a:ext cx="2952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Supongo que es la pereza lo que hace que el mundo sea igual día tras día.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652120" y="1084550"/>
            <a:ext cx="30963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Nunca he podido soportar la idea de que alguien esté esperando algo de mí. Siempre me dan ganas de hacer justo lo contrario.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755576" y="4083918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 peor de que te mientan es saber que ni siquiera merecías la verdad.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51520" y="40395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Cuanta más arena se escapa del reloj de arena de nuestra vida, más claro se debería ver a través de él.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51520" y="3716327"/>
            <a:ext cx="3024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Hay que dejarnos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llevar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por </a:t>
            </a:r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la pasión, antes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de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que </a:t>
            </a:r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podamos sentir.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323528" y="2232492"/>
            <a:ext cx="28083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1800"/>
                  </a:glow>
                </a:effectLst>
                <a:latin typeface="+mj-lt"/>
              </a:rPr>
              <a:t>El compromiso es un acto, no una palabra.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23528" y="267494"/>
            <a:ext cx="8496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hombre tiende a contar su vida más que a vivirla. Lo ve todo a través de lo que cuenta, y pretende vivir su vida como si fuese una historia. Pero hemos de elegir entre vivir nuestra vida o contarla.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6300192" y="2596718"/>
            <a:ext cx="2520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vida deja de tener significado, en el momento en que se pierde la ilusión de que es eterna.</a:t>
            </a: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644008" y="555526"/>
            <a:ext cx="41764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Usted y yo somos personas reales, que operamos en un mundo real. No somos producto de la imaginación de cada uno. Yo soy el arquitecto de mi propio ser, mi propio carácter y el destino. No sirve de nada quejarnos acerca de lo que podría haber sido, soy las cosas que he hecho y nada más. Todos somos libres, completamente libres. Podemos hacer cualquier cosa que queramos. Que es más que la mayoría de nosotros se atreve a imaginar.</a:t>
            </a:r>
          </a:p>
        </p:txBody>
      </p:sp>
    </p:spTree>
    <p:extLst>
      <p:ext uri="{BB962C8B-B14F-4D97-AF65-F5344CB8AC3E}">
        <p14:creationId xmlns:p14="http://schemas.microsoft.com/office/powerpoint/2010/main" val="15980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1520" y="3552567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540054"/>
                  </a:glow>
                </a:effectLst>
                <a:latin typeface="+mj-lt"/>
              </a:rPr>
              <a:t>No tiene sentido pensar en quejarnos, ya que nada externo ha decidido lo que sentimos, ni lo que vivimos, ni lo que somos.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88032" y="279688"/>
            <a:ext cx="30598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540054"/>
                  </a:glow>
                </a:effectLst>
                <a:latin typeface="+mj-lt"/>
              </a:rPr>
              <a:t>Felicidad no es hacer lo que uno quiere, sino querer lo que uno hace.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51520" y="2248585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003300"/>
                  </a:glow>
                </a:effectLst>
                <a:latin typeface="+mj-lt"/>
              </a:rPr>
              <a:t>La libertad es lo que haces con lo que te han hecho.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860032" y="547975"/>
            <a:ext cx="38164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b="1" dirty="0">
                <a:solidFill>
                  <a:schemeClr val="bg1"/>
                </a:solidFill>
                <a:latin typeface="+mj-lt"/>
              </a:rPr>
              <a:t>No es lo que los hombres son lo que me interesa, sino lo que pueden llegar a ser.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5940152" y="2288942"/>
            <a:ext cx="2880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El hombre está condenado a ser libre; porque una vez arrojado al mundo, él es responsable de todo lo que hace.</a:t>
            </a:r>
          </a:p>
        </p:txBody>
      </p:sp>
    </p:spTree>
    <p:extLst>
      <p:ext uri="{BB962C8B-B14F-4D97-AF65-F5344CB8AC3E}">
        <p14:creationId xmlns:p14="http://schemas.microsoft.com/office/powerpoint/2010/main" val="394071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79512" y="2387084"/>
            <a:ext cx="50096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Todo ha sido descubierto, excepto cómo vivir.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23528" y="547975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No perdamos nada de nuestro tiempo; quizá los hubo más bellos, pero este es el nuestro.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251520" y="3572311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Basta con que un hombre odie a otro, para que el odio vaya corriendo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hasta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la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1A00"/>
                  </a:outerShdw>
                </a:effectLst>
                <a:latin typeface="+mj-lt"/>
              </a:rPr>
              <a:t>humanidad entera.</a:t>
            </a:r>
          </a:p>
        </p:txBody>
      </p:sp>
    </p:spTree>
    <p:extLst>
      <p:ext uri="{BB962C8B-B14F-4D97-AF65-F5344CB8AC3E}">
        <p14:creationId xmlns:p14="http://schemas.microsoft.com/office/powerpoint/2010/main" val="198133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5272" y="339502"/>
            <a:ext cx="8496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Mi pensamiento es mío: es por eso que no puedo parar. Yo existo porque pienso… y yo no puedo dejar de pensar. En este mismo momento - es terrible - si existo, es porque me horroriza existir.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364088" y="2223904"/>
            <a:ext cx="3366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Mi libertad se termina donde empieza la de los demás.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5526360" y="3880088"/>
            <a:ext cx="3366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Los cobardes son los que se cobijan bajo las normas.</a:t>
            </a:r>
          </a:p>
        </p:txBody>
      </p:sp>
    </p:spTree>
    <p:extLst>
      <p:ext uri="{BB962C8B-B14F-4D97-AF65-F5344CB8AC3E}">
        <p14:creationId xmlns:p14="http://schemas.microsoft.com/office/powerpoint/2010/main" val="46514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384376" y="33950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Desconfío de la incomunicabilidad; es la fuente de toda violencia.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971600" y="4403888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Soñar, </a:t>
            </a:r>
            <a:r>
              <a:rPr lang="es-ES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en teoría, es vivir un poco, pero vivir soñando es no existir.</a:t>
            </a:r>
          </a:p>
        </p:txBody>
      </p:sp>
    </p:spTree>
    <p:extLst>
      <p:ext uri="{BB962C8B-B14F-4D97-AF65-F5344CB8AC3E}">
        <p14:creationId xmlns:p14="http://schemas.microsoft.com/office/powerpoint/2010/main" val="231786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55576" y="659472"/>
            <a:ext cx="4252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5C2C04"/>
                  </a:glow>
                </a:effectLst>
                <a:latin typeface="+mj-lt"/>
              </a:rPr>
              <a:t>Con las palabras se cargan las pistolas.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39552" y="3716327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rgbClr val="5C2C04"/>
                  </a:glow>
                </a:effectLst>
                <a:latin typeface="+mj-lt"/>
              </a:rPr>
              <a:t>Lo finito no tiene sentido sin un punto de vista infinito.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1086957" y="515456"/>
            <a:ext cx="399269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+mj-lt"/>
              </a:rPr>
              <a:t>El hombre es lo que él desee ser.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958124" y="2355726"/>
            <a:ext cx="2371931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Ceyhun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İsmailov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- </a:t>
            </a:r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Gözle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latin typeface="+mj-lt"/>
              </a:rPr>
              <a:t>meni</a:t>
            </a:r>
            <a:endParaRPr lang="es-ES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3439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7016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29555</TotalTime>
  <Words>774</Words>
  <Application>Microsoft Office PowerPoint</Application>
  <PresentationFormat>Presentación en pantalla (16:9)</PresentationFormat>
  <Paragraphs>53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French Script MT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2538</cp:revision>
  <dcterms:created xsi:type="dcterms:W3CDTF">2012-12-20T15:47:10Z</dcterms:created>
  <dcterms:modified xsi:type="dcterms:W3CDTF">2018-02-14T01:45:07Z</dcterms:modified>
</cp:coreProperties>
</file>