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7" r:id="rId61"/>
    <p:sldId id="318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1zRpAncjS7tbGcKroK8pQ==" hashData="rnE1yssIqwmrTdbk5pxp53tAZV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42" d="100"/>
          <a:sy n="42" d="100"/>
        </p:scale>
        <p:origin x="-102" y="-15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24374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5952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72769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9970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83385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8162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43667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60511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1817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59132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295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DB45C-465B-46C6-A689-0EB1C192647C}" type="datetimeFigureOut">
              <a:rPr lang="es-CO" smtClean="0"/>
              <a:pPr/>
              <a:t>29/01/2018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38A2B-C101-44E7-A6A5-0FD1036D1AF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8091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392657" y="2551837"/>
            <a:ext cx="540668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Hay maravillas del Universo que solo podemos observar en instantes para quedarnos pensando por un buen rato …analizando cuando, como , porque…a que se debe tanta belleza, tanto colorido, tanta perfección</a:t>
            </a:r>
            <a:r>
              <a:rPr lang="es-CO" i="1" dirty="0"/>
              <a:t>.</a:t>
            </a:r>
            <a:endParaRPr lang="es-CO" i="1" dirty="0" smtClean="0"/>
          </a:p>
          <a:p>
            <a:pPr algn="ctr"/>
            <a:r>
              <a:rPr lang="es-CO" i="1" dirty="0" smtClean="0"/>
              <a:t>La Naturaleza es sabia…prometamos prestar más atención, cuidarla y respetarla</a:t>
            </a:r>
            <a:endParaRPr lang="es-CO" i="1" dirty="0"/>
          </a:p>
        </p:txBody>
      </p:sp>
      <p:sp>
        <p:nvSpPr>
          <p:cNvPr id="5" name="CuadroTexto 4"/>
          <p:cNvSpPr txBox="1"/>
          <p:nvPr/>
        </p:nvSpPr>
        <p:spPr>
          <a:xfrm rot="809301">
            <a:off x="9256543" y="1083212"/>
            <a:ext cx="17162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en mi viejo San Juan</a:t>
            </a:r>
            <a:endParaRPr lang="es-CO" sz="1000" b="1" i="1" dirty="0"/>
          </a:p>
        </p:txBody>
      </p:sp>
      <p:pic>
        <p:nvPicPr>
          <p:cNvPr id="6" name="En_mi_viejo_San_Jua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62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984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892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077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841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84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54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4086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2206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4118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1279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04543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0839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3643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42037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942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602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636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6845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30578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7210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02358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4054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34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330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68156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6704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81278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12482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70351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17375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96511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78046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138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2701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90091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6489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57988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3602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21729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57503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72901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51946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16540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09574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9865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3765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01732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85296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98589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04185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087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01828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2534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18358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749005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4590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96571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8332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870366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77</Words>
  <Application>Microsoft Office PowerPoint</Application>
  <PresentationFormat>Personalizado</PresentationFormat>
  <Paragraphs>7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2017-01-29T18:48:19Z</dcterms:created>
  <dcterms:modified xsi:type="dcterms:W3CDTF">2018-01-29T17:03:37Z</dcterms:modified>
</cp:coreProperties>
</file>