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7" r:id="rId3"/>
    <p:sldId id="258" r:id="rId4"/>
    <p:sldId id="265" r:id="rId5"/>
    <p:sldId id="259" r:id="rId6"/>
    <p:sldId id="261" r:id="rId7"/>
    <p:sldId id="260" r:id="rId8"/>
    <p:sldId id="266" r:id="rId9"/>
    <p:sldId id="267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2dOsr0xUNHaB7OSmi4QmQ==" hashData="GKKU7ajltmpdpTKdFJmxnPZE15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A15772-33DF-4BF0-AC22-BE991AEE35E0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EB3D66-D063-4030-9E7A-7E6DCEF0CA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86143-1FA0-4975-B171-92B583E53A7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70185-7374-4D7F-B236-B0E3DAF69DC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CE8F4-5E1A-4CCE-B774-18D83A7217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11DB4A7-91FB-4EA6-AB40-7359EBDE6EB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697.photobucket.com/albums/vv339/lsntg/Image%20bg/Fantasy%20Women/2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7024" cy="6912768"/>
          </a:xfrm>
          <a:prstGeom prst="rect">
            <a:avLst/>
          </a:prstGeom>
          <a:noFill/>
        </p:spPr>
      </p:pic>
      <p:pic>
        <p:nvPicPr>
          <p:cNvPr id="5" name="Picture 2" descr="http://i697.photobucket.com/albums/vv339/lsntg/Image%20bg/Fantasy%20Women/2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2" y="0"/>
            <a:ext cx="9144000" cy="6912768"/>
          </a:xfrm>
          <a:prstGeom prst="rect">
            <a:avLst/>
          </a:prstGeom>
          <a:noFill/>
        </p:spPr>
      </p:pic>
      <p:pic>
        <p:nvPicPr>
          <p:cNvPr id="9" name="Picture 2" descr="http://i697.photobucket.com/albums/vv339/lsntg/Image%20bg/Fantasy%20Women/2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9144000" cy="6912768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251520" y="1458651"/>
            <a:ext cx="42484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solidFill>
                  <a:schemeClr val="bg1"/>
                </a:solidFill>
                <a:latin typeface="Vivaldi" pitchFamily="66" charset="0"/>
              </a:rPr>
              <a:t>No juzgues la vida por solo una estación difícil</a:t>
            </a:r>
            <a:endParaRPr lang="es-ES" sz="4400" b="1" dirty="0">
              <a:solidFill>
                <a:schemeClr val="bg1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 advTm="22605">
    <p:fade/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697.photobucket.com/albums/vv339/lsntg/Image%20bg/Fantasy%20Women/35WalkonthePi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22869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2048" y="44624"/>
            <a:ext cx="9036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chemeClr val="bg1"/>
                </a:solidFill>
                <a:latin typeface="Vivaldi" pitchFamily="66" charset="0"/>
              </a:rPr>
              <a:t>Aguanta con valor las  dificultades y malas rachas</a:t>
            </a:r>
            <a:endParaRPr lang="es-ES" sz="4000" b="1" dirty="0">
              <a:solidFill>
                <a:schemeClr val="bg1"/>
              </a:solidFill>
              <a:latin typeface="Vivaldi" pitchFamily="66" charset="0"/>
            </a:endParaRPr>
          </a:p>
        </p:txBody>
      </p:sp>
      <p:sp>
        <p:nvSpPr>
          <p:cNvPr id="4" name="3 Proceso"/>
          <p:cNvSpPr/>
          <p:nvPr/>
        </p:nvSpPr>
        <p:spPr>
          <a:xfrm rot="5400000">
            <a:off x="-2996952" y="2996952"/>
            <a:ext cx="6858000" cy="864096"/>
          </a:xfrm>
          <a:prstGeom prst="flowChartProcess">
            <a:avLst/>
          </a:prstGeom>
          <a:pattFill prst="pct90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 rot="5400000">
            <a:off x="-2169368" y="2996952"/>
            <a:ext cx="6858000" cy="864096"/>
          </a:xfrm>
          <a:prstGeom prst="flowChartProcess">
            <a:avLst/>
          </a:prstGeom>
          <a:pattFill prst="solidDmnd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 rot="5400000">
            <a:off x="-1305272" y="2996952"/>
            <a:ext cx="6858000" cy="864096"/>
          </a:xfrm>
          <a:prstGeom prst="flowChartProcess">
            <a:avLst/>
          </a:prstGeom>
          <a:pattFill prst="pct90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 rot="5400000">
            <a:off x="-441176" y="2996952"/>
            <a:ext cx="6858000" cy="864096"/>
          </a:xfrm>
          <a:prstGeom prst="flowChartProcess">
            <a:avLst/>
          </a:prstGeom>
          <a:pattFill prst="solidDmnd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 rot="5400000">
            <a:off x="422920" y="2996952"/>
            <a:ext cx="6858000" cy="864096"/>
          </a:xfrm>
          <a:prstGeom prst="flowChartProcess">
            <a:avLst/>
          </a:prstGeom>
          <a:pattFill prst="pct90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 rot="5400000">
            <a:off x="1287016" y="2996952"/>
            <a:ext cx="6858000" cy="864096"/>
          </a:xfrm>
          <a:prstGeom prst="flowChartProcess">
            <a:avLst/>
          </a:prstGeom>
          <a:pattFill prst="solidDmnd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 rot="5400000">
            <a:off x="2151112" y="2996952"/>
            <a:ext cx="6858000" cy="864096"/>
          </a:xfrm>
          <a:prstGeom prst="flowChartProcess">
            <a:avLst/>
          </a:prstGeom>
          <a:pattFill prst="pct90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 rot="5400000">
            <a:off x="3015208" y="2996952"/>
            <a:ext cx="6858000" cy="864096"/>
          </a:xfrm>
          <a:prstGeom prst="flowChartProcess">
            <a:avLst/>
          </a:prstGeom>
          <a:pattFill prst="solidDmnd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roceso"/>
          <p:cNvSpPr/>
          <p:nvPr/>
        </p:nvSpPr>
        <p:spPr>
          <a:xfrm rot="5400000">
            <a:off x="3807296" y="2996952"/>
            <a:ext cx="6858000" cy="864096"/>
          </a:xfrm>
          <a:prstGeom prst="flowChartProcess">
            <a:avLst/>
          </a:prstGeom>
          <a:pattFill prst="pct90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roceso"/>
          <p:cNvSpPr/>
          <p:nvPr/>
        </p:nvSpPr>
        <p:spPr>
          <a:xfrm rot="5400000">
            <a:off x="4599384" y="3068960"/>
            <a:ext cx="6858000" cy="720080"/>
          </a:xfrm>
          <a:prstGeom prst="flowChartProcess">
            <a:avLst/>
          </a:prstGeom>
          <a:pattFill prst="solidDmnd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roceso"/>
          <p:cNvSpPr/>
          <p:nvPr/>
        </p:nvSpPr>
        <p:spPr>
          <a:xfrm rot="5400000">
            <a:off x="5337212" y="3051212"/>
            <a:ext cx="6858000" cy="755576"/>
          </a:xfrm>
          <a:prstGeom prst="flowChartProcess">
            <a:avLst/>
          </a:prstGeom>
          <a:pattFill prst="pct90">
            <a:fgClr>
              <a:srgbClr val="00000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467544" y="836712"/>
            <a:ext cx="8676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chemeClr val="bg1"/>
                </a:solidFill>
                <a:latin typeface="Vivaldi" pitchFamily="66" charset="0"/>
              </a:rPr>
              <a:t>Porque después disfrutaras de los buenos tiempos</a:t>
            </a:r>
            <a:endParaRPr lang="es-ES" sz="4000" b="1" dirty="0">
              <a:solidFill>
                <a:schemeClr val="bg1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 advTm="2926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200"/>
                            </p:stCondLst>
                            <p:childTnLst>
                              <p:par>
                                <p:cTn id="9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72008" y="0"/>
            <a:ext cx="8964488" cy="6858000"/>
          </a:xfrm>
          <a:prstGeom prst="rect">
            <a:avLst/>
          </a:prstGeom>
          <a:pattFill prst="sphere">
            <a:fgClr>
              <a:srgbClr val="00B050"/>
            </a:fgClr>
            <a:bgClr>
              <a:srgbClr val="FFFFF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LEX\Desktop\fotos varias\Hada%20del%20Bosque_10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lowChartOr">
            <a:avLst/>
          </a:prstGeom>
          <a:noFill/>
        </p:spPr>
      </p:pic>
      <p:pic>
        <p:nvPicPr>
          <p:cNvPr id="6" name="Picture 2" descr="C:\Users\ALEX\Desktop\fotos varias\Hada%20del%20Bosque_10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://img8.imageshack.us/img8/6444/pajarovicky4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505700" y="4514850"/>
            <a:ext cx="1638300" cy="234315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51520" y="6084585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66"/>
                </a:solidFill>
                <a:latin typeface="Vivaldi" pitchFamily="66" charset="0"/>
              </a:rPr>
              <a:t>Solo el que persevera  encontrara  un  mundo  mejor</a:t>
            </a:r>
            <a:endParaRPr lang="es-ES" sz="3200" b="1" dirty="0">
              <a:solidFill>
                <a:srgbClr val="FF0066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 advTm="1903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697.photobucket.com/albums/vv339/lsntg/Image%20bg/Fantasy%20Women/39KeytoYourHeart.jpg"/>
          <p:cNvPicPr>
            <a:picLocks noChangeAspect="1" noChangeArrowheads="1"/>
          </p:cNvPicPr>
          <p:nvPr/>
        </p:nvPicPr>
        <p:blipFill>
          <a:blip r:embed="rId2" cstate="print"/>
          <a:srcRect l="2201" t="2751" r="1292" b="2751"/>
          <a:stretch>
            <a:fillRect/>
          </a:stretch>
        </p:blipFill>
        <p:spPr bwMode="auto">
          <a:xfrm>
            <a:off x="62591" y="0"/>
            <a:ext cx="9045913" cy="68580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95536" y="332656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chemeClr val="bg1"/>
                </a:solidFill>
                <a:latin typeface="Vivaldi" pitchFamily="66" charset="0"/>
              </a:rPr>
              <a:t>Nunca te arrepientas de un día en tu vida …..</a:t>
            </a:r>
            <a:endParaRPr lang="es-ES" sz="4000" b="1" dirty="0">
              <a:solidFill>
                <a:schemeClr val="bg1"/>
              </a:solidFill>
              <a:latin typeface="Vivaldi" pitchFamily="66" charset="0"/>
            </a:endParaRPr>
          </a:p>
        </p:txBody>
      </p:sp>
      <p:pic>
        <p:nvPicPr>
          <p:cNvPr id="6" name="Picture 2" descr="http://i697.photobucket.com/albums/vv339/lsntg/Image%20bg/Fantasy%20Women/39KeytoYourHeart.jpg"/>
          <p:cNvPicPr>
            <a:picLocks noChangeAspect="1" noChangeArrowheads="1"/>
          </p:cNvPicPr>
          <p:nvPr/>
        </p:nvPicPr>
        <p:blipFill>
          <a:blip r:embed="rId2" cstate="print"/>
          <a:srcRect l="2201" t="13399" r="1292" b="2751"/>
          <a:stretch>
            <a:fillRect/>
          </a:stretch>
        </p:blipFill>
        <p:spPr bwMode="auto">
          <a:xfrm rot="16200000" flipH="1">
            <a:off x="-1032622" y="1184751"/>
            <a:ext cx="6816756" cy="4536503"/>
          </a:xfrm>
          <a:prstGeom prst="rect">
            <a:avLst/>
          </a:prstGeom>
          <a:noFill/>
        </p:spPr>
      </p:pic>
      <p:pic>
        <p:nvPicPr>
          <p:cNvPr id="7" name="Picture 2" descr="http://i697.photobucket.com/albums/vv339/lsntg/Image%20bg/Fantasy%20Women/39KeytoYourHeart.jpg"/>
          <p:cNvPicPr>
            <a:picLocks noChangeAspect="1" noChangeArrowheads="1"/>
          </p:cNvPicPr>
          <p:nvPr/>
        </p:nvPicPr>
        <p:blipFill>
          <a:blip r:embed="rId2" cstate="print"/>
          <a:srcRect l="2201" t="14055" r="1292" b="2751"/>
          <a:stretch>
            <a:fillRect/>
          </a:stretch>
        </p:blipFill>
        <p:spPr bwMode="auto">
          <a:xfrm rot="5400000">
            <a:off x="3413618" y="1130998"/>
            <a:ext cx="6816756" cy="46440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48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697.photobucket.com/albums/vv339/lsntg/Image%20bg/Fantasy%20Women/7LovelyLadyKjunA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3528" y="1052736"/>
            <a:ext cx="40324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solidFill>
                  <a:srgbClr val="7030A0"/>
                </a:solidFill>
                <a:latin typeface="Vivaldi" pitchFamily="66" charset="0"/>
              </a:rPr>
              <a:t>Los  buenos</a:t>
            </a:r>
          </a:p>
          <a:p>
            <a:r>
              <a:rPr lang="es-ES" sz="4800" b="1" dirty="0" smtClean="0">
                <a:solidFill>
                  <a:srgbClr val="7030A0"/>
                </a:solidFill>
                <a:latin typeface="Vivaldi" pitchFamily="66" charset="0"/>
              </a:rPr>
              <a:t>te dan  felicidad</a:t>
            </a:r>
          </a:p>
          <a:p>
            <a:endParaRPr lang="es-ES" sz="4800" b="1" dirty="0">
              <a:solidFill>
                <a:srgbClr val="7030A0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 advTm="7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697.photobucket.com/albums/vv339/lsntg/Image%20bg/Fantasy%20Women/10BlackKit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8504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44624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los malos te dan experiencia</a:t>
            </a:r>
            <a:endParaRPr lang="es-E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0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AbFCShH3H80/Tpbe0qcYkFI/AAAAAAAAKug/G-u3LHaO3MA/s1600/1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55776" y="4509120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Vivaldi" pitchFamily="66" charset="0"/>
              </a:rPr>
              <a:t>Hoy es  </a:t>
            </a:r>
            <a:fld id="{0C876C88-E325-4CB5-91B4-13750AAD0A29}" type="datetime2">
              <a:rPr lang="es-ES" sz="2800" b="1" smtClean="0">
                <a:solidFill>
                  <a:schemeClr val="bg1"/>
                </a:solidFill>
                <a:latin typeface="Vivaldi" pitchFamily="66" charset="0"/>
              </a:rPr>
              <a:pPr/>
              <a:t>miércoles, 24 de octubre de 2012</a:t>
            </a:fld>
            <a:endParaRPr lang="es-ES" sz="2800" b="1" dirty="0">
              <a:solidFill>
                <a:schemeClr val="bg1"/>
              </a:solidFill>
              <a:latin typeface="Vivaldi" pitchFamily="66" charset="0"/>
            </a:endParaRPr>
          </a:p>
        </p:txBody>
      </p:sp>
      <p:pic>
        <p:nvPicPr>
          <p:cNvPr id="24580" name="Picture 4" descr="C:\Users\ALEX\Desktop\Basura\Fotos útiles\Gifs\FELISA HAD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98815" y="4653136"/>
            <a:ext cx="2333625" cy="2209800"/>
          </a:xfrm>
          <a:prstGeom prst="rect">
            <a:avLst/>
          </a:prstGeom>
          <a:noFill/>
        </p:spPr>
      </p:pic>
    </p:spTree>
    <p:controls>
      <p:control spid="24578" name="ShockwaveFlash1" r:id="rId2" imgW="7632610" imgH="2232114"/>
    </p:controls>
  </p:cSld>
  <p:clrMapOvr>
    <a:masterClrMapping/>
  </p:clrMapOvr>
  <p:transition spd="slow" advTm="44523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116</Words>
  <Application>Microsoft Office PowerPoint</Application>
  <PresentationFormat>Presentación en pantalla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fideo</dc:creator>
  <cp:lastModifiedBy>fideo</cp:lastModifiedBy>
  <cp:revision>62</cp:revision>
  <dcterms:created xsi:type="dcterms:W3CDTF">2012-10-17T23:48:12Z</dcterms:created>
  <dcterms:modified xsi:type="dcterms:W3CDTF">2012-10-24T08:58:57Z</dcterms:modified>
</cp:coreProperties>
</file>