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6"/>
  </p:notesMasterIdLst>
  <p:sldIdLst>
    <p:sldId id="328" r:id="rId3"/>
    <p:sldId id="327" r:id="rId4"/>
    <p:sldId id="337" r:id="rId5"/>
    <p:sldId id="314" r:id="rId6"/>
    <p:sldId id="319" r:id="rId7"/>
    <p:sldId id="335" r:id="rId8"/>
    <p:sldId id="318" r:id="rId9"/>
    <p:sldId id="320" r:id="rId10"/>
    <p:sldId id="317" r:id="rId11"/>
    <p:sldId id="329" r:id="rId12"/>
    <p:sldId id="330" r:id="rId13"/>
    <p:sldId id="322" r:id="rId14"/>
    <p:sldId id="338" r:id="rId15"/>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EW9nEQcm5yOxn8D4Rzf9A==" hashData="RogpoogOQO3c6V0P0mYdoHBBwWU4RZkytHPc55XD1MCKdts+hfPnVUzE/BqGwPj6XTk5h5HT3/nm+BS2GYmOcA=="/>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a:srgbClr val="7E1E00"/>
    <a:srgbClr val="1A210D"/>
    <a:srgbClr val="341312"/>
    <a:srgbClr val="452103"/>
    <a:srgbClr val="361B00"/>
    <a:srgbClr val="002A00"/>
    <a:srgbClr val="1F2610"/>
    <a:srgbClr val="2B3616"/>
    <a:srgbClr val="3744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61" autoAdjust="0"/>
    <p:restoredTop sz="97336" autoAdjust="0"/>
  </p:normalViewPr>
  <p:slideViewPr>
    <p:cSldViewPr>
      <p:cViewPr varScale="1">
        <p:scale>
          <a:sx n="93" d="100"/>
          <a:sy n="93" d="100"/>
        </p:scale>
        <p:origin x="588" y="78"/>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DA720C-5803-4554-8703-F7EAC6268AA2}" type="datetimeFigureOut">
              <a:rPr lang="es-ES" smtClean="0"/>
              <a:pPr/>
              <a:t>31/12/2016</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12702E-8D3D-45B1-B3B8-D7EED66CE9F1}" type="slidenum">
              <a:rPr lang="es-ES" smtClean="0"/>
              <a:pPr/>
              <a:t>‹Nº›</a:t>
            </a:fld>
            <a:endParaRPr lang="es-ES"/>
          </a:p>
        </p:txBody>
      </p:sp>
    </p:spTree>
    <p:extLst>
      <p:ext uri="{BB962C8B-B14F-4D97-AF65-F5344CB8AC3E}">
        <p14:creationId xmlns:p14="http://schemas.microsoft.com/office/powerpoint/2010/main" val="3075574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31/12/2016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31/12/2016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607814-110D-4305-9662-250F6805FAAD}" type="datetimeFigureOut">
              <a:rPr lang="es-ES" smtClean="0"/>
              <a:pPr/>
              <a:t>31/12/2016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607814-110D-4305-9662-250F6805FAAD}" type="datetimeFigureOut">
              <a:rPr lang="es-ES" smtClean="0"/>
              <a:pPr/>
              <a:t>31/12/2016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607814-110D-4305-9662-250F6805FAAD}" type="datetimeFigureOut">
              <a:rPr lang="es-ES" smtClean="0"/>
              <a:pPr/>
              <a:t>31/12/2016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607814-110D-4305-9662-250F6805FAAD}" type="datetimeFigureOut">
              <a:rPr lang="es-ES" smtClean="0"/>
              <a:pPr/>
              <a:t>31/12/2016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607814-110D-4305-9662-250F6805FAAD}" type="datetimeFigureOut">
              <a:rPr lang="es-ES" smtClean="0"/>
              <a:pPr/>
              <a:t>31/12/2016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31/12/2016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31/12/2016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31/12/2016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31/12/2016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6600563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E607814-110D-4305-9662-250F6805FAAD}" type="datetimeFigureOut">
              <a:rPr lang="es-ES" smtClean="0"/>
              <a:pPr/>
              <a:t>31/12/2016</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4920EBC-7203-4266-BABB-2C4D0D53DBB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5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3328546658"/>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3300" kern="1200">
          <a:solidFill>
            <a:schemeClr val="tx2"/>
          </a:solidFill>
          <a:latin typeface="+mj-lt"/>
          <a:ea typeface="+mj-ea"/>
          <a:cs typeface="+mj-cs"/>
        </a:defRPr>
      </a:lvl1pPr>
      <a:lvl2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p:titleStyle>
    <p:bodyStyle>
      <a:lvl1pPr marL="257175" indent="-257175" algn="l" rtl="0" fontAlgn="base">
        <a:spcBef>
          <a:spcPct val="20000"/>
        </a:spcBef>
        <a:spcAft>
          <a:spcPct val="0"/>
        </a:spcAft>
        <a:buChar char="•"/>
        <a:defRPr sz="2400" kern="1200">
          <a:solidFill>
            <a:schemeClr val="tx1"/>
          </a:solidFill>
          <a:latin typeface="+mn-lt"/>
          <a:ea typeface="+mn-ea"/>
          <a:cs typeface="+mn-cs"/>
        </a:defRPr>
      </a:lvl1pPr>
      <a:lvl2pPr marL="557213" indent="-214313" algn="l" rtl="0" fontAlgn="base">
        <a:spcBef>
          <a:spcPct val="20000"/>
        </a:spcBef>
        <a:spcAft>
          <a:spcPct val="0"/>
        </a:spcAft>
        <a:buChar char="–"/>
        <a:defRPr sz="2100" kern="1200">
          <a:solidFill>
            <a:schemeClr val="tx1"/>
          </a:solidFill>
          <a:latin typeface="+mn-lt"/>
          <a:ea typeface="+mn-ea"/>
          <a:cs typeface="+mn-cs"/>
        </a:defRPr>
      </a:lvl2pPr>
      <a:lvl3pPr marL="857250" indent="-171450" algn="l" rtl="0" fontAlgn="base">
        <a:spcBef>
          <a:spcPct val="20000"/>
        </a:spcBef>
        <a:spcAft>
          <a:spcPct val="0"/>
        </a:spcAft>
        <a:buChar char="•"/>
        <a:defRPr sz="1800" kern="1200">
          <a:solidFill>
            <a:schemeClr val="tx1"/>
          </a:solidFill>
          <a:latin typeface="+mn-lt"/>
          <a:ea typeface="+mn-ea"/>
          <a:cs typeface="+mn-cs"/>
        </a:defRPr>
      </a:lvl3pPr>
      <a:lvl4pPr marL="1200150" indent="-171450" algn="l" rtl="0" fontAlgn="base">
        <a:spcBef>
          <a:spcPct val="20000"/>
        </a:spcBef>
        <a:spcAft>
          <a:spcPct val="0"/>
        </a:spcAft>
        <a:buChar char="–"/>
        <a:defRPr sz="1500" kern="1200">
          <a:solidFill>
            <a:schemeClr val="tx1"/>
          </a:solidFill>
          <a:latin typeface="+mn-lt"/>
          <a:ea typeface="+mn-ea"/>
          <a:cs typeface="+mn-cs"/>
        </a:defRPr>
      </a:lvl4pPr>
      <a:lvl5pPr marL="1543050" indent="-171450" algn="l" rtl="0" fontAlgn="base">
        <a:spcBef>
          <a:spcPct val="20000"/>
        </a:spcBef>
        <a:spcAft>
          <a:spcPct val="0"/>
        </a:spcAft>
        <a:buChar char="»"/>
        <a:defRPr sz="1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CO"/>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hyperlink" Target="https://vk.com/mispps" TargetMode="External"/><Relationship Id="rId3" Type="http://schemas.openxmlformats.org/officeDocument/2006/relationships/image" Target="../media/image17.png"/><Relationship Id="rId7" Type="http://schemas.openxmlformats.org/officeDocument/2006/relationships/hyperlink" Target="https://www.facebook.com/mispps" TargetMode="External"/><Relationship Id="rId12" Type="http://schemas.openxmlformats.org/officeDocument/2006/relationships/image" Target="../media/image2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9.png"/><Relationship Id="rId11" Type="http://schemas.openxmlformats.org/officeDocument/2006/relationships/hyperlink" Target="https://plus.google.com/+Mispps/" TargetMode="External"/><Relationship Id="rId5" Type="http://schemas.openxmlformats.org/officeDocument/2006/relationships/image" Target="../media/image18.png"/><Relationship Id="rId10" Type="http://schemas.openxmlformats.org/officeDocument/2006/relationships/image" Target="../media/image2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descr="C:\Users\C@B\Downloads\jingle_bells_2-wallpaper-2560x1600.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10394"/>
          <a:stretch/>
        </p:blipFill>
        <p:spPr bwMode="auto">
          <a:xfrm>
            <a:off x="-407" y="0"/>
            <a:ext cx="9144407" cy="5143500"/>
          </a:xfrm>
          <a:prstGeom prst="rect">
            <a:avLst/>
          </a:prstGeom>
          <a:noFill/>
          <a:extLst>
            <a:ext uri="{909E8E84-426E-40DD-AFC4-6F175D3DCCD1}">
              <a14:hiddenFill xmlns:a14="http://schemas.microsoft.com/office/drawing/2010/main">
                <a:solidFill>
                  <a:srgbClr val="FFFFFF"/>
                </a:solidFill>
              </a14:hiddenFill>
            </a:ext>
          </a:extLst>
        </p:spPr>
      </p:pic>
      <p:grpSp>
        <p:nvGrpSpPr>
          <p:cNvPr id="2" name="1 Grupo"/>
          <p:cNvGrpSpPr/>
          <p:nvPr/>
        </p:nvGrpSpPr>
        <p:grpSpPr>
          <a:xfrm>
            <a:off x="755576" y="2326326"/>
            <a:ext cx="4171950" cy="2117632"/>
            <a:chOff x="827584" y="2214562"/>
            <a:chExt cx="4171950" cy="2117632"/>
          </a:xfrm>
        </p:grpSpPr>
        <p:pic>
          <p:nvPicPr>
            <p:cNvPr id="4102" name="Picture 6" descr="Rendered Ima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7584" y="2214562"/>
              <a:ext cx="4171950" cy="714375"/>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Rendered Ima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60959" y="2995983"/>
              <a:ext cx="3505200" cy="685800"/>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Rendered Imag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27771" y="3751168"/>
              <a:ext cx="1171575" cy="581026"/>
            </a:xfrm>
            <a:prstGeom prst="rect">
              <a:avLst/>
            </a:prstGeom>
            <a:noFill/>
            <a:extLst>
              <a:ext uri="{909E8E84-426E-40DD-AFC4-6F175D3DCCD1}">
                <a14:hiddenFill xmlns:a14="http://schemas.microsoft.com/office/drawing/2010/main">
                  <a:solidFill>
                    <a:srgbClr val="FFFFFF"/>
                  </a:solidFill>
                </a14:hiddenFill>
              </a:ext>
            </a:extLst>
          </p:spPr>
        </p:pic>
      </p:grpSp>
      <p:pic>
        <p:nvPicPr>
          <p:cNvPr id="3" name="Happy New Year - Saxtribution  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28849348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wind"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www.walldevil.com/wallpapers/a80/christmas-bow-bell-fir.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6698" b="2894"/>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55780" y="555526"/>
            <a:ext cx="8424936" cy="707886"/>
          </a:xfrm>
          <a:prstGeom prst="rect">
            <a:avLst/>
          </a:prstGeom>
        </p:spPr>
        <p:txBody>
          <a:bodyPr wrap="square">
            <a:spAutoFit/>
          </a:bodyPr>
          <a:lstStyle/>
          <a:p>
            <a:pPr algn="ctr"/>
            <a:r>
              <a:rPr lang="es-ES" sz="2000" b="1" dirty="0">
                <a:solidFill>
                  <a:schemeClr val="bg1"/>
                </a:solidFill>
                <a:latin typeface="+mj-lt"/>
              </a:rPr>
              <a:t>Empezar un nuevo año como si fuera cualquier cosa, es una enorme torpeza. Un año de vida es un regalo demasiado grande para echarlo a perder.</a:t>
            </a:r>
          </a:p>
        </p:txBody>
      </p:sp>
      <p:sp>
        <p:nvSpPr>
          <p:cNvPr id="3" name="2 Rectángulo"/>
          <p:cNvSpPr/>
          <p:nvPr/>
        </p:nvSpPr>
        <p:spPr>
          <a:xfrm>
            <a:off x="355780" y="4168120"/>
            <a:ext cx="8424936" cy="707886"/>
          </a:xfrm>
          <a:prstGeom prst="rect">
            <a:avLst/>
          </a:prstGeom>
        </p:spPr>
        <p:txBody>
          <a:bodyPr wrap="square">
            <a:spAutoFit/>
          </a:bodyPr>
          <a:lstStyle/>
          <a:p>
            <a:pPr algn="ctr"/>
            <a:r>
              <a:rPr lang="es-ES" sz="2000" b="1" dirty="0">
                <a:solidFill>
                  <a:schemeClr val="bg1"/>
                </a:solidFill>
                <a:latin typeface="+mj-lt"/>
              </a:rPr>
              <a:t>¿Alguna vez has sentido en lo más hondo de tu ser ese deseo profundo y enorme de mejorar o de cambiar?</a:t>
            </a:r>
          </a:p>
        </p:txBody>
      </p:sp>
    </p:spTree>
    <p:extLst>
      <p:ext uri="{BB962C8B-B14F-4D97-AF65-F5344CB8AC3E}">
        <p14:creationId xmlns:p14="http://schemas.microsoft.com/office/powerpoint/2010/main" val="23585995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wind" invX="1"/>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para silver bells wallpapers hd"/>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t="10541" b="14492"/>
          <a:stretch/>
        </p:blipFill>
        <p:spPr bwMode="auto">
          <a:xfrm>
            <a:off x="-4000" y="0"/>
            <a:ext cx="9148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355976" y="555526"/>
            <a:ext cx="4178464" cy="1631216"/>
          </a:xfrm>
          <a:prstGeom prst="rect">
            <a:avLst/>
          </a:prstGeom>
        </p:spPr>
        <p:txBody>
          <a:bodyPr wrap="square">
            <a:spAutoFit/>
          </a:bodyPr>
          <a:lstStyle/>
          <a:p>
            <a:pPr algn="ctr"/>
            <a:r>
              <a:rPr lang="es-ES" sz="2000" b="1" dirty="0">
                <a:solidFill>
                  <a:schemeClr val="bg1"/>
                </a:solidFill>
                <a:effectLst>
                  <a:glow rad="101600">
                    <a:srgbClr val="A80054"/>
                  </a:glow>
                </a:effectLst>
                <a:latin typeface="+mj-lt"/>
              </a:rPr>
              <a:t>Si es así, no dejes que el deseo se escape, porque no todos los días lo sentirás. Si hoy sientes esa llamada a querer ser otro, a ser distinto, atrápala con fuerza y hazla realidad.</a:t>
            </a:r>
          </a:p>
        </p:txBody>
      </p:sp>
    </p:spTree>
    <p:extLst>
      <p:ext uri="{BB962C8B-B14F-4D97-AF65-F5344CB8AC3E}">
        <p14:creationId xmlns:p14="http://schemas.microsoft.com/office/powerpoint/2010/main" val="39365883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wind" invX="1"/>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para campanas de navidad wallpapers hd"/>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8287"/>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796136" y="2321461"/>
            <a:ext cx="3096344" cy="2554545"/>
          </a:xfrm>
          <a:prstGeom prst="rect">
            <a:avLst/>
          </a:prstGeom>
        </p:spPr>
        <p:txBody>
          <a:bodyPr wrap="square">
            <a:spAutoFit/>
          </a:bodyPr>
          <a:lstStyle/>
          <a:p>
            <a:pPr algn="ctr"/>
            <a:r>
              <a:rPr lang="es-ES" sz="2000" b="1" dirty="0">
                <a:solidFill>
                  <a:schemeClr val="bg1"/>
                </a:solidFill>
                <a:effectLst>
                  <a:glow rad="101600">
                    <a:srgbClr val="1F2610"/>
                  </a:glow>
                </a:effectLst>
                <a:latin typeface="+mj-lt"/>
              </a:rPr>
              <a:t>El inicio de un nuevo año es el momento para reunir las fuerzas y toda la ilusión para comenzar el mejor año de la vida, porque el que se proponga convertir éste en su mejor año, lo puede lograr.</a:t>
            </a:r>
          </a:p>
        </p:txBody>
      </p:sp>
    </p:spTree>
    <p:extLst>
      <p:ext uri="{BB962C8B-B14F-4D97-AF65-F5344CB8AC3E}">
        <p14:creationId xmlns:p14="http://schemas.microsoft.com/office/powerpoint/2010/main" val="25907068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wind" invX="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picview.info/download/20150313/merry-christmas-holiday-tinkle-bell-decoration-blue-silver-bokeh-blur-background-1920x108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41" y="-8180"/>
            <a:ext cx="9158541" cy="515168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735894" y="369319"/>
            <a:ext cx="4032447" cy="4401205"/>
          </a:xfrm>
          <a:prstGeom prst="rect">
            <a:avLst/>
          </a:prstGeom>
        </p:spPr>
        <p:txBody>
          <a:bodyPr wrap="square">
            <a:spAutoFit/>
          </a:bodyPr>
          <a:lstStyle/>
          <a:p>
            <a:pPr algn="ctr"/>
            <a:r>
              <a:rPr lang="es-ES" sz="2000" b="1" dirty="0">
                <a:solidFill>
                  <a:schemeClr val="bg1"/>
                </a:solidFill>
                <a:effectLst>
                  <a:glow rad="101600">
                    <a:schemeClr val="tx2">
                      <a:lumMod val="50000"/>
                    </a:schemeClr>
                  </a:glow>
                </a:effectLst>
                <a:latin typeface="+mj-lt"/>
              </a:rPr>
              <a:t>El año nuevo es una oportunidad más para convertir la vida, el </a:t>
            </a:r>
            <a:r>
              <a:rPr lang="es-ES" sz="2000" b="1" dirty="0" smtClean="0">
                <a:solidFill>
                  <a:schemeClr val="bg1"/>
                </a:solidFill>
                <a:effectLst>
                  <a:glow rad="101600">
                    <a:schemeClr val="tx2">
                      <a:lumMod val="50000"/>
                    </a:schemeClr>
                  </a:glow>
                </a:effectLst>
                <a:latin typeface="+mj-lt"/>
              </a:rPr>
              <a:t>hogar y el </a:t>
            </a:r>
            <a:r>
              <a:rPr lang="es-ES" sz="2000" b="1" dirty="0">
                <a:solidFill>
                  <a:schemeClr val="bg1"/>
                </a:solidFill>
                <a:effectLst>
                  <a:glow rad="101600">
                    <a:schemeClr val="tx2">
                      <a:lumMod val="50000"/>
                    </a:schemeClr>
                  </a:glow>
                </a:effectLst>
                <a:latin typeface="+mj-lt"/>
              </a:rPr>
              <a:t>trabajo en algo distinto. "Quiero algo diferente, voy a comenzar bien, así será más fácil seguir bien y terminar bien. Quizá el año pasado no fue mi mejor año, me dejó un mal sabor de boca; éste va a ser distinto, quiero que así sea, es un deseo, es un propósito, y no lo voy a echar a perder. Tengo otra oportunidad que no voy a desperdiciar, porque la vida es demasiado breve".</a:t>
            </a:r>
          </a:p>
        </p:txBody>
      </p:sp>
    </p:spTree>
    <p:extLst>
      <p:ext uri="{BB962C8B-B14F-4D97-AF65-F5344CB8AC3E}">
        <p14:creationId xmlns:p14="http://schemas.microsoft.com/office/powerpoint/2010/main" val="4107138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wind" invX="1"/>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Resultado de imagen para golden bell wallpapers hd"/>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6570"/>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3528" y="3172782"/>
            <a:ext cx="8496944" cy="1631216"/>
          </a:xfrm>
          <a:prstGeom prst="rect">
            <a:avLst/>
          </a:prstGeom>
        </p:spPr>
        <p:txBody>
          <a:bodyPr wrap="square">
            <a:spAutoFit/>
          </a:bodyPr>
          <a:lstStyle/>
          <a:p>
            <a:pPr algn="ctr"/>
            <a:r>
              <a:rPr lang="es-ES" sz="2000" b="1" dirty="0">
                <a:solidFill>
                  <a:schemeClr val="bg1"/>
                </a:solidFill>
                <a:effectLst>
                  <a:glow rad="101600">
                    <a:srgbClr val="361B00"/>
                  </a:glow>
                </a:effectLst>
                <a:latin typeface="+mj-lt"/>
              </a:rPr>
              <a:t>¿Quién es capaz de decir: "Desde hoy, desde este primer día, todo será distinto.? En mi hogar, me voy a arrancar ese egoísmo que tantos males provoca, voy a estrenar un nuevo amor a mi pareja y a mi familia, seré mejor padre o madre. Seré también distinto en mi trabajo, no porque vaya a cambiar de trabajo, sino de humor…</a:t>
            </a:r>
          </a:p>
        </p:txBody>
      </p:sp>
    </p:spTree>
    <p:extLst>
      <p:ext uri="{BB962C8B-B14F-4D97-AF65-F5344CB8AC3E}">
        <p14:creationId xmlns:p14="http://schemas.microsoft.com/office/powerpoint/2010/main" val="31429094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wind" invX="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http://www.bestfon.info/images/joomgallery/originals/navidad_23/navidad_71_20121222_1696288806.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1124" b="4501"/>
          <a:stretch/>
        </p:blipFill>
        <p:spPr bwMode="auto">
          <a:xfrm>
            <a:off x="-2"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539552" y="1779662"/>
            <a:ext cx="3960440" cy="2862322"/>
          </a:xfrm>
          <a:prstGeom prst="rect">
            <a:avLst/>
          </a:prstGeom>
        </p:spPr>
        <p:txBody>
          <a:bodyPr wrap="square">
            <a:spAutoFit/>
          </a:bodyPr>
          <a:lstStyle/>
          <a:p>
            <a:pPr algn="ctr"/>
            <a:r>
              <a:rPr lang="es-ES" sz="2000" b="1" dirty="0">
                <a:solidFill>
                  <a:srgbClr val="002A00"/>
                </a:solidFill>
                <a:latin typeface="+mj-lt"/>
              </a:rPr>
              <a:t>… Incluso voy a desempolvar mi fe, esa fe arrumbada y llena de polvo, voy a poner un poco más de oración, de cielo azul, de aire puro en mi jornada diaria. Ya me harté de vivir como he vivido, de ser egoísta, tracalero, injusto. Otro estilo de vida, otra forma de ser, ¿por qué no intentarlo?"</a:t>
            </a:r>
          </a:p>
        </p:txBody>
      </p:sp>
    </p:spTree>
    <p:extLst>
      <p:ext uri="{BB962C8B-B14F-4D97-AF65-F5344CB8AC3E}">
        <p14:creationId xmlns:p14="http://schemas.microsoft.com/office/powerpoint/2010/main" val="41118724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wind" invX="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oliday, New Year, Christmas Tree, Decorations, Bells "/>
          <p:cNvPicPr>
            <a:picLocks noChangeAspect="1" noChangeArrowheads="1"/>
          </p:cNvPicPr>
          <p:nvPr/>
        </p:nvPicPr>
        <p:blipFill rotWithShape="1">
          <a:blip r:embed="rId2">
            <a:extLst>
              <a:ext uri="{28A0092B-C50C-407E-A947-70E740481C1C}">
                <a14:useLocalDpi xmlns:a14="http://schemas.microsoft.com/office/drawing/2010/main" val="0"/>
              </a:ext>
            </a:extLst>
          </a:blip>
          <a:srcRect t="6564" b="3436"/>
          <a:stretch/>
        </p:blipFill>
        <p:spPr bwMode="auto">
          <a:xfrm>
            <a:off x="-4869"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3528" y="267494"/>
            <a:ext cx="8496944" cy="1015663"/>
          </a:xfrm>
          <a:prstGeom prst="rect">
            <a:avLst/>
          </a:prstGeom>
        </p:spPr>
        <p:txBody>
          <a:bodyPr wrap="square">
            <a:spAutoFit/>
          </a:bodyPr>
          <a:lstStyle/>
          <a:p>
            <a:pPr algn="ctr"/>
            <a:r>
              <a:rPr lang="es-ES" sz="2000" b="1" dirty="0">
                <a:solidFill>
                  <a:schemeClr val="bg1"/>
                </a:solidFill>
                <a:effectLst>
                  <a:glow rad="101600">
                    <a:srgbClr val="452103"/>
                  </a:glow>
                </a:effectLst>
                <a:latin typeface="+mj-lt"/>
              </a:rPr>
              <a:t>En los ratos más negros y amargos, llenos de culpa, piensas: ¿Por qué no acabar con todo? Pero en esos mismos momentos se puede pensar otra cosa: ¿Por qué no comenzar de nuevo?</a:t>
            </a:r>
          </a:p>
        </p:txBody>
      </p:sp>
      <p:sp>
        <p:nvSpPr>
          <p:cNvPr id="3" name="2 Rectángulo"/>
          <p:cNvSpPr/>
          <p:nvPr/>
        </p:nvSpPr>
        <p:spPr>
          <a:xfrm>
            <a:off x="467544" y="2211710"/>
            <a:ext cx="3384376" cy="2246769"/>
          </a:xfrm>
          <a:prstGeom prst="rect">
            <a:avLst/>
          </a:prstGeom>
        </p:spPr>
        <p:txBody>
          <a:bodyPr wrap="square">
            <a:spAutoFit/>
          </a:bodyPr>
          <a:lstStyle/>
          <a:p>
            <a:pPr algn="ctr"/>
            <a:r>
              <a:rPr lang="es-ES" sz="2000" b="1" dirty="0">
                <a:solidFill>
                  <a:schemeClr val="bg1"/>
                </a:solidFill>
                <a:effectLst>
                  <a:glow rad="101600">
                    <a:srgbClr val="452103"/>
                  </a:glow>
                </a:effectLst>
                <a:latin typeface="+mj-lt"/>
              </a:rPr>
              <a:t>Algunos ven que su vida pasada fue gris, vulgar y mediocre, y su gran argumento y razón para desesperarse es: "He sido un don nadie, ¿qué puedo hacer ya?".</a:t>
            </a:r>
          </a:p>
        </p:txBody>
      </p:sp>
    </p:spTree>
    <p:extLst>
      <p:ext uri="{BB962C8B-B14F-4D97-AF65-F5344CB8AC3E}">
        <p14:creationId xmlns:p14="http://schemas.microsoft.com/office/powerpoint/2010/main" val="35759016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wind" invX="1"/>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para campanas de navidad wallpapers h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3998" cy="514349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004048" y="1889413"/>
            <a:ext cx="3456384" cy="2554545"/>
          </a:xfrm>
          <a:prstGeom prst="rect">
            <a:avLst/>
          </a:prstGeom>
        </p:spPr>
        <p:txBody>
          <a:bodyPr wrap="square">
            <a:spAutoFit/>
          </a:bodyPr>
          <a:lstStyle/>
          <a:p>
            <a:pPr algn="ctr"/>
            <a:r>
              <a:rPr lang="es-ES" sz="2000" b="1" dirty="0">
                <a:solidFill>
                  <a:schemeClr val="bg1"/>
                </a:solidFill>
                <a:effectLst>
                  <a:glow rad="127000">
                    <a:srgbClr val="341312"/>
                  </a:glow>
                </a:effectLst>
                <a:latin typeface="+mj-lt"/>
              </a:rPr>
              <a:t>Pero otros sacan de ahí mismo el gran argumento, la gran razón para el cambio radical positivo: "No me resigno a ser vulgar, quiero resucitar a una vida mejor, quiero luchar, voy a trabajar, quiero volver a empezar".</a:t>
            </a:r>
          </a:p>
        </p:txBody>
      </p:sp>
    </p:spTree>
    <p:extLst>
      <p:ext uri="{BB962C8B-B14F-4D97-AF65-F5344CB8AC3E}">
        <p14:creationId xmlns:p14="http://schemas.microsoft.com/office/powerpoint/2010/main" val="36271829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wind" invX="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3.bp.blogspot.com/-_8e1F_s3X3A/VIPusMD_l8I/AAAAAAAAA6o/k9sxHeF87VI/s1600/Christmas-jingle-bells-silver-with-snow-fall-blue-background-wallpaper-hd-for-desktop-pc-mac-laptop.jpg"/>
          <p:cNvPicPr>
            <a:picLocks noChangeAspect="1" noChangeArrowheads="1"/>
          </p:cNvPicPr>
          <p:nvPr/>
        </p:nvPicPr>
        <p:blipFill rotWithShape="1">
          <a:blip r:embed="rId2">
            <a:extLst>
              <a:ext uri="{28A0092B-C50C-407E-A947-70E740481C1C}">
                <a14:useLocalDpi xmlns:a14="http://schemas.microsoft.com/office/drawing/2010/main" val="0"/>
              </a:ext>
            </a:extLst>
          </a:blip>
          <a:srcRect t="3591" b="6409"/>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347864" y="436478"/>
            <a:ext cx="4788024" cy="1631216"/>
          </a:xfrm>
          <a:prstGeom prst="rect">
            <a:avLst/>
          </a:prstGeom>
        </p:spPr>
        <p:txBody>
          <a:bodyPr wrap="square">
            <a:spAutoFit/>
          </a:bodyPr>
          <a:lstStyle/>
          <a:p>
            <a:pPr algn="ctr"/>
            <a:r>
              <a:rPr lang="es-ES" sz="2000" b="1" dirty="0">
                <a:solidFill>
                  <a:schemeClr val="bg1"/>
                </a:solidFill>
                <a:effectLst>
                  <a:glow rad="101600">
                    <a:schemeClr val="tx2">
                      <a:lumMod val="50000"/>
                    </a:schemeClr>
                  </a:glow>
                </a:effectLst>
                <a:latin typeface="+mj-lt"/>
              </a:rPr>
              <a:t>Un año recién salido de las manos del autor de la vida, es un año que aún no estrenas. ¿Qué vas a hacer con él?, ¿El año pasado no te gustó?, ¿No diste la medida?, ¿Con éste qué vas a hacer?</a:t>
            </a:r>
          </a:p>
        </p:txBody>
      </p:sp>
      <p:sp>
        <p:nvSpPr>
          <p:cNvPr id="3" name="2 Rectángulo"/>
          <p:cNvSpPr/>
          <p:nvPr/>
        </p:nvSpPr>
        <p:spPr>
          <a:xfrm>
            <a:off x="4355976" y="3140263"/>
            <a:ext cx="4320480" cy="1015663"/>
          </a:xfrm>
          <a:prstGeom prst="rect">
            <a:avLst/>
          </a:prstGeom>
        </p:spPr>
        <p:txBody>
          <a:bodyPr wrap="square">
            <a:spAutoFit/>
          </a:bodyPr>
          <a:lstStyle/>
          <a:p>
            <a:pPr algn="ctr"/>
            <a:r>
              <a:rPr lang="es-ES" sz="2000" b="1" dirty="0">
                <a:solidFill>
                  <a:schemeClr val="bg1"/>
                </a:solidFill>
                <a:effectLst>
                  <a:glow rad="101600">
                    <a:schemeClr val="tx2">
                      <a:lumMod val="50000"/>
                    </a:schemeClr>
                  </a:glow>
                </a:effectLst>
                <a:latin typeface="+mj-lt"/>
              </a:rPr>
              <a:t>Un nuevo año recién iniciado: Todo comienza si tú quieres, todo vuelve a empezar...</a:t>
            </a:r>
          </a:p>
        </p:txBody>
      </p:sp>
    </p:spTree>
    <p:extLst>
      <p:ext uri="{BB962C8B-B14F-4D97-AF65-F5344CB8AC3E}">
        <p14:creationId xmlns:p14="http://schemas.microsoft.com/office/powerpoint/2010/main" val="35540469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wind" invX="1"/>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3.bp.blogspot.com/-49291rARf58/VIPuT-cnWxI/AAAAAAAAA54/NaM2-04-0Vg/s1600/Green-theme-Christmas-bell-decorated-in-xmas-tree-photo-desgin-idea-images-for-home-.jpg"/>
          <p:cNvPicPr>
            <a:picLocks noChangeAspect="1" noChangeArrowheads="1"/>
          </p:cNvPicPr>
          <p:nvPr/>
        </p:nvPicPr>
        <p:blipFill rotWithShape="1">
          <a:blip r:embed="rId2">
            <a:extLst>
              <a:ext uri="{28A0092B-C50C-407E-A947-70E740481C1C}">
                <a14:useLocalDpi xmlns:a14="http://schemas.microsoft.com/office/drawing/2010/main" val="0"/>
              </a:ext>
            </a:extLst>
          </a:blip>
          <a:srcRect t="4137" b="5899"/>
          <a:stretch/>
        </p:blipFill>
        <p:spPr bwMode="auto">
          <a:xfrm>
            <a:off x="-1" y="-1"/>
            <a:ext cx="9147651" cy="514350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176464" y="3408551"/>
            <a:ext cx="4572000" cy="1323439"/>
          </a:xfrm>
          <a:prstGeom prst="rect">
            <a:avLst/>
          </a:prstGeom>
        </p:spPr>
        <p:txBody>
          <a:bodyPr>
            <a:spAutoFit/>
          </a:bodyPr>
          <a:lstStyle/>
          <a:p>
            <a:pPr algn="ctr"/>
            <a:r>
              <a:rPr lang="es-ES" sz="2000" b="1" dirty="0">
                <a:solidFill>
                  <a:schemeClr val="bg1"/>
                </a:solidFill>
                <a:effectLst>
                  <a:glow rad="101600">
                    <a:srgbClr val="1A210D"/>
                  </a:glow>
                </a:effectLst>
                <a:latin typeface="+mj-lt"/>
              </a:rPr>
              <a:t>Yo me uno a los grandes insatisfechos, a los que reniegan de la mediocridad, a los que aún conscientes de sus debilidades confían y luchan por una vida mejor.</a:t>
            </a:r>
          </a:p>
        </p:txBody>
      </p:sp>
    </p:spTree>
    <p:extLst>
      <p:ext uri="{BB962C8B-B14F-4D97-AF65-F5344CB8AC3E}">
        <p14:creationId xmlns:p14="http://schemas.microsoft.com/office/powerpoint/2010/main" val="42232371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wind" invX="1"/>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2.bp.blogspot.com/-2cwdaWe54GA/VIPuAhb4p_I/AAAAAAAAA5Y/fNvbrWe8A1U/s1600/Christmas-bell-decorated-with-golden-ribbon-hd-wallpaper-for-festival-season-greetings-images.jpg"/>
          <p:cNvPicPr>
            <a:picLocks noChangeAspect="1" noChangeArrowheads="1"/>
          </p:cNvPicPr>
          <p:nvPr/>
        </p:nvPicPr>
        <p:blipFill rotWithShape="1">
          <a:blip r:embed="rId2">
            <a:extLst>
              <a:ext uri="{28A0092B-C50C-407E-A947-70E740481C1C}">
                <a14:useLocalDpi xmlns:a14="http://schemas.microsoft.com/office/drawing/2010/main" val="0"/>
              </a:ext>
            </a:extLst>
          </a:blip>
          <a:srcRect b="11121"/>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04056" y="483518"/>
            <a:ext cx="4572000" cy="1015663"/>
          </a:xfrm>
          <a:prstGeom prst="rect">
            <a:avLst/>
          </a:prstGeom>
        </p:spPr>
        <p:txBody>
          <a:bodyPr>
            <a:spAutoFit/>
          </a:bodyPr>
          <a:lstStyle/>
          <a:p>
            <a:pPr algn="ctr"/>
            <a:r>
              <a:rPr lang="es-ES" sz="2000" b="1" dirty="0">
                <a:solidFill>
                  <a:schemeClr val="bg1"/>
                </a:solidFill>
                <a:effectLst>
                  <a:glow rad="101600">
                    <a:srgbClr val="800000"/>
                  </a:glow>
                </a:effectLst>
                <a:latin typeface="+mj-lt"/>
              </a:rPr>
              <a:t>Todos desean a los demás y a sí mismos un buen año, pero pocos luchan por obtenerlo. Prefiero ser de los segundos.</a:t>
            </a:r>
          </a:p>
        </p:txBody>
      </p:sp>
      <p:sp>
        <p:nvSpPr>
          <p:cNvPr id="3" name="2 CuadroTexto"/>
          <p:cNvSpPr txBox="1"/>
          <p:nvPr/>
        </p:nvSpPr>
        <p:spPr>
          <a:xfrm>
            <a:off x="1259632" y="2623140"/>
            <a:ext cx="2079094" cy="1892826"/>
          </a:xfrm>
          <a:prstGeom prst="rect">
            <a:avLst/>
          </a:prstGeom>
          <a:noFill/>
        </p:spPr>
        <p:txBody>
          <a:bodyPr wrap="none" rtlCol="0">
            <a:spAutoFit/>
          </a:bodyPr>
          <a:lstStyle/>
          <a:p>
            <a:pPr algn="ctr"/>
            <a:r>
              <a:rPr lang="es-ES" sz="1300" b="1" dirty="0" smtClean="0">
                <a:solidFill>
                  <a:schemeClr val="bg1"/>
                </a:solidFill>
                <a:effectLst>
                  <a:glow rad="88900">
                    <a:srgbClr val="800000"/>
                  </a:glow>
                </a:effectLst>
                <a:latin typeface="+mj-lt"/>
              </a:rPr>
              <a:t>Texto:</a:t>
            </a:r>
          </a:p>
          <a:p>
            <a:pPr algn="ctr"/>
            <a:r>
              <a:rPr lang="es-ES" sz="1300" b="1" dirty="0" smtClean="0">
                <a:solidFill>
                  <a:schemeClr val="bg1"/>
                </a:solidFill>
                <a:effectLst>
                  <a:glow rad="88900">
                    <a:srgbClr val="800000"/>
                  </a:glow>
                </a:effectLst>
                <a:latin typeface="+mj-lt"/>
              </a:rPr>
              <a:t>Padre </a:t>
            </a:r>
            <a:r>
              <a:rPr lang="es-ES" sz="1300" b="1" i="1" dirty="0" smtClean="0">
                <a:solidFill>
                  <a:schemeClr val="bg1"/>
                </a:solidFill>
                <a:effectLst>
                  <a:glow rad="88900">
                    <a:srgbClr val="800000"/>
                  </a:glow>
                </a:effectLst>
                <a:latin typeface="+mj-lt"/>
              </a:rPr>
              <a:t>Mariano de Blas L. C.</a:t>
            </a:r>
          </a:p>
          <a:p>
            <a:pPr algn="ctr"/>
            <a:endParaRPr lang="es-ES" sz="1300" b="1" dirty="0">
              <a:solidFill>
                <a:schemeClr val="bg1"/>
              </a:solidFill>
              <a:effectLst>
                <a:glow rad="88900">
                  <a:srgbClr val="800000"/>
                </a:glow>
              </a:effectLst>
              <a:latin typeface="+mj-lt"/>
            </a:endParaRPr>
          </a:p>
          <a:p>
            <a:pPr algn="ctr"/>
            <a:r>
              <a:rPr lang="es-ES" sz="1300" b="1" dirty="0" smtClean="0">
                <a:solidFill>
                  <a:schemeClr val="bg1"/>
                </a:solidFill>
                <a:effectLst>
                  <a:glow rad="88900">
                    <a:srgbClr val="800000"/>
                  </a:glow>
                </a:effectLst>
                <a:latin typeface="+mj-lt"/>
              </a:rPr>
              <a:t>Música:</a:t>
            </a:r>
          </a:p>
          <a:p>
            <a:pPr algn="ctr"/>
            <a:r>
              <a:rPr lang="es-ES" sz="1300" b="1" dirty="0" smtClean="0">
                <a:solidFill>
                  <a:schemeClr val="bg1"/>
                </a:solidFill>
                <a:effectLst>
                  <a:glow rad="88900">
                    <a:srgbClr val="800000"/>
                  </a:glow>
                </a:effectLst>
                <a:latin typeface="+mj-lt"/>
              </a:rPr>
              <a:t>Colocar</a:t>
            </a:r>
          </a:p>
          <a:p>
            <a:pPr algn="ctr"/>
            <a:endParaRPr lang="es-ES" sz="1300" b="1" dirty="0">
              <a:solidFill>
                <a:schemeClr val="bg1"/>
              </a:solidFill>
              <a:effectLst>
                <a:glow rad="88900">
                  <a:srgbClr val="800000"/>
                </a:glow>
              </a:effectLst>
              <a:latin typeface="+mj-lt"/>
            </a:endParaRPr>
          </a:p>
          <a:p>
            <a:pPr algn="ctr"/>
            <a:r>
              <a:rPr lang="es-ES" sz="1300" b="1" dirty="0" smtClean="0">
                <a:solidFill>
                  <a:schemeClr val="bg1"/>
                </a:solidFill>
                <a:effectLst>
                  <a:glow rad="88900">
                    <a:srgbClr val="800000"/>
                  </a:glow>
                </a:effectLst>
                <a:latin typeface="+mj-lt"/>
              </a:rPr>
              <a:t>Realización general:</a:t>
            </a:r>
          </a:p>
          <a:p>
            <a:pPr algn="ctr"/>
            <a:r>
              <a:rPr lang="es-ES" sz="1300" b="1" i="1" dirty="0" smtClean="0">
                <a:solidFill>
                  <a:schemeClr val="bg1"/>
                </a:solidFill>
                <a:effectLst>
                  <a:glow rad="88900">
                    <a:srgbClr val="800000"/>
                  </a:glow>
                </a:effectLst>
                <a:latin typeface="+mj-lt"/>
              </a:rPr>
              <a:t>Rodrigo Valencia Cardona</a:t>
            </a:r>
          </a:p>
          <a:p>
            <a:pPr algn="ctr"/>
            <a:r>
              <a:rPr lang="es-ES" sz="1300" b="1" dirty="0" smtClean="0">
                <a:solidFill>
                  <a:schemeClr val="bg1"/>
                </a:solidFill>
                <a:effectLst>
                  <a:glow rad="88900">
                    <a:srgbClr val="800000"/>
                  </a:glow>
                </a:effectLst>
                <a:latin typeface="+mj-lt"/>
              </a:rPr>
              <a:t>Medellín-Colombia</a:t>
            </a:r>
            <a:endParaRPr lang="es-ES" sz="1300" b="1" dirty="0">
              <a:solidFill>
                <a:schemeClr val="bg1"/>
              </a:solidFill>
              <a:effectLst>
                <a:glow rad="88900">
                  <a:srgbClr val="800000"/>
                </a:glow>
              </a:effectLst>
              <a:latin typeface="+mj-lt"/>
            </a:endParaRPr>
          </a:p>
        </p:txBody>
      </p:sp>
    </p:spTree>
    <p:extLst>
      <p:ext uri="{BB962C8B-B14F-4D97-AF65-F5344CB8AC3E}">
        <p14:creationId xmlns:p14="http://schemas.microsoft.com/office/powerpoint/2010/main" val="13993666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wind" invX="1"/>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sz="135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sz="135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1800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4500" b="1" dirty="0">
                <a:solidFill>
                  <a:srgbClr val="000000"/>
                </a:solidFill>
                <a:latin typeface="Kristen ITC" panose="03050502040202030202" pitchFamily="66" charset="0"/>
              </a:rPr>
              <a:t>¿Te ha gustado?</a:t>
            </a:r>
            <a:r>
              <a:rPr lang="es-ES" sz="3600" dirty="0">
                <a:solidFill>
                  <a:srgbClr val="000000"/>
                </a:solidFill>
                <a:latin typeface="Kristen ITC" panose="03050502040202030202" pitchFamily="66" charset="0"/>
              </a:rPr>
              <a:t> </a:t>
            </a:r>
            <a:br>
              <a:rPr lang="es-ES" sz="3600" dirty="0">
                <a:solidFill>
                  <a:srgbClr val="000000"/>
                </a:solidFill>
                <a:latin typeface="Kristen ITC" panose="03050502040202030202" pitchFamily="66" charset="0"/>
              </a:rPr>
            </a:br>
            <a:r>
              <a:rPr lang="es-ES" sz="3300" dirty="0">
                <a:solidFill>
                  <a:srgbClr val="000000"/>
                </a:solidFill>
                <a:latin typeface="Kristen ITC" panose="03050502040202030202" pitchFamily="66" charset="0"/>
              </a:rPr>
              <a:t>Puedes ver más entrando </a:t>
            </a:r>
            <a:br>
              <a:rPr lang="es-ES" sz="3300" dirty="0">
                <a:solidFill>
                  <a:srgbClr val="000000"/>
                </a:solidFill>
                <a:latin typeface="Kristen ITC" panose="03050502040202030202" pitchFamily="66" charset="0"/>
              </a:rPr>
            </a:br>
            <a:r>
              <a:rPr lang="es-ES" sz="3300" b="1" dirty="0">
                <a:solidFill>
                  <a:srgbClr val="40F903"/>
                </a:solidFill>
                <a:latin typeface="Kristen ITC" panose="03050502040202030202" pitchFamily="66" charset="0"/>
                <a:hlinkClick r:id="rId2"/>
              </a:rPr>
              <a:t>Aquí</a:t>
            </a:r>
            <a:endParaRPr lang="es-ES" sz="3300" b="1" dirty="0">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1143000" y="3543300"/>
            <a:ext cx="2667000" cy="144270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350" b="1">
                <a:solidFill>
                  <a:srgbClr val="000000"/>
                </a:solidFill>
                <a:latin typeface="Kristen ITC" panose="03050502040202030202" pitchFamily="66" charset="0"/>
              </a:rPr>
              <a:t>Además puedes recibir powerpoints en tu correo electrónico suscribiéndote aquí:</a:t>
            </a:r>
            <a:r>
              <a:rPr lang="es-ES_tradnl" sz="1350" b="1">
                <a:solidFill>
                  <a:srgbClr val="0066FF"/>
                </a:solidFill>
              </a:rPr>
              <a:t> </a:t>
            </a:r>
          </a:p>
          <a:p>
            <a:pPr fontAlgn="base">
              <a:spcBef>
                <a:spcPct val="50000"/>
              </a:spcBef>
              <a:spcAft>
                <a:spcPct val="0"/>
              </a:spcAft>
            </a:pPr>
            <a:endParaRPr lang="es-ES" sz="1350"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28536</TotalTime>
  <Words>666</Words>
  <Application>Microsoft Office PowerPoint</Application>
  <PresentationFormat>Presentación en pantalla (16:9)</PresentationFormat>
  <Paragraphs>25</Paragraphs>
  <Slides>13</Slides>
  <Notes>0</Notes>
  <HiddenSlides>0</HiddenSlides>
  <MMClips>1</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13</vt:i4>
      </vt:variant>
    </vt:vector>
  </HeadingPairs>
  <TitlesOfParts>
    <vt:vector size="18" baseType="lpstr">
      <vt:lpstr>Arial</vt:lpstr>
      <vt:lpstr>Calibri</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Usuario</cp:lastModifiedBy>
  <cp:revision>2457</cp:revision>
  <dcterms:created xsi:type="dcterms:W3CDTF">2012-12-20T15:47:10Z</dcterms:created>
  <dcterms:modified xsi:type="dcterms:W3CDTF">2017-01-01T03:01:38Z</dcterms:modified>
</cp:coreProperties>
</file>