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Default Extension="gif" ContentType="image/gif"/>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61" r:id="rId3"/>
    <p:sldId id="262" r:id="rId4"/>
    <p:sldId id="263" r:id="rId5"/>
    <p:sldId id="264" r:id="rId6"/>
    <p:sldId id="265" r:id="rId7"/>
    <p:sldId id="266" r:id="rId8"/>
    <p:sldId id="267" r:id="rId9"/>
    <p:sldId id="268" r:id="rId10"/>
    <p:sldId id="269" r:id="rId11"/>
    <p:sldId id="270" r:id="rId12"/>
    <p:sldId id="271" r:id="rId13"/>
    <p:sldId id="272" r:id="rId14"/>
    <p:sldId id="276" r:id="rId15"/>
    <p:sldId id="277" r:id="rId16"/>
  </p:sldIdLst>
  <p:sldSz cx="9144000" cy="5143500" type="screen16x9"/>
  <p:notesSz cx="6858000" cy="9144000"/>
  <p:defaultTextStyle>
    <a:defPPr>
      <a:defRPr lang="es-E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modifyVerifier cryptProviderType="rsaFull" cryptAlgorithmClass="hash" cryptAlgorithmType="typeAny" cryptAlgorithmSid="4" spinCount="100000" saltData="LFooOyi2CFOQ2Q2rDag6qQ==" hashData="LclDbHH7Hg6+Vov5YBbX1L5vbN4="/>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633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9290" autoAdjust="0"/>
  </p:normalViewPr>
  <p:slideViewPr>
    <p:cSldViewPr>
      <p:cViewPr varScale="1">
        <p:scale>
          <a:sx n="98" d="100"/>
          <a:sy n="98" d="100"/>
        </p:scale>
        <p:origin x="-576" y="-90"/>
      </p:cViewPr>
      <p:guideLst>
        <p:guide orient="horz" pos="1620"/>
        <p:guide pos="2880"/>
      </p:guideLst>
    </p:cSldViewPr>
  </p:slideViewPr>
  <p:notesTextViewPr>
    <p:cViewPr>
      <p:scale>
        <a:sx n="100" d="100"/>
        <a:sy n="100" d="100"/>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viewProps" Target="view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slide" Target="slides/slide13.xml"/><Relationship Id="rId10" Type="http://schemas.openxmlformats.org/officeDocument/2006/relationships/slide" Target="slides/slide8.xml"/><Relationship Id="rId19"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19"/>
            <a:ext cx="7772400" cy="1102519"/>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pPr>
              <a:defRPr/>
            </a:pPr>
            <a:fld id="{5ACBFA00-8A59-4A03-ADE8-3AC59A9970ED}" type="datetimeFigureOut">
              <a:rPr lang="es-ES"/>
              <a:pPr>
                <a:defRPr/>
              </a:pPr>
              <a:t>27/12/2013</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A1FA7AD2-9706-4EB5-A5C6-8D28C68FE8CA}" type="slidenum">
              <a:rPr lang="es-ES"/>
              <a:pPr>
                <a:defRPr/>
              </a:pPr>
              <a:t>‹Nº›</a:t>
            </a:fld>
            <a:endParaRPr lang="es-ES"/>
          </a:p>
        </p:txBody>
      </p:sp>
    </p:spTree>
    <p:extLst>
      <p:ext uri="{BB962C8B-B14F-4D97-AF65-F5344CB8AC3E}">
        <p14:creationId xmlns:p14="http://schemas.microsoft.com/office/powerpoint/2010/main" val="310861504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948A2F4E-4C4B-4370-B368-8292A59C85EE}" type="datetimeFigureOut">
              <a:rPr lang="es-ES"/>
              <a:pPr>
                <a:defRPr/>
              </a:pPr>
              <a:t>27/12/2013</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03A38952-8FB5-4CF7-A589-9E2A8E0B3093}" type="slidenum">
              <a:rPr lang="es-ES"/>
              <a:pPr>
                <a:defRPr/>
              </a:pPr>
              <a:t>‹Nº›</a:t>
            </a:fld>
            <a:endParaRPr lang="es-ES"/>
          </a:p>
        </p:txBody>
      </p:sp>
    </p:spTree>
    <p:extLst>
      <p:ext uri="{BB962C8B-B14F-4D97-AF65-F5344CB8AC3E}">
        <p14:creationId xmlns:p14="http://schemas.microsoft.com/office/powerpoint/2010/main" val="288458257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6"/>
            <a:ext cx="7772400" cy="1021556"/>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pPr>
              <a:defRPr/>
            </a:pPr>
            <a:fld id="{9219EF15-CEBB-456E-91E5-B64C6243AA25}" type="datetimeFigureOut">
              <a:rPr lang="es-ES"/>
              <a:pPr>
                <a:defRPr/>
              </a:pPr>
              <a:t>27/12/2013</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28C5ACE2-46D3-45CB-84E3-8D7C6B95A3A8}" type="slidenum">
              <a:rPr lang="es-ES"/>
              <a:pPr>
                <a:defRPr/>
              </a:pPr>
              <a:t>‹Nº›</a:t>
            </a:fld>
            <a:endParaRPr lang="es-ES"/>
          </a:p>
        </p:txBody>
      </p:sp>
    </p:spTree>
    <p:extLst>
      <p:ext uri="{BB962C8B-B14F-4D97-AF65-F5344CB8AC3E}">
        <p14:creationId xmlns:p14="http://schemas.microsoft.com/office/powerpoint/2010/main" val="165786671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3 Marcador de fecha"/>
          <p:cNvSpPr>
            <a:spLocks noGrp="1"/>
          </p:cNvSpPr>
          <p:nvPr>
            <p:ph type="dt" sz="half" idx="10"/>
          </p:nvPr>
        </p:nvSpPr>
        <p:spPr/>
        <p:txBody>
          <a:bodyPr/>
          <a:lstStyle>
            <a:lvl1pPr>
              <a:defRPr/>
            </a:lvl1pPr>
          </a:lstStyle>
          <a:p>
            <a:pPr>
              <a:defRPr/>
            </a:pPr>
            <a:fld id="{F12F485A-ADAB-4CDE-A9C2-044A895BA4A8}" type="datetimeFigureOut">
              <a:rPr lang="es-ES"/>
              <a:pPr>
                <a:defRPr/>
              </a:pPr>
              <a:t>27/12/2013</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928BFFD1-D388-439A-A83E-91A6FEF2B9C5}" type="slidenum">
              <a:rPr lang="es-ES"/>
              <a:pPr>
                <a:defRPr/>
              </a:pPr>
              <a:t>‹Nº›</a:t>
            </a:fld>
            <a:endParaRPr lang="es-ES"/>
          </a:p>
        </p:txBody>
      </p:sp>
    </p:spTree>
    <p:extLst>
      <p:ext uri="{BB962C8B-B14F-4D97-AF65-F5344CB8AC3E}">
        <p14:creationId xmlns:p14="http://schemas.microsoft.com/office/powerpoint/2010/main" val="81669248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3 Marcador de fecha"/>
          <p:cNvSpPr>
            <a:spLocks noGrp="1"/>
          </p:cNvSpPr>
          <p:nvPr>
            <p:ph type="dt" sz="half" idx="10"/>
          </p:nvPr>
        </p:nvSpPr>
        <p:spPr/>
        <p:txBody>
          <a:bodyPr/>
          <a:lstStyle>
            <a:lvl1pPr>
              <a:defRPr/>
            </a:lvl1pPr>
          </a:lstStyle>
          <a:p>
            <a:pPr>
              <a:defRPr/>
            </a:pPr>
            <a:fld id="{AFA7C32B-01A0-4AF5-A33F-3338F4A88963}" type="datetimeFigureOut">
              <a:rPr lang="es-ES"/>
              <a:pPr>
                <a:defRPr/>
              </a:pPr>
              <a:t>27/12/2013</a:t>
            </a:fld>
            <a:endParaRPr lang="es-ES"/>
          </a:p>
        </p:txBody>
      </p:sp>
      <p:sp>
        <p:nvSpPr>
          <p:cNvPr id="8" name="4 Marcador de pie de página"/>
          <p:cNvSpPr>
            <a:spLocks noGrp="1"/>
          </p:cNvSpPr>
          <p:nvPr>
            <p:ph type="ftr" sz="quarter" idx="11"/>
          </p:nvPr>
        </p:nvSpPr>
        <p:spPr/>
        <p:txBody>
          <a:bodyPr/>
          <a:lstStyle>
            <a:lvl1pPr>
              <a:defRPr/>
            </a:lvl1pPr>
          </a:lstStyle>
          <a:p>
            <a:pPr>
              <a:defRPr/>
            </a:pPr>
            <a:endParaRPr lang="es-ES"/>
          </a:p>
        </p:txBody>
      </p:sp>
      <p:sp>
        <p:nvSpPr>
          <p:cNvPr id="9" name="5 Marcador de número de diapositiva"/>
          <p:cNvSpPr>
            <a:spLocks noGrp="1"/>
          </p:cNvSpPr>
          <p:nvPr>
            <p:ph type="sldNum" sz="quarter" idx="12"/>
          </p:nvPr>
        </p:nvSpPr>
        <p:spPr/>
        <p:txBody>
          <a:bodyPr/>
          <a:lstStyle>
            <a:lvl1pPr>
              <a:defRPr/>
            </a:lvl1pPr>
          </a:lstStyle>
          <a:p>
            <a:pPr>
              <a:defRPr/>
            </a:pPr>
            <a:fld id="{45A0A30A-2059-4B02-96A5-57AC574EC458}" type="slidenum">
              <a:rPr lang="es-ES"/>
              <a:pPr>
                <a:defRPr/>
              </a:pPr>
              <a:t>‹Nº›</a:t>
            </a:fld>
            <a:endParaRPr lang="es-ES"/>
          </a:p>
        </p:txBody>
      </p:sp>
    </p:spTree>
    <p:extLst>
      <p:ext uri="{BB962C8B-B14F-4D97-AF65-F5344CB8AC3E}">
        <p14:creationId xmlns:p14="http://schemas.microsoft.com/office/powerpoint/2010/main" val="424609554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3 Marcador de fecha"/>
          <p:cNvSpPr>
            <a:spLocks noGrp="1"/>
          </p:cNvSpPr>
          <p:nvPr>
            <p:ph type="dt" sz="half" idx="10"/>
          </p:nvPr>
        </p:nvSpPr>
        <p:spPr/>
        <p:txBody>
          <a:bodyPr/>
          <a:lstStyle>
            <a:lvl1pPr>
              <a:defRPr/>
            </a:lvl1pPr>
          </a:lstStyle>
          <a:p>
            <a:pPr>
              <a:defRPr/>
            </a:pPr>
            <a:fld id="{C8116556-6E9A-4A2C-A942-2ABF2CB252B7}" type="datetimeFigureOut">
              <a:rPr lang="es-ES"/>
              <a:pPr>
                <a:defRPr/>
              </a:pPr>
              <a:t>27/12/2013</a:t>
            </a:fld>
            <a:endParaRPr lang="es-ES"/>
          </a:p>
        </p:txBody>
      </p:sp>
      <p:sp>
        <p:nvSpPr>
          <p:cNvPr id="4" name="4 Marcador de pie de página"/>
          <p:cNvSpPr>
            <a:spLocks noGrp="1"/>
          </p:cNvSpPr>
          <p:nvPr>
            <p:ph type="ftr" sz="quarter" idx="11"/>
          </p:nvPr>
        </p:nvSpPr>
        <p:spPr/>
        <p:txBody>
          <a:bodyPr/>
          <a:lstStyle>
            <a:lvl1pPr>
              <a:defRPr/>
            </a:lvl1pPr>
          </a:lstStyle>
          <a:p>
            <a:pPr>
              <a:defRPr/>
            </a:pPr>
            <a:endParaRPr lang="es-ES"/>
          </a:p>
        </p:txBody>
      </p:sp>
      <p:sp>
        <p:nvSpPr>
          <p:cNvPr id="5" name="5 Marcador de número de diapositiva"/>
          <p:cNvSpPr>
            <a:spLocks noGrp="1"/>
          </p:cNvSpPr>
          <p:nvPr>
            <p:ph type="sldNum" sz="quarter" idx="12"/>
          </p:nvPr>
        </p:nvSpPr>
        <p:spPr/>
        <p:txBody>
          <a:bodyPr/>
          <a:lstStyle>
            <a:lvl1pPr>
              <a:defRPr/>
            </a:lvl1pPr>
          </a:lstStyle>
          <a:p>
            <a:pPr>
              <a:defRPr/>
            </a:pPr>
            <a:fld id="{D7127B03-0659-42C5-8E3B-30B7CDA40C55}" type="slidenum">
              <a:rPr lang="es-ES"/>
              <a:pPr>
                <a:defRPr/>
              </a:pPr>
              <a:t>‹Nº›</a:t>
            </a:fld>
            <a:endParaRPr lang="es-ES"/>
          </a:p>
        </p:txBody>
      </p:sp>
    </p:spTree>
    <p:extLst>
      <p:ext uri="{BB962C8B-B14F-4D97-AF65-F5344CB8AC3E}">
        <p14:creationId xmlns:p14="http://schemas.microsoft.com/office/powerpoint/2010/main" val="180686280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pPr>
              <a:defRPr/>
            </a:pPr>
            <a:fld id="{6140AEB2-90FF-4CE7-A536-159F6C1085BF}" type="datetimeFigureOut">
              <a:rPr lang="es-ES"/>
              <a:pPr>
                <a:defRPr/>
              </a:pPr>
              <a:t>27/12/2013</a:t>
            </a:fld>
            <a:endParaRPr lang="es-ES"/>
          </a:p>
        </p:txBody>
      </p:sp>
      <p:sp>
        <p:nvSpPr>
          <p:cNvPr id="3" name="4 Marcador de pie de página"/>
          <p:cNvSpPr>
            <a:spLocks noGrp="1"/>
          </p:cNvSpPr>
          <p:nvPr>
            <p:ph type="ftr" sz="quarter" idx="11"/>
          </p:nvPr>
        </p:nvSpPr>
        <p:spPr/>
        <p:txBody>
          <a:bodyPr/>
          <a:lstStyle>
            <a:lvl1pPr>
              <a:defRPr/>
            </a:lvl1pPr>
          </a:lstStyle>
          <a:p>
            <a:pPr>
              <a:defRPr/>
            </a:pPr>
            <a:endParaRPr lang="es-ES"/>
          </a:p>
        </p:txBody>
      </p:sp>
      <p:sp>
        <p:nvSpPr>
          <p:cNvPr id="4" name="5 Marcador de número de diapositiva"/>
          <p:cNvSpPr>
            <a:spLocks noGrp="1"/>
          </p:cNvSpPr>
          <p:nvPr>
            <p:ph type="sldNum" sz="quarter" idx="12"/>
          </p:nvPr>
        </p:nvSpPr>
        <p:spPr/>
        <p:txBody>
          <a:bodyPr/>
          <a:lstStyle>
            <a:lvl1pPr>
              <a:defRPr/>
            </a:lvl1pPr>
          </a:lstStyle>
          <a:p>
            <a:pPr>
              <a:defRPr/>
            </a:pPr>
            <a:fld id="{77768790-4295-4575-BFE9-C2CE957B6ED0}" type="slidenum">
              <a:rPr lang="es-ES"/>
              <a:pPr>
                <a:defRPr/>
              </a:pPr>
              <a:t>‹Nº›</a:t>
            </a:fld>
            <a:endParaRPr lang="es-ES"/>
          </a:p>
        </p:txBody>
      </p:sp>
    </p:spTree>
    <p:extLst>
      <p:ext uri="{BB962C8B-B14F-4D97-AF65-F5344CB8AC3E}">
        <p14:creationId xmlns:p14="http://schemas.microsoft.com/office/powerpoint/2010/main" val="94629960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04787"/>
            <a:ext cx="3008313" cy="871538"/>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F5B7ED76-1AE7-4148-A28A-6F1558C7E200}" type="datetimeFigureOut">
              <a:rPr lang="es-ES"/>
              <a:pPr>
                <a:defRPr/>
              </a:pPr>
              <a:t>27/12/2013</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F980F65F-49AF-414C-B8B9-4380E94FDCED}" type="slidenum">
              <a:rPr lang="es-ES"/>
              <a:pPr>
                <a:defRPr/>
              </a:pPr>
              <a:t>‹Nº›</a:t>
            </a:fld>
            <a:endParaRPr lang="es-ES"/>
          </a:p>
        </p:txBody>
      </p:sp>
    </p:spTree>
    <p:extLst>
      <p:ext uri="{BB962C8B-B14F-4D97-AF65-F5344CB8AC3E}">
        <p14:creationId xmlns:p14="http://schemas.microsoft.com/office/powerpoint/2010/main" val="65416941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0"/>
            <a:ext cx="5486400" cy="425054"/>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459581"/>
            <a:ext cx="5486400" cy="30861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ES" noProof="0"/>
          </a:p>
        </p:txBody>
      </p:sp>
      <p:sp>
        <p:nvSpPr>
          <p:cNvPr id="4" name="3 Marcador de texto"/>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BFE4B085-B577-44B4-8BB9-BD1E78EF898A}" type="datetimeFigureOut">
              <a:rPr lang="es-ES"/>
              <a:pPr>
                <a:defRPr/>
              </a:pPr>
              <a:t>27/12/2013</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70019407-73D2-4E73-9674-F11D463EEA6A}" type="slidenum">
              <a:rPr lang="es-ES"/>
              <a:pPr>
                <a:defRPr/>
              </a:pPr>
              <a:t>‹Nº›</a:t>
            </a:fld>
            <a:endParaRPr lang="es-ES"/>
          </a:p>
        </p:txBody>
      </p:sp>
    </p:spTree>
    <p:extLst>
      <p:ext uri="{BB962C8B-B14F-4D97-AF65-F5344CB8AC3E}">
        <p14:creationId xmlns:p14="http://schemas.microsoft.com/office/powerpoint/2010/main" val="204640997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29E51D33-5820-4A2B-AE72-F4614BC43169}" type="datetimeFigureOut">
              <a:rPr lang="es-ES"/>
              <a:pPr>
                <a:defRPr/>
              </a:pPr>
              <a:t>27/12/2013</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68E4C497-5508-4345-82EE-488BE6F59603}" type="slidenum">
              <a:rPr lang="es-ES"/>
              <a:pPr>
                <a:defRPr/>
              </a:pPr>
              <a:t>‹Nº›</a:t>
            </a:fld>
            <a:endParaRPr lang="es-ES"/>
          </a:p>
        </p:txBody>
      </p:sp>
    </p:spTree>
    <p:extLst>
      <p:ext uri="{BB962C8B-B14F-4D97-AF65-F5344CB8AC3E}">
        <p14:creationId xmlns:p14="http://schemas.microsoft.com/office/powerpoint/2010/main" val="203246754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05979"/>
            <a:ext cx="2057400" cy="4388644"/>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05979"/>
            <a:ext cx="6019800" cy="4388644"/>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3B271A77-A686-4B45-8035-D9BF5B248EC5}" type="datetimeFigureOut">
              <a:rPr lang="es-ES"/>
              <a:pPr>
                <a:defRPr/>
              </a:pPr>
              <a:t>27/12/2013</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08E9D595-8E41-422E-A8AB-0D6C3FFD4A2D}" type="slidenum">
              <a:rPr lang="es-ES"/>
              <a:pPr>
                <a:defRPr/>
              </a:pPr>
              <a:t>‹Nº›</a:t>
            </a:fld>
            <a:endParaRPr lang="es-ES"/>
          </a:p>
        </p:txBody>
      </p:sp>
    </p:spTree>
    <p:extLst>
      <p:ext uri="{BB962C8B-B14F-4D97-AF65-F5344CB8AC3E}">
        <p14:creationId xmlns:p14="http://schemas.microsoft.com/office/powerpoint/2010/main" val="185825744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0"/>
            <a:ext cx="7772400" cy="1102519"/>
          </a:xfrm>
        </p:spPr>
        <p:txBody>
          <a:bodyPr/>
          <a:lstStyle/>
          <a:p>
            <a:r>
              <a:rPr lang="es-ES" smtClean="0"/>
              <a:t>Haga clic para modificar el estilo de título del patrón</a:t>
            </a:r>
            <a:endParaRPr lang="es-CO"/>
          </a:p>
        </p:txBody>
      </p:sp>
      <p:sp>
        <p:nvSpPr>
          <p:cNvPr id="3" name="2 Subtítulo"/>
          <p:cNvSpPr>
            <a:spLocks noGrp="1"/>
          </p:cNvSpPr>
          <p:nvPr>
            <p:ph type="subTitle" idx="1"/>
          </p:nvPr>
        </p:nvSpPr>
        <p:spPr>
          <a:xfrm>
            <a:off x="1371600" y="2914650"/>
            <a:ext cx="6400800" cy="131445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CO"/>
          </a:p>
        </p:txBody>
      </p:sp>
      <p:sp>
        <p:nvSpPr>
          <p:cNvPr id="4" name="3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5" name="4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6" name="5 Marcador de número de diapositiva"/>
          <p:cNvSpPr>
            <a:spLocks noGrp="1"/>
          </p:cNvSpPr>
          <p:nvPr>
            <p:ph type="sldNum" sz="quarter" idx="12"/>
          </p:nvPr>
        </p:nvSpPr>
        <p:spPr/>
        <p:txBody>
          <a:bodyPr/>
          <a:lstStyle>
            <a:lvl1pPr>
              <a:defRPr/>
            </a:lvl1pPr>
          </a:lstStyle>
          <a:p>
            <a:fld id="{AE3574F4-4AF2-45C0-82DA-F65BF95BB1FF}" type="slidenum">
              <a:rPr lang="es-ES_tradnl">
                <a:solidFill>
                  <a:srgbClr val="000000"/>
                </a:solidFill>
              </a:rPr>
              <a:pPr/>
              <a:t>‹Nº›</a:t>
            </a:fld>
            <a:endParaRPr lang="es-ES_tradnl">
              <a:solidFill>
                <a:srgbClr val="000000"/>
              </a:solidFill>
            </a:endParaRPr>
          </a:p>
        </p:txBody>
      </p:sp>
    </p:spTree>
    <p:extLst>
      <p:ext uri="{BB962C8B-B14F-4D97-AF65-F5344CB8AC3E}">
        <p14:creationId xmlns:p14="http://schemas.microsoft.com/office/powerpoint/2010/main" val="365213207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457200" y="205979"/>
            <a:ext cx="8229600" cy="857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p>
        </p:txBody>
      </p:sp>
      <p:sp>
        <p:nvSpPr>
          <p:cNvPr id="1027" name="2 Marcador de texto"/>
          <p:cNvSpPr>
            <a:spLocks noGrp="1"/>
          </p:cNvSpPr>
          <p:nvPr>
            <p:ph type="body" idx="1"/>
          </p:nvPr>
        </p:nvSpPr>
        <p:spPr bwMode="auto">
          <a:xfrm>
            <a:off x="457200" y="1200151"/>
            <a:ext cx="8229600" cy="33944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4" name="3 Marcador de fecha"/>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defRPr>
            </a:lvl1pPr>
          </a:lstStyle>
          <a:p>
            <a:pPr>
              <a:defRPr/>
            </a:pPr>
            <a:fld id="{2BC5CA8D-A7DD-419A-B4DD-4FD24D35BEFB}" type="datetimeFigureOut">
              <a:rPr lang="es-ES"/>
              <a:pPr>
                <a:defRPr/>
              </a:pPr>
              <a:t>27/12/2013</a:t>
            </a:fld>
            <a:endParaRPr lang="es-ES"/>
          </a:p>
        </p:txBody>
      </p:sp>
      <p:sp>
        <p:nvSpPr>
          <p:cNvPr id="5" name="4 Marcador de pie de página"/>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defRPr>
            </a:lvl1pPr>
          </a:lstStyle>
          <a:p>
            <a:pPr>
              <a:defRPr/>
            </a:pPr>
            <a:endParaRPr lang="es-ES"/>
          </a:p>
        </p:txBody>
      </p:sp>
      <p:sp>
        <p:nvSpPr>
          <p:cNvPr id="6" name="5 Marcador de número de diapositiva"/>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defRPr>
            </a:lvl1pPr>
          </a:lstStyle>
          <a:p>
            <a:pPr>
              <a:defRPr/>
            </a:pPr>
            <a:fld id="{2EE753B4-E7C0-4559-A642-A2F16761DCCC}" type="slidenum">
              <a:rPr lang="es-ES"/>
              <a:pPr>
                <a:defRPr/>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05979"/>
            <a:ext cx="8229600" cy="857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200151"/>
            <a:ext cx="8229600" cy="33944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4683919"/>
            <a:ext cx="2133600" cy="357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_tradnl" smtClean="0">
              <a:solidFill>
                <a:srgbClr val="000000"/>
              </a:solidFill>
              <a:latin typeface="Arial" pitchFamily="34" charset="0"/>
            </a:endParaRPr>
          </a:p>
        </p:txBody>
      </p:sp>
      <p:sp>
        <p:nvSpPr>
          <p:cNvPr id="1029" name="Rectangle 5"/>
          <p:cNvSpPr>
            <a:spLocks noGrp="1" noChangeArrowheads="1"/>
          </p:cNvSpPr>
          <p:nvPr>
            <p:ph type="ftr" sz="quarter" idx="3"/>
          </p:nvPr>
        </p:nvSpPr>
        <p:spPr bwMode="auto">
          <a:xfrm>
            <a:off x="3124200" y="4683919"/>
            <a:ext cx="2895600" cy="357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a:lvl1pPr>
          </a:lstStyle>
          <a:p>
            <a:endParaRPr lang="es-ES_tradnl" smtClean="0">
              <a:solidFill>
                <a:srgbClr val="000000"/>
              </a:solidFill>
              <a:latin typeface="Arial" pitchFamily="34" charset="0"/>
            </a:endParaRPr>
          </a:p>
        </p:txBody>
      </p:sp>
      <p:sp>
        <p:nvSpPr>
          <p:cNvPr id="1030" name="Rectangle 6"/>
          <p:cNvSpPr>
            <a:spLocks noGrp="1" noChangeArrowheads="1"/>
          </p:cNvSpPr>
          <p:nvPr>
            <p:ph type="sldNum" sz="quarter" idx="4"/>
          </p:nvPr>
        </p:nvSpPr>
        <p:spPr bwMode="auto">
          <a:xfrm>
            <a:off x="6553200" y="4683919"/>
            <a:ext cx="2133600" cy="357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lvl1pPr>
          </a:lstStyle>
          <a:p>
            <a:fld id="{31359F01-3D17-40A3-9F94-27A72DBED923}" type="slidenum">
              <a:rPr lang="es-ES_tradnl" smtClean="0">
                <a:solidFill>
                  <a:srgbClr val="000000"/>
                </a:solidFill>
                <a:latin typeface="Arial" pitchFamily="34" charset="0"/>
              </a:rPr>
              <a:pPr/>
              <a:t>‹Nº›</a:t>
            </a:fld>
            <a:endParaRPr lang="es-ES_tradnl" smtClean="0">
              <a:solidFill>
                <a:srgbClr val="000000"/>
              </a:solidFill>
              <a:latin typeface="Arial" pitchFamily="34" charset="0"/>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itchFamily="34" charset="0"/>
        </a:defRPr>
      </a:lvl2pPr>
      <a:lvl3pPr algn="ctr" rtl="0" fontAlgn="base">
        <a:spcBef>
          <a:spcPct val="0"/>
        </a:spcBef>
        <a:spcAft>
          <a:spcPct val="0"/>
        </a:spcAft>
        <a:defRPr sz="4400">
          <a:solidFill>
            <a:schemeClr val="tx2"/>
          </a:solidFill>
          <a:latin typeface="Arial" pitchFamily="34" charset="0"/>
        </a:defRPr>
      </a:lvl3pPr>
      <a:lvl4pPr algn="ctr" rtl="0" fontAlgn="base">
        <a:spcBef>
          <a:spcPct val="0"/>
        </a:spcBef>
        <a:spcAft>
          <a:spcPct val="0"/>
        </a:spcAft>
        <a:defRPr sz="4400">
          <a:solidFill>
            <a:schemeClr val="tx2"/>
          </a:solidFill>
          <a:latin typeface="Arial" pitchFamily="34" charset="0"/>
        </a:defRPr>
      </a:lvl4pPr>
      <a:lvl5pPr algn="ctr" rtl="0" fontAlgn="base">
        <a:spcBef>
          <a:spcPct val="0"/>
        </a:spcBef>
        <a:spcAft>
          <a:spcPct val="0"/>
        </a:spcAft>
        <a:defRPr sz="4400">
          <a:solidFill>
            <a:schemeClr val="tx2"/>
          </a:solidFill>
          <a:latin typeface="Arial" pitchFamily="34" charset="0"/>
        </a:defRPr>
      </a:lvl5pPr>
      <a:lvl6pPr marL="457200" algn="ctr" rtl="0" fontAlgn="base">
        <a:spcBef>
          <a:spcPct val="0"/>
        </a:spcBef>
        <a:spcAft>
          <a:spcPct val="0"/>
        </a:spcAft>
        <a:defRPr sz="4400">
          <a:solidFill>
            <a:schemeClr val="tx2"/>
          </a:solidFill>
          <a:latin typeface="Arial" pitchFamily="34" charset="0"/>
        </a:defRPr>
      </a:lvl6pPr>
      <a:lvl7pPr marL="914400" algn="ctr" rtl="0" fontAlgn="base">
        <a:spcBef>
          <a:spcPct val="0"/>
        </a:spcBef>
        <a:spcAft>
          <a:spcPct val="0"/>
        </a:spcAft>
        <a:defRPr sz="4400">
          <a:solidFill>
            <a:schemeClr val="tx2"/>
          </a:solidFill>
          <a:latin typeface="Arial" pitchFamily="34" charset="0"/>
        </a:defRPr>
      </a:lvl7pPr>
      <a:lvl8pPr marL="1371600" algn="ctr" rtl="0" fontAlgn="base">
        <a:spcBef>
          <a:spcPct val="0"/>
        </a:spcBef>
        <a:spcAft>
          <a:spcPct val="0"/>
        </a:spcAft>
        <a:defRPr sz="4400">
          <a:solidFill>
            <a:schemeClr val="tx2"/>
          </a:solidFill>
          <a:latin typeface="Arial" pitchFamily="34" charset="0"/>
        </a:defRPr>
      </a:lvl8pPr>
      <a:lvl9pPr marL="1828800" algn="ctr" rtl="0" fontAlgn="base">
        <a:spcBef>
          <a:spcPct val="0"/>
        </a:spcBef>
        <a:spcAft>
          <a:spcPct val="0"/>
        </a:spcAft>
        <a:defRPr sz="4400">
          <a:solidFill>
            <a:schemeClr val="tx2"/>
          </a:solidFill>
          <a:latin typeface="Arial" pitchFamily="34"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13" Type="http://schemas.openxmlformats.org/officeDocument/2006/relationships/image" Target="../media/image11.png"/><Relationship Id="rId18" Type="http://schemas.openxmlformats.org/officeDocument/2006/relationships/image" Target="../media/image16.jpeg"/><Relationship Id="rId3" Type="http://schemas.openxmlformats.org/officeDocument/2006/relationships/image" Target="../media/image1.jpeg"/><Relationship Id="rId7" Type="http://schemas.openxmlformats.org/officeDocument/2006/relationships/image" Target="../media/image5.png"/><Relationship Id="rId12" Type="http://schemas.openxmlformats.org/officeDocument/2006/relationships/image" Target="../media/image10.png"/><Relationship Id="rId17" Type="http://schemas.openxmlformats.org/officeDocument/2006/relationships/image" Target="../media/image15.png"/><Relationship Id="rId2" Type="http://schemas.openxmlformats.org/officeDocument/2006/relationships/audio" Target="../media/audio1.wav"/><Relationship Id="rId16" Type="http://schemas.openxmlformats.org/officeDocument/2006/relationships/image" Target="../media/image14.png"/><Relationship Id="rId1" Type="http://schemas.openxmlformats.org/officeDocument/2006/relationships/slideLayout" Target="../slideLayouts/slideLayout1.xml"/><Relationship Id="rId6" Type="http://schemas.openxmlformats.org/officeDocument/2006/relationships/image" Target="../media/image4.png"/><Relationship Id="rId11" Type="http://schemas.openxmlformats.org/officeDocument/2006/relationships/image" Target="../media/image9.png"/><Relationship Id="rId5" Type="http://schemas.openxmlformats.org/officeDocument/2006/relationships/image" Target="../media/image3.png"/><Relationship Id="rId15" Type="http://schemas.openxmlformats.org/officeDocument/2006/relationships/image" Target="../media/image13.png"/><Relationship Id="rId10" Type="http://schemas.openxmlformats.org/officeDocument/2006/relationships/image" Target="../media/image8.png"/><Relationship Id="rId4" Type="http://schemas.openxmlformats.org/officeDocument/2006/relationships/image" Target="../media/image2.png"/><Relationship Id="rId9" Type="http://schemas.openxmlformats.org/officeDocument/2006/relationships/image" Target="../media/image7.png"/><Relationship Id="rId14" Type="http://schemas.openxmlformats.org/officeDocument/2006/relationships/image" Target="../media/image12.png"/></Relationships>
</file>

<file path=ppt/slides/_rels/slide2.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31.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33.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image" Target="../media/image35.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image" Target="../media/image37.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40.gif"/><Relationship Id="rId2" Type="http://schemas.openxmlformats.org/officeDocument/2006/relationships/image" Target="../media/image39.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41.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2.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42.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43.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3" name="Picture 3" descr="C:\01 Mis docu. Backup\Mis imágenes\00 Para el mensaje haciendo\01a.jpg"/>
          <p:cNvPicPr>
            <a:picLocks noChangeAspect="1" noChangeArrowheads="1"/>
          </p:cNvPicPr>
          <p:nvPr/>
        </p:nvPicPr>
        <p:blipFill rotWithShape="1">
          <a:blip r:embed="rId3">
            <a:extLst>
              <a:ext uri="{28A0092B-C50C-407E-A947-70E740481C1C}">
                <a14:useLocalDpi xmlns:a14="http://schemas.microsoft.com/office/drawing/2010/main" val="0"/>
              </a:ext>
            </a:extLst>
          </a:blip>
          <a:srcRect l="265" t="524" r="283" b="502"/>
          <a:stretch/>
        </p:blipFill>
        <p:spPr bwMode="auto">
          <a:xfrm>
            <a:off x="-12429" y="1"/>
            <a:ext cx="9156430" cy="5143500"/>
          </a:xfrm>
          <a:prstGeom prst="rect">
            <a:avLst/>
          </a:prstGeom>
          <a:noFill/>
          <a:extLst>
            <a:ext uri="{909E8E84-426E-40DD-AFC4-6F175D3DCCD1}">
              <a14:hiddenFill xmlns:a14="http://schemas.microsoft.com/office/drawing/2010/main">
                <a:solidFill>
                  <a:srgbClr val="FFFFFF"/>
                </a:solidFill>
              </a14:hiddenFill>
            </a:ext>
          </a:extLst>
        </p:spPr>
      </p:pic>
      <p:grpSp>
        <p:nvGrpSpPr>
          <p:cNvPr id="59" name="58 Grupo"/>
          <p:cNvGrpSpPr/>
          <p:nvPr/>
        </p:nvGrpSpPr>
        <p:grpSpPr>
          <a:xfrm>
            <a:off x="1402059" y="1347614"/>
            <a:ext cx="6339882" cy="2232248"/>
            <a:chOff x="1402059" y="1347614"/>
            <a:chExt cx="6339882" cy="2232248"/>
          </a:xfrm>
        </p:grpSpPr>
        <p:sp>
          <p:nvSpPr>
            <p:cNvPr id="9" name="8 Rectángulo"/>
            <p:cNvSpPr/>
            <p:nvPr/>
          </p:nvSpPr>
          <p:spPr>
            <a:xfrm>
              <a:off x="1402059" y="1347614"/>
              <a:ext cx="6339882" cy="2232248"/>
            </a:xfrm>
            <a:prstGeom prst="rect">
              <a:avLst/>
            </a:prstGeom>
            <a:solidFill>
              <a:schemeClr val="tx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grpSp>
          <p:nvGrpSpPr>
            <p:cNvPr id="58" name="57 Grupo"/>
            <p:cNvGrpSpPr/>
            <p:nvPr/>
          </p:nvGrpSpPr>
          <p:grpSpPr>
            <a:xfrm>
              <a:off x="1542636" y="1459922"/>
              <a:ext cx="6053700" cy="1873772"/>
              <a:chOff x="1542636" y="1459922"/>
              <a:chExt cx="6053700" cy="1873772"/>
            </a:xfrm>
          </p:grpSpPr>
          <p:grpSp>
            <p:nvGrpSpPr>
              <p:cNvPr id="56" name="55 Grupo"/>
              <p:cNvGrpSpPr/>
              <p:nvPr/>
            </p:nvGrpSpPr>
            <p:grpSpPr>
              <a:xfrm>
                <a:off x="1542636" y="1459922"/>
                <a:ext cx="6053700" cy="751788"/>
                <a:chOff x="1321084" y="1459922"/>
                <a:chExt cx="6053700" cy="751788"/>
              </a:xfrm>
            </p:grpSpPr>
            <p:grpSp>
              <p:nvGrpSpPr>
                <p:cNvPr id="10" name="9 Grupo"/>
                <p:cNvGrpSpPr/>
                <p:nvPr/>
              </p:nvGrpSpPr>
              <p:grpSpPr>
                <a:xfrm>
                  <a:off x="1321084" y="1699405"/>
                  <a:ext cx="6053700" cy="512305"/>
                  <a:chOff x="1321084" y="1699405"/>
                  <a:chExt cx="6053700" cy="512305"/>
                </a:xfrm>
              </p:grpSpPr>
              <p:pic>
                <p:nvPicPr>
                  <p:cNvPr id="26" name="Picture 4" descr="#"/>
                  <p:cNvPicPr>
                    <a:picLocks noChangeAspect="1" noChangeArrowheads="1"/>
                  </p:cNvPicPr>
                  <p:nvPr/>
                </p:nvPicPr>
                <p:blipFill>
                  <a:blip r:embed="rId4"/>
                  <a:srcRect/>
                  <a:stretch>
                    <a:fillRect/>
                  </a:stretch>
                </p:blipFill>
                <p:spPr bwMode="auto">
                  <a:xfrm>
                    <a:off x="6156176" y="1704291"/>
                    <a:ext cx="366334" cy="492092"/>
                  </a:xfrm>
                  <a:prstGeom prst="rect">
                    <a:avLst/>
                  </a:prstGeom>
                  <a:noFill/>
                </p:spPr>
              </p:pic>
              <p:pic>
                <p:nvPicPr>
                  <p:cNvPr id="28" name="Picture 10" descr="#"/>
                  <p:cNvPicPr>
                    <a:picLocks noChangeAspect="1" noChangeArrowheads="1"/>
                  </p:cNvPicPr>
                  <p:nvPr/>
                </p:nvPicPr>
                <p:blipFill>
                  <a:blip r:embed="rId5"/>
                  <a:srcRect/>
                  <a:stretch>
                    <a:fillRect/>
                  </a:stretch>
                </p:blipFill>
                <p:spPr bwMode="auto">
                  <a:xfrm>
                    <a:off x="1788293" y="1707740"/>
                    <a:ext cx="344464" cy="492092"/>
                  </a:xfrm>
                  <a:prstGeom prst="rect">
                    <a:avLst/>
                  </a:prstGeom>
                  <a:noFill/>
                </p:spPr>
              </p:pic>
              <p:pic>
                <p:nvPicPr>
                  <p:cNvPr id="29" name="Picture 12" descr="#"/>
                  <p:cNvPicPr>
                    <a:picLocks noChangeAspect="1" noChangeArrowheads="1"/>
                  </p:cNvPicPr>
                  <p:nvPr/>
                </p:nvPicPr>
                <p:blipFill>
                  <a:blip r:embed="rId6"/>
                  <a:srcRect/>
                  <a:stretch>
                    <a:fillRect/>
                  </a:stretch>
                </p:blipFill>
                <p:spPr bwMode="auto">
                  <a:xfrm>
                    <a:off x="2194884" y="1704567"/>
                    <a:ext cx="306190" cy="492092"/>
                  </a:xfrm>
                  <a:prstGeom prst="rect">
                    <a:avLst/>
                  </a:prstGeom>
                  <a:noFill/>
                </p:spPr>
              </p:pic>
              <p:pic>
                <p:nvPicPr>
                  <p:cNvPr id="30" name="Picture 18" descr="#"/>
                  <p:cNvPicPr>
                    <a:picLocks noChangeAspect="1" noChangeArrowheads="1"/>
                  </p:cNvPicPr>
                  <p:nvPr/>
                </p:nvPicPr>
                <p:blipFill>
                  <a:blip r:embed="rId7"/>
                  <a:srcRect/>
                  <a:stretch>
                    <a:fillRect/>
                  </a:stretch>
                </p:blipFill>
                <p:spPr bwMode="auto">
                  <a:xfrm>
                    <a:off x="3821776" y="1699405"/>
                    <a:ext cx="125757" cy="492092"/>
                  </a:xfrm>
                  <a:prstGeom prst="rect">
                    <a:avLst/>
                  </a:prstGeom>
                  <a:noFill/>
                </p:spPr>
              </p:pic>
              <p:pic>
                <p:nvPicPr>
                  <p:cNvPr id="31" name="Picture 24" descr="#"/>
                  <p:cNvPicPr>
                    <a:picLocks noChangeAspect="1" noChangeArrowheads="1"/>
                  </p:cNvPicPr>
                  <p:nvPr/>
                </p:nvPicPr>
                <p:blipFill>
                  <a:blip r:embed="rId8"/>
                  <a:srcRect/>
                  <a:stretch>
                    <a:fillRect/>
                  </a:stretch>
                </p:blipFill>
                <p:spPr bwMode="auto">
                  <a:xfrm>
                    <a:off x="2580012" y="1709570"/>
                    <a:ext cx="295255" cy="492092"/>
                  </a:xfrm>
                  <a:prstGeom prst="rect">
                    <a:avLst/>
                  </a:prstGeom>
                  <a:noFill/>
                </p:spPr>
              </p:pic>
              <p:pic>
                <p:nvPicPr>
                  <p:cNvPr id="32" name="Picture 28" descr="#"/>
                  <p:cNvPicPr>
                    <a:picLocks noChangeAspect="1" noChangeArrowheads="1"/>
                  </p:cNvPicPr>
                  <p:nvPr/>
                </p:nvPicPr>
                <p:blipFill>
                  <a:blip r:embed="rId9"/>
                  <a:srcRect/>
                  <a:stretch>
                    <a:fillRect/>
                  </a:stretch>
                </p:blipFill>
                <p:spPr bwMode="auto">
                  <a:xfrm>
                    <a:off x="4539981" y="1719618"/>
                    <a:ext cx="410076" cy="492092"/>
                  </a:xfrm>
                  <a:prstGeom prst="rect">
                    <a:avLst/>
                  </a:prstGeom>
                  <a:noFill/>
                </p:spPr>
              </p:pic>
              <p:pic>
                <p:nvPicPr>
                  <p:cNvPr id="33" name="Picture 30" descr="#"/>
                  <p:cNvPicPr>
                    <a:picLocks noChangeAspect="1" noChangeArrowheads="1"/>
                  </p:cNvPicPr>
                  <p:nvPr/>
                </p:nvPicPr>
                <p:blipFill>
                  <a:blip r:embed="rId10"/>
                  <a:srcRect/>
                  <a:stretch>
                    <a:fillRect/>
                  </a:stretch>
                </p:blipFill>
                <p:spPr bwMode="auto">
                  <a:xfrm>
                    <a:off x="4000280" y="1699405"/>
                    <a:ext cx="492091" cy="492092"/>
                  </a:xfrm>
                  <a:prstGeom prst="rect">
                    <a:avLst/>
                  </a:prstGeom>
                  <a:noFill/>
                </p:spPr>
              </p:pic>
              <p:pic>
                <p:nvPicPr>
                  <p:cNvPr id="34" name="Picture 36" descr="#"/>
                  <p:cNvPicPr>
                    <a:picLocks noChangeAspect="1" noChangeArrowheads="1"/>
                  </p:cNvPicPr>
                  <p:nvPr/>
                </p:nvPicPr>
                <p:blipFill>
                  <a:blip r:embed="rId11"/>
                  <a:srcRect/>
                  <a:stretch>
                    <a:fillRect/>
                  </a:stretch>
                </p:blipFill>
                <p:spPr bwMode="auto">
                  <a:xfrm>
                    <a:off x="1321084" y="1718428"/>
                    <a:ext cx="388205" cy="492092"/>
                  </a:xfrm>
                  <a:prstGeom prst="rect">
                    <a:avLst/>
                  </a:prstGeom>
                  <a:noFill/>
                </p:spPr>
              </p:pic>
              <p:pic>
                <p:nvPicPr>
                  <p:cNvPr id="35" name="Picture 38" descr="#"/>
                  <p:cNvPicPr>
                    <a:picLocks noChangeAspect="1" noChangeArrowheads="1"/>
                  </p:cNvPicPr>
                  <p:nvPr/>
                </p:nvPicPr>
                <p:blipFill>
                  <a:blip r:embed="rId12"/>
                  <a:srcRect/>
                  <a:stretch>
                    <a:fillRect/>
                  </a:stretch>
                </p:blipFill>
                <p:spPr bwMode="auto">
                  <a:xfrm>
                    <a:off x="5220072" y="1699405"/>
                    <a:ext cx="355399" cy="492092"/>
                  </a:xfrm>
                  <a:prstGeom prst="rect">
                    <a:avLst/>
                  </a:prstGeom>
                  <a:noFill/>
                </p:spPr>
              </p:pic>
              <p:pic>
                <p:nvPicPr>
                  <p:cNvPr id="36" name="Picture 48" descr="#"/>
                  <p:cNvPicPr>
                    <a:picLocks noChangeAspect="1" noChangeArrowheads="1"/>
                  </p:cNvPicPr>
                  <p:nvPr/>
                </p:nvPicPr>
                <p:blipFill>
                  <a:blip r:embed="rId13"/>
                  <a:srcRect/>
                  <a:stretch>
                    <a:fillRect/>
                  </a:stretch>
                </p:blipFill>
                <p:spPr bwMode="auto">
                  <a:xfrm>
                    <a:off x="3303644" y="1707740"/>
                    <a:ext cx="437415" cy="492092"/>
                  </a:xfrm>
                  <a:prstGeom prst="rect">
                    <a:avLst/>
                  </a:prstGeom>
                  <a:noFill/>
                </p:spPr>
              </p:pic>
              <p:pic>
                <p:nvPicPr>
                  <p:cNvPr id="41" name="Picture 10" descr="#"/>
                  <p:cNvPicPr>
                    <a:picLocks noChangeAspect="1" noChangeArrowheads="1"/>
                  </p:cNvPicPr>
                  <p:nvPr/>
                </p:nvPicPr>
                <p:blipFill>
                  <a:blip r:embed="rId5"/>
                  <a:srcRect/>
                  <a:stretch>
                    <a:fillRect/>
                  </a:stretch>
                </p:blipFill>
                <p:spPr bwMode="auto">
                  <a:xfrm>
                    <a:off x="2931392" y="1707654"/>
                    <a:ext cx="344464" cy="492092"/>
                  </a:xfrm>
                  <a:prstGeom prst="rect">
                    <a:avLst/>
                  </a:prstGeom>
                  <a:noFill/>
                </p:spPr>
              </p:pic>
              <p:pic>
                <p:nvPicPr>
                  <p:cNvPr id="42" name="Picture 10" descr="#"/>
                  <p:cNvPicPr>
                    <a:picLocks noChangeAspect="1" noChangeArrowheads="1"/>
                  </p:cNvPicPr>
                  <p:nvPr/>
                </p:nvPicPr>
                <p:blipFill>
                  <a:blip r:embed="rId5"/>
                  <a:srcRect/>
                  <a:stretch>
                    <a:fillRect/>
                  </a:stretch>
                </p:blipFill>
                <p:spPr bwMode="auto">
                  <a:xfrm>
                    <a:off x="7030320" y="1709570"/>
                    <a:ext cx="344464" cy="492092"/>
                  </a:xfrm>
                  <a:prstGeom prst="rect">
                    <a:avLst/>
                  </a:prstGeom>
                  <a:noFill/>
                </p:spPr>
              </p:pic>
              <p:pic>
                <p:nvPicPr>
                  <p:cNvPr id="44" name="Picture 30" descr="#"/>
                  <p:cNvPicPr>
                    <a:picLocks noChangeAspect="1" noChangeArrowheads="1"/>
                  </p:cNvPicPr>
                  <p:nvPr/>
                </p:nvPicPr>
                <p:blipFill>
                  <a:blip r:embed="rId10"/>
                  <a:srcRect/>
                  <a:stretch>
                    <a:fillRect/>
                  </a:stretch>
                </p:blipFill>
                <p:spPr bwMode="auto">
                  <a:xfrm>
                    <a:off x="5614348" y="1699405"/>
                    <a:ext cx="492091" cy="492092"/>
                  </a:xfrm>
                  <a:prstGeom prst="rect">
                    <a:avLst/>
                  </a:prstGeom>
                  <a:noFill/>
                </p:spPr>
              </p:pic>
              <p:pic>
                <p:nvPicPr>
                  <p:cNvPr id="46" name="Picture 36" descr="#"/>
                  <p:cNvPicPr>
                    <a:picLocks noChangeAspect="1" noChangeArrowheads="1"/>
                  </p:cNvPicPr>
                  <p:nvPr/>
                </p:nvPicPr>
                <p:blipFill>
                  <a:blip r:embed="rId11"/>
                  <a:srcRect/>
                  <a:stretch>
                    <a:fillRect/>
                  </a:stretch>
                </p:blipFill>
                <p:spPr bwMode="auto">
                  <a:xfrm>
                    <a:off x="6588224" y="1719618"/>
                    <a:ext cx="388205" cy="492092"/>
                  </a:xfrm>
                  <a:prstGeom prst="rect">
                    <a:avLst/>
                  </a:prstGeom>
                  <a:noFill/>
                </p:spPr>
              </p:pic>
            </p:grpSp>
            <p:pic>
              <p:nvPicPr>
                <p:cNvPr id="47" name="Picture 78" descr="#"/>
                <p:cNvPicPr>
                  <a:picLocks noChangeAspect="1" noChangeArrowheads="1"/>
                </p:cNvPicPr>
                <p:nvPr/>
              </p:nvPicPr>
              <p:blipFill>
                <a:blip r:embed="rId14"/>
                <a:srcRect/>
                <a:stretch>
                  <a:fillRect/>
                </a:stretch>
              </p:blipFill>
              <p:spPr bwMode="auto">
                <a:xfrm rot="18527837">
                  <a:off x="4184815" y="1527769"/>
                  <a:ext cx="181414" cy="45719"/>
                </a:xfrm>
                <a:prstGeom prst="rect">
                  <a:avLst/>
                </a:prstGeom>
                <a:noFill/>
              </p:spPr>
            </p:pic>
          </p:grpSp>
          <p:grpSp>
            <p:nvGrpSpPr>
              <p:cNvPr id="57" name="56 Grupo"/>
              <p:cNvGrpSpPr/>
              <p:nvPr/>
            </p:nvGrpSpPr>
            <p:grpSpPr>
              <a:xfrm>
                <a:off x="2125534" y="2715766"/>
                <a:ext cx="4894738" cy="617928"/>
                <a:chOff x="995124" y="2889926"/>
                <a:chExt cx="4894738" cy="617928"/>
              </a:xfrm>
            </p:grpSpPr>
            <p:pic>
              <p:nvPicPr>
                <p:cNvPr id="25" name="Picture 2" descr="#"/>
                <p:cNvPicPr>
                  <a:picLocks noChangeAspect="1" noChangeArrowheads="1"/>
                </p:cNvPicPr>
                <p:nvPr/>
              </p:nvPicPr>
              <p:blipFill>
                <a:blip r:embed="rId15"/>
                <a:srcRect/>
                <a:stretch>
                  <a:fillRect/>
                </a:stretch>
              </p:blipFill>
              <p:spPr bwMode="auto">
                <a:xfrm>
                  <a:off x="4372473" y="3015762"/>
                  <a:ext cx="475688" cy="492092"/>
                </a:xfrm>
                <a:prstGeom prst="rect">
                  <a:avLst/>
                </a:prstGeom>
                <a:noFill/>
              </p:spPr>
            </p:pic>
            <p:pic>
              <p:nvPicPr>
                <p:cNvPr id="27" name="Picture 8" descr="#"/>
                <p:cNvPicPr>
                  <a:picLocks noChangeAspect="1" noChangeArrowheads="1"/>
                </p:cNvPicPr>
                <p:nvPr/>
              </p:nvPicPr>
              <p:blipFill>
                <a:blip r:embed="rId16"/>
                <a:srcRect/>
                <a:stretch>
                  <a:fillRect/>
                </a:stretch>
              </p:blipFill>
              <p:spPr bwMode="auto">
                <a:xfrm>
                  <a:off x="3264842" y="2996620"/>
                  <a:ext cx="426479" cy="492092"/>
                </a:xfrm>
                <a:prstGeom prst="rect">
                  <a:avLst/>
                </a:prstGeom>
                <a:noFill/>
              </p:spPr>
            </p:pic>
            <p:pic>
              <p:nvPicPr>
                <p:cNvPr id="43" name="Picture 10" descr="#"/>
                <p:cNvPicPr>
                  <a:picLocks noChangeAspect="1" noChangeArrowheads="1"/>
                </p:cNvPicPr>
                <p:nvPr/>
              </p:nvPicPr>
              <p:blipFill>
                <a:blip r:embed="rId5"/>
                <a:srcRect/>
                <a:stretch>
                  <a:fillRect/>
                </a:stretch>
              </p:blipFill>
              <p:spPr bwMode="auto">
                <a:xfrm>
                  <a:off x="995124" y="3004524"/>
                  <a:ext cx="344464" cy="492092"/>
                </a:xfrm>
                <a:prstGeom prst="rect">
                  <a:avLst/>
                </a:prstGeom>
                <a:noFill/>
              </p:spPr>
            </p:pic>
            <p:pic>
              <p:nvPicPr>
                <p:cNvPr id="45" name="Picture 30" descr="#"/>
                <p:cNvPicPr>
                  <a:picLocks noChangeAspect="1" noChangeArrowheads="1"/>
                </p:cNvPicPr>
                <p:nvPr/>
              </p:nvPicPr>
              <p:blipFill>
                <a:blip r:embed="rId10"/>
                <a:srcRect/>
                <a:stretch>
                  <a:fillRect/>
                </a:stretch>
              </p:blipFill>
              <p:spPr bwMode="auto">
                <a:xfrm>
                  <a:off x="5397771" y="2992566"/>
                  <a:ext cx="492091" cy="492092"/>
                </a:xfrm>
                <a:prstGeom prst="rect">
                  <a:avLst/>
                </a:prstGeom>
                <a:noFill/>
              </p:spPr>
            </p:pic>
            <p:pic>
              <p:nvPicPr>
                <p:cNvPr id="48" name="Picture 24" descr="#"/>
                <p:cNvPicPr>
                  <a:picLocks noChangeAspect="1" noChangeArrowheads="1"/>
                </p:cNvPicPr>
                <p:nvPr/>
              </p:nvPicPr>
              <p:blipFill>
                <a:blip r:embed="rId8"/>
                <a:srcRect/>
                <a:stretch>
                  <a:fillRect/>
                </a:stretch>
              </p:blipFill>
              <p:spPr bwMode="auto">
                <a:xfrm>
                  <a:off x="1414034" y="3005596"/>
                  <a:ext cx="295255" cy="492092"/>
                </a:xfrm>
                <a:prstGeom prst="rect">
                  <a:avLst/>
                </a:prstGeom>
                <a:noFill/>
              </p:spPr>
            </p:pic>
            <p:pic>
              <p:nvPicPr>
                <p:cNvPr id="49" name="Picture 12" descr="#"/>
                <p:cNvPicPr>
                  <a:picLocks noChangeAspect="1" noChangeArrowheads="1"/>
                </p:cNvPicPr>
                <p:nvPr/>
              </p:nvPicPr>
              <p:blipFill>
                <a:blip r:embed="rId6"/>
                <a:srcRect/>
                <a:stretch>
                  <a:fillRect/>
                </a:stretch>
              </p:blipFill>
              <p:spPr bwMode="auto">
                <a:xfrm>
                  <a:off x="1960525" y="3005596"/>
                  <a:ext cx="306190" cy="492092"/>
                </a:xfrm>
                <a:prstGeom prst="rect">
                  <a:avLst/>
                </a:prstGeom>
                <a:noFill/>
              </p:spPr>
            </p:pic>
            <p:pic>
              <p:nvPicPr>
                <p:cNvPr id="50" name="Picture 18" descr="#"/>
                <p:cNvPicPr>
                  <a:picLocks noChangeAspect="1" noChangeArrowheads="1"/>
                </p:cNvPicPr>
                <p:nvPr/>
              </p:nvPicPr>
              <p:blipFill>
                <a:blip r:embed="rId7"/>
                <a:srcRect/>
                <a:stretch>
                  <a:fillRect/>
                </a:stretch>
              </p:blipFill>
              <p:spPr bwMode="auto">
                <a:xfrm>
                  <a:off x="2365981" y="2996620"/>
                  <a:ext cx="125757" cy="492092"/>
                </a:xfrm>
                <a:prstGeom prst="rect">
                  <a:avLst/>
                </a:prstGeom>
                <a:noFill/>
              </p:spPr>
            </p:pic>
            <p:pic>
              <p:nvPicPr>
                <p:cNvPr id="51" name="Picture 28" descr="#"/>
                <p:cNvPicPr>
                  <a:picLocks noChangeAspect="1" noChangeArrowheads="1"/>
                </p:cNvPicPr>
                <p:nvPr/>
              </p:nvPicPr>
              <p:blipFill>
                <a:blip r:embed="rId9"/>
                <a:srcRect/>
                <a:stretch>
                  <a:fillRect/>
                </a:stretch>
              </p:blipFill>
              <p:spPr bwMode="auto">
                <a:xfrm>
                  <a:off x="2585478" y="3005596"/>
                  <a:ext cx="410076" cy="492092"/>
                </a:xfrm>
                <a:prstGeom prst="rect">
                  <a:avLst/>
                </a:prstGeom>
                <a:noFill/>
              </p:spPr>
            </p:pic>
            <p:pic>
              <p:nvPicPr>
                <p:cNvPr id="52" name="Picture 10" descr="#"/>
                <p:cNvPicPr>
                  <a:picLocks noChangeAspect="1" noChangeArrowheads="1"/>
                </p:cNvPicPr>
                <p:nvPr/>
              </p:nvPicPr>
              <p:blipFill>
                <a:blip r:embed="rId5"/>
                <a:srcRect/>
                <a:stretch>
                  <a:fillRect/>
                </a:stretch>
              </p:blipFill>
              <p:spPr bwMode="auto">
                <a:xfrm>
                  <a:off x="3741059" y="2992566"/>
                  <a:ext cx="344464" cy="492092"/>
                </a:xfrm>
                <a:prstGeom prst="rect">
                  <a:avLst/>
                </a:prstGeom>
                <a:noFill/>
              </p:spPr>
            </p:pic>
            <p:pic>
              <p:nvPicPr>
                <p:cNvPr id="53" name="Picture 28" descr="#"/>
                <p:cNvPicPr>
                  <a:picLocks noChangeAspect="1" noChangeArrowheads="1"/>
                </p:cNvPicPr>
                <p:nvPr/>
              </p:nvPicPr>
              <p:blipFill>
                <a:blip r:embed="rId9"/>
                <a:srcRect/>
                <a:stretch>
                  <a:fillRect/>
                </a:stretch>
              </p:blipFill>
              <p:spPr bwMode="auto">
                <a:xfrm>
                  <a:off x="4909865" y="3015762"/>
                  <a:ext cx="410076" cy="492092"/>
                </a:xfrm>
                <a:prstGeom prst="rect">
                  <a:avLst/>
                </a:prstGeom>
                <a:noFill/>
              </p:spPr>
            </p:pic>
            <p:pic>
              <p:nvPicPr>
                <p:cNvPr id="54" name="Picture 102" descr="#"/>
                <p:cNvPicPr>
                  <a:picLocks noChangeAspect="1" noChangeArrowheads="1"/>
                </p:cNvPicPr>
                <p:nvPr/>
              </p:nvPicPr>
              <p:blipFill>
                <a:blip r:embed="rId17"/>
                <a:srcRect/>
                <a:stretch>
                  <a:fillRect/>
                </a:stretch>
              </p:blipFill>
              <p:spPr bwMode="auto">
                <a:xfrm rot="5400000">
                  <a:off x="5069348" y="2752618"/>
                  <a:ext cx="71726" cy="346342"/>
                </a:xfrm>
                <a:prstGeom prst="rect">
                  <a:avLst/>
                </a:prstGeom>
                <a:noFill/>
              </p:spPr>
            </p:pic>
          </p:grpSp>
        </p:grpSp>
      </p:grpSp>
      <p:sp>
        <p:nvSpPr>
          <p:cNvPr id="63" name="62 Rectángulo"/>
          <p:cNvSpPr/>
          <p:nvPr/>
        </p:nvSpPr>
        <p:spPr>
          <a:xfrm>
            <a:off x="2689744" y="4155926"/>
            <a:ext cx="3779881" cy="338554"/>
          </a:xfrm>
          <a:prstGeom prst="rect">
            <a:avLst/>
          </a:prstGeom>
        </p:spPr>
        <p:txBody>
          <a:bodyPr wrap="none">
            <a:spAutoFit/>
          </a:bodyPr>
          <a:lstStyle/>
          <a:p>
            <a:r>
              <a:rPr lang="es-CO" sz="1600" b="1" dirty="0">
                <a:solidFill>
                  <a:schemeClr val="bg1"/>
                </a:solidFill>
                <a:effectLst>
                  <a:glow rad="127000">
                    <a:srgbClr val="663300"/>
                  </a:glow>
                </a:effectLst>
                <a:latin typeface="+mj-lt"/>
              </a:rPr>
              <a:t>Escrito por: </a:t>
            </a:r>
            <a:r>
              <a:rPr lang="es-CO" sz="1600" b="1" i="1" dirty="0">
                <a:solidFill>
                  <a:schemeClr val="bg1"/>
                </a:solidFill>
                <a:effectLst>
                  <a:glow rad="127000">
                    <a:srgbClr val="663300"/>
                  </a:glow>
                </a:effectLst>
                <a:latin typeface="+mj-lt"/>
              </a:rPr>
              <a:t>Elmo Alanís Valdez (Psicólogo)</a:t>
            </a:r>
          </a:p>
        </p:txBody>
      </p:sp>
      <p:pic>
        <p:nvPicPr>
          <p:cNvPr id="4098" name="Picture 2" descr="C:\01 Mis docu. Backup\Mis imágenes\00 Para el mensaje haciendo\01b.jpg"/>
          <p:cNvPicPr>
            <a:picLocks noChangeAspect="1" noChangeArrowheads="1"/>
          </p:cNvPicPr>
          <p:nvPr/>
        </p:nvPicPr>
        <p:blipFill rotWithShape="1">
          <a:blip r:embed="rId18">
            <a:extLst>
              <a:ext uri="{28A0092B-C50C-407E-A947-70E740481C1C}">
                <a14:useLocalDpi xmlns:a14="http://schemas.microsoft.com/office/drawing/2010/main" val="0"/>
              </a:ext>
            </a:extLst>
          </a:blip>
          <a:srcRect l="265" t="501" r="283" b="501"/>
          <a:stretch/>
        </p:blipFill>
        <p:spPr bwMode="auto">
          <a:xfrm>
            <a:off x="0" y="1"/>
            <a:ext cx="9144001" cy="51435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mc:AlternateContent xmlns:mc="http://schemas.openxmlformats.org/markup-compatibility/2006">
    <mc:Choice xmlns:p14="http://schemas.microsoft.com/office/powerpoint/2010/main" Requires="p14">
      <p:transition spd="slow" p14:dur="2000">
        <p14:prism dir="u" isContent="1"/>
        <p:sndAc>
          <p:stSnd>
            <p:snd r:embed="rId2" name="Happy New Year (Abba) - Domino Pianomusic.wav"/>
          </p:stSnd>
        </p:sndAc>
      </p:transition>
    </mc:Choice>
    <mc:Fallback>
      <p:transition spd="slow">
        <p:fade/>
        <p:sndAc>
          <p:stSnd>
            <p:snd r:embed="rId2" name="Happy New Year (Abba) - Domino Pianomusic.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xit" presetSubtype="1" fill="hold" nodeType="clickEffect">
                                  <p:stCondLst>
                                    <p:cond delay="0"/>
                                  </p:stCondLst>
                                  <p:childTnLst>
                                    <p:animEffect transition="out" filter="wheel(1)">
                                      <p:cBhvr>
                                        <p:cTn id="6" dur="2000"/>
                                        <p:tgtEl>
                                          <p:spTgt spid="4098"/>
                                        </p:tgtEl>
                                      </p:cBhvr>
                                    </p:animEffect>
                                    <p:set>
                                      <p:cBhvr>
                                        <p:cTn id="7" dur="1" fill="hold">
                                          <p:stCondLst>
                                            <p:cond delay="1999"/>
                                          </p:stCondLst>
                                        </p:cTn>
                                        <p:tgtEl>
                                          <p:spTgt spid="4098"/>
                                        </p:tgtEl>
                                        <p:attrNameLst>
                                          <p:attrName>style.visibility</p:attrName>
                                        </p:attrNameLst>
                                      </p:cBhvr>
                                      <p:to>
                                        <p:strVal val="hidden"/>
                                      </p:to>
                                    </p:se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nodeType="clickEffect">
                                  <p:stCondLst>
                                    <p:cond delay="0"/>
                                  </p:stCondLst>
                                  <p:childTnLst>
                                    <p:set>
                                      <p:cBhvr>
                                        <p:cTn id="11" dur="1" fill="hold">
                                          <p:stCondLst>
                                            <p:cond delay="0"/>
                                          </p:stCondLst>
                                        </p:cTn>
                                        <p:tgtEl>
                                          <p:spTgt spid="59"/>
                                        </p:tgtEl>
                                        <p:attrNameLst>
                                          <p:attrName>style.visibility</p:attrName>
                                        </p:attrNameLst>
                                      </p:cBhvr>
                                      <p:to>
                                        <p:strVal val="visible"/>
                                      </p:to>
                                    </p:set>
                                    <p:animEffect transition="in" filter="wipe(up)">
                                      <p:cBhvr>
                                        <p:cTn id="12" dur="2000"/>
                                        <p:tgtEl>
                                          <p:spTgt spid="59"/>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63"/>
                                        </p:tgtEl>
                                        <p:attrNameLst>
                                          <p:attrName>style.visibility</p:attrName>
                                        </p:attrNameLst>
                                      </p:cBhvr>
                                      <p:to>
                                        <p:strVal val="visible"/>
                                      </p:to>
                                    </p:set>
                                    <p:animEffect transition="in" filter="wipe(left)">
                                      <p:cBhvr>
                                        <p:cTn id="17" dur="1500"/>
                                        <p:tgtEl>
                                          <p:spTgt spid="6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3"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01 Mis docu. Backup\Mis imágenes\00 Para el mensaje haciendo\02a.jpg"/>
          <p:cNvPicPr>
            <a:picLocks noChangeAspect="1" noChangeArrowheads="1"/>
          </p:cNvPicPr>
          <p:nvPr/>
        </p:nvPicPr>
        <p:blipFill rotWithShape="1">
          <a:blip r:embed="rId2">
            <a:extLst>
              <a:ext uri="{28A0092B-C50C-407E-A947-70E740481C1C}">
                <a14:useLocalDpi xmlns:a14="http://schemas.microsoft.com/office/drawing/2010/main" val="0"/>
              </a:ext>
            </a:extLst>
          </a:blip>
          <a:srcRect l="376" t="515" r="392" b="515"/>
          <a:stretch/>
        </p:blipFill>
        <p:spPr bwMode="auto">
          <a:xfrm>
            <a:off x="0" y="1"/>
            <a:ext cx="9144000" cy="5143500"/>
          </a:xfrm>
          <a:prstGeom prst="rect">
            <a:avLst/>
          </a:prstGeom>
          <a:noFill/>
          <a:extLst>
            <a:ext uri="{909E8E84-426E-40DD-AFC4-6F175D3DCCD1}">
              <a14:hiddenFill xmlns:a14="http://schemas.microsoft.com/office/drawing/2010/main">
                <a:solidFill>
                  <a:srgbClr val="FFFFFF"/>
                </a:solidFill>
              </a14:hiddenFill>
            </a:ext>
          </a:extLst>
        </p:spPr>
      </p:pic>
      <p:grpSp>
        <p:nvGrpSpPr>
          <p:cNvPr id="15" name="14 Grupo"/>
          <p:cNvGrpSpPr/>
          <p:nvPr/>
        </p:nvGrpSpPr>
        <p:grpSpPr>
          <a:xfrm>
            <a:off x="1813117" y="1282570"/>
            <a:ext cx="5536751" cy="2585324"/>
            <a:chOff x="1813117" y="1282571"/>
            <a:chExt cx="5536751" cy="2585324"/>
          </a:xfrm>
        </p:grpSpPr>
        <p:sp>
          <p:nvSpPr>
            <p:cNvPr id="13" name="12 Rectángulo"/>
            <p:cNvSpPr/>
            <p:nvPr/>
          </p:nvSpPr>
          <p:spPr>
            <a:xfrm>
              <a:off x="1813117" y="1282571"/>
              <a:ext cx="5536751" cy="2585324"/>
            </a:xfrm>
            <a:prstGeom prst="rect">
              <a:avLst/>
            </a:prstGeom>
            <a:solidFill>
              <a:schemeClr val="tx1">
                <a:alpha val="5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2" name="1 Rectángulo"/>
            <p:cNvSpPr/>
            <p:nvPr/>
          </p:nvSpPr>
          <p:spPr>
            <a:xfrm>
              <a:off x="1813117" y="1282571"/>
              <a:ext cx="5536751" cy="2585323"/>
            </a:xfrm>
            <a:prstGeom prst="rect">
              <a:avLst/>
            </a:prstGeom>
          </p:spPr>
          <p:txBody>
            <a:bodyPr wrap="square">
              <a:spAutoFit/>
            </a:bodyPr>
            <a:lstStyle/>
            <a:p>
              <a:pPr algn="ctr"/>
              <a:r>
                <a:rPr lang="es-CO" b="1" dirty="0">
                  <a:solidFill>
                    <a:schemeClr val="bg1"/>
                  </a:solidFill>
                  <a:effectLst>
                    <a:glow rad="63500">
                      <a:schemeClr val="tx1"/>
                    </a:glow>
                  </a:effectLst>
                  <a:latin typeface="+mj-lt"/>
                </a:rPr>
                <a:t>El fin de un año tendrá un significado diferente dependiendo de la edad que uno tenga, para los muy viejitos es un evento que no les importa, ya han tenido tantos que no es más que un día más para ellos… y es que de hecho, no es más que un día más. ¿Hay acaso algún cambio en nuestro planeta, en su vegetación, en los patrones de comportamiento de los animales, en las estrellas o en nuestro sol? Voy a responder porque quizá sea necesario: NO.</a:t>
              </a:r>
            </a:p>
          </p:txBody>
        </p:sp>
      </p:grpSp>
      <p:pic>
        <p:nvPicPr>
          <p:cNvPr id="3074" name="Picture 2" descr="C:\01 Mis docu. Backup\Mis imágenes\00 Para el mensaje haciendo\02b.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288" y="-15875"/>
            <a:ext cx="9174163" cy="517525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mc:AlternateContent xmlns:mc="http://schemas.openxmlformats.org/markup-compatibility/2006" xmlns:p14="http://schemas.microsoft.com/office/powerpoint/2010/main">
    <mc:Choice Requires="p14">
      <p:transition spd="slow" p14:dur="2000">
        <p14:prism dir="u"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xit" presetSubtype="1" fill="hold" nodeType="clickEffect">
                                  <p:stCondLst>
                                    <p:cond delay="0"/>
                                  </p:stCondLst>
                                  <p:childTnLst>
                                    <p:animEffect transition="out" filter="wheel(1)">
                                      <p:cBhvr>
                                        <p:cTn id="6" dur="2000"/>
                                        <p:tgtEl>
                                          <p:spTgt spid="3074"/>
                                        </p:tgtEl>
                                      </p:cBhvr>
                                    </p:animEffect>
                                    <p:set>
                                      <p:cBhvr>
                                        <p:cTn id="7" dur="1" fill="hold">
                                          <p:stCondLst>
                                            <p:cond delay="1999"/>
                                          </p:stCondLst>
                                        </p:cTn>
                                        <p:tgtEl>
                                          <p:spTgt spid="3074"/>
                                        </p:tgtEl>
                                        <p:attrNameLst>
                                          <p:attrName>style.visibility</p:attrName>
                                        </p:attrNameLst>
                                      </p:cBhvr>
                                      <p:to>
                                        <p:strVal val="hidden"/>
                                      </p:to>
                                    </p:set>
                                  </p:childTnLst>
                                </p:cTn>
                              </p:par>
                            </p:childTnLst>
                          </p:cTn>
                        </p:par>
                      </p:childTnLst>
                    </p:cTn>
                  </p:par>
                  <p:par>
                    <p:cTn id="8" fill="hold">
                      <p:stCondLst>
                        <p:cond delay="indefinite"/>
                      </p:stCondLst>
                      <p:childTnLst>
                        <p:par>
                          <p:cTn id="9" fill="hold">
                            <p:stCondLst>
                              <p:cond delay="0"/>
                            </p:stCondLst>
                            <p:childTnLst>
                              <p:par>
                                <p:cTn id="10" presetID="53" presetClass="entr" presetSubtype="16" fill="hold" nodeType="clickEffect">
                                  <p:stCondLst>
                                    <p:cond delay="0"/>
                                  </p:stCondLst>
                                  <p:childTnLst>
                                    <p:set>
                                      <p:cBhvr>
                                        <p:cTn id="11" dur="1" fill="hold">
                                          <p:stCondLst>
                                            <p:cond delay="0"/>
                                          </p:stCondLst>
                                        </p:cTn>
                                        <p:tgtEl>
                                          <p:spTgt spid="15"/>
                                        </p:tgtEl>
                                        <p:attrNameLst>
                                          <p:attrName>style.visibility</p:attrName>
                                        </p:attrNameLst>
                                      </p:cBhvr>
                                      <p:to>
                                        <p:strVal val="visible"/>
                                      </p:to>
                                    </p:set>
                                    <p:anim calcmode="lin" valueType="num">
                                      <p:cBhvr>
                                        <p:cTn id="12" dur="1000" fill="hold"/>
                                        <p:tgtEl>
                                          <p:spTgt spid="15"/>
                                        </p:tgtEl>
                                        <p:attrNameLst>
                                          <p:attrName>ppt_w</p:attrName>
                                        </p:attrNameLst>
                                      </p:cBhvr>
                                      <p:tavLst>
                                        <p:tav tm="0">
                                          <p:val>
                                            <p:fltVal val="0"/>
                                          </p:val>
                                        </p:tav>
                                        <p:tav tm="100000">
                                          <p:val>
                                            <p:strVal val="#ppt_w"/>
                                          </p:val>
                                        </p:tav>
                                      </p:tavLst>
                                    </p:anim>
                                    <p:anim calcmode="lin" valueType="num">
                                      <p:cBhvr>
                                        <p:cTn id="13" dur="1000" fill="hold"/>
                                        <p:tgtEl>
                                          <p:spTgt spid="15"/>
                                        </p:tgtEl>
                                        <p:attrNameLst>
                                          <p:attrName>ppt_h</p:attrName>
                                        </p:attrNameLst>
                                      </p:cBhvr>
                                      <p:tavLst>
                                        <p:tav tm="0">
                                          <p:val>
                                            <p:fltVal val="0"/>
                                          </p:val>
                                        </p:tav>
                                        <p:tav tm="100000">
                                          <p:val>
                                            <p:strVal val="#ppt_h"/>
                                          </p:val>
                                        </p:tav>
                                      </p:tavLst>
                                    </p:anim>
                                    <p:animEffect transition="in" filter="fade">
                                      <p:cBhvr>
                                        <p:cTn id="14" dur="10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01 Mis docu. Backup\Mis imágenes\00 Para el mensaje haciendo\03a.jpg"/>
          <p:cNvPicPr>
            <a:picLocks noChangeAspect="1" noChangeArrowheads="1"/>
          </p:cNvPicPr>
          <p:nvPr/>
        </p:nvPicPr>
        <p:blipFill rotWithShape="1">
          <a:blip r:embed="rId2">
            <a:extLst>
              <a:ext uri="{28A0092B-C50C-407E-A947-70E740481C1C}">
                <a14:useLocalDpi xmlns:a14="http://schemas.microsoft.com/office/drawing/2010/main" val="0"/>
              </a:ext>
            </a:extLst>
          </a:blip>
          <a:srcRect l="273" t="515" r="291" b="515"/>
          <a:stretch/>
        </p:blipFill>
        <p:spPr bwMode="auto">
          <a:xfrm>
            <a:off x="-12429" y="1"/>
            <a:ext cx="9156430" cy="5143500"/>
          </a:xfrm>
          <a:prstGeom prst="rect">
            <a:avLst/>
          </a:prstGeom>
          <a:noFill/>
          <a:extLst>
            <a:ext uri="{909E8E84-426E-40DD-AFC4-6F175D3DCCD1}">
              <a14:hiddenFill xmlns:a14="http://schemas.microsoft.com/office/drawing/2010/main">
                <a:solidFill>
                  <a:srgbClr val="FFFFFF"/>
                </a:solidFill>
              </a14:hiddenFill>
            </a:ext>
          </a:extLst>
        </p:spPr>
      </p:pic>
      <p:grpSp>
        <p:nvGrpSpPr>
          <p:cNvPr id="11" name="10 Grupo"/>
          <p:cNvGrpSpPr/>
          <p:nvPr/>
        </p:nvGrpSpPr>
        <p:grpSpPr>
          <a:xfrm>
            <a:off x="1475656" y="1149588"/>
            <a:ext cx="6192688" cy="2862322"/>
            <a:chOff x="1475656" y="1149588"/>
            <a:chExt cx="6192688" cy="2862322"/>
          </a:xfrm>
        </p:grpSpPr>
        <p:sp>
          <p:nvSpPr>
            <p:cNvPr id="10" name="9 Rectángulo"/>
            <p:cNvSpPr/>
            <p:nvPr/>
          </p:nvSpPr>
          <p:spPr>
            <a:xfrm>
              <a:off x="1475656" y="1149588"/>
              <a:ext cx="6192688" cy="2862322"/>
            </a:xfrm>
            <a:prstGeom prst="rect">
              <a:avLst/>
            </a:prstGeom>
            <a:solidFill>
              <a:schemeClr val="tx1">
                <a:alpha val="5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9" name="8 Rectángulo"/>
            <p:cNvSpPr/>
            <p:nvPr/>
          </p:nvSpPr>
          <p:spPr>
            <a:xfrm>
              <a:off x="1475656" y="1149588"/>
              <a:ext cx="6192688" cy="2862322"/>
            </a:xfrm>
            <a:prstGeom prst="rect">
              <a:avLst/>
            </a:prstGeom>
          </p:spPr>
          <p:txBody>
            <a:bodyPr wrap="square">
              <a:spAutoFit/>
            </a:bodyPr>
            <a:lstStyle/>
            <a:p>
              <a:pPr algn="ctr"/>
              <a:r>
                <a:rPr lang="es-CO" b="1" dirty="0">
                  <a:solidFill>
                    <a:schemeClr val="bg1"/>
                  </a:solidFill>
                  <a:effectLst>
                    <a:glow rad="63500">
                      <a:schemeClr val="tx1"/>
                    </a:glow>
                  </a:effectLst>
                  <a:latin typeface="+mj-lt"/>
                </a:rPr>
                <a:t>La Tierra completa una órbita alrededor del sol, pero esta órbita se completó también ayer con respecto a ese día, es decir, nuestro cumpleaños es precisamente eso, que desde que nacimos el planeta le ha dado la vuelta al sol una vez y eso es un año y le vamos sumando. Es algo arbitrario contar el inicio del año el 1 de enero, bien podría ser el 1 de febrero o el 1 de abril, es lo mismo, no ocurre nada especial esos días. No es como en los solsticios o equinoccios en los que sí ocurre algo distinto al resto de los días del año. Cualquiera de esas 4 fechas sería un buen momento para iniciar la cuenta de un año.</a:t>
              </a:r>
            </a:p>
          </p:txBody>
        </p:sp>
      </p:grpSp>
      <p:pic>
        <p:nvPicPr>
          <p:cNvPr id="5122" name="Picture 2" descr="C:\01 Mis docu. Backup\Mis imágenes\00 Para el mensaje haciendo\03b.jpg"/>
          <p:cNvPicPr>
            <a:picLocks noChangeAspect="1" noChangeArrowheads="1"/>
          </p:cNvPicPr>
          <p:nvPr/>
        </p:nvPicPr>
        <p:blipFill rotWithShape="1">
          <a:blip r:embed="rId3">
            <a:extLst>
              <a:ext uri="{28A0092B-C50C-407E-A947-70E740481C1C}">
                <a14:useLocalDpi xmlns:a14="http://schemas.microsoft.com/office/drawing/2010/main" val="0"/>
              </a:ext>
            </a:extLst>
          </a:blip>
          <a:srcRect l="240" t="502" r="156" b="531"/>
          <a:stretch/>
        </p:blipFill>
        <p:spPr bwMode="auto">
          <a:xfrm>
            <a:off x="-12429" y="1"/>
            <a:ext cx="9156430" cy="51435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mc:AlternateContent xmlns:mc="http://schemas.openxmlformats.org/markup-compatibility/2006" xmlns:p14="http://schemas.microsoft.com/office/powerpoint/2010/main">
    <mc:Choice Requires="p14">
      <p:transition spd="slow" p14:dur="2000">
        <p14:prism dir="u"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xit" presetSubtype="1" fill="hold" nodeType="clickEffect">
                                  <p:stCondLst>
                                    <p:cond delay="0"/>
                                  </p:stCondLst>
                                  <p:childTnLst>
                                    <p:animEffect transition="out" filter="wheel(1)">
                                      <p:cBhvr>
                                        <p:cTn id="6" dur="2000"/>
                                        <p:tgtEl>
                                          <p:spTgt spid="5122"/>
                                        </p:tgtEl>
                                      </p:cBhvr>
                                    </p:animEffect>
                                    <p:set>
                                      <p:cBhvr>
                                        <p:cTn id="7" dur="1" fill="hold">
                                          <p:stCondLst>
                                            <p:cond delay="1999"/>
                                          </p:stCondLst>
                                        </p:cTn>
                                        <p:tgtEl>
                                          <p:spTgt spid="5122"/>
                                        </p:tgtEl>
                                        <p:attrNameLst>
                                          <p:attrName>style.visibility</p:attrName>
                                        </p:attrNameLst>
                                      </p:cBhvr>
                                      <p:to>
                                        <p:strVal val="hidden"/>
                                      </p:to>
                                    </p:set>
                                  </p:childTnLst>
                                </p:cTn>
                              </p:par>
                            </p:childTnLst>
                          </p:cTn>
                        </p:par>
                      </p:childTnLst>
                    </p:cTn>
                  </p:par>
                  <p:par>
                    <p:cTn id="8" fill="hold">
                      <p:stCondLst>
                        <p:cond delay="indefinite"/>
                      </p:stCondLst>
                      <p:childTnLst>
                        <p:par>
                          <p:cTn id="9" fill="hold">
                            <p:stCondLst>
                              <p:cond delay="0"/>
                            </p:stCondLst>
                            <p:childTnLst>
                              <p:par>
                                <p:cTn id="10" presetID="53" presetClass="entr" presetSubtype="16" fill="hold" nodeType="clickEffect">
                                  <p:stCondLst>
                                    <p:cond delay="0"/>
                                  </p:stCondLst>
                                  <p:childTnLst>
                                    <p:set>
                                      <p:cBhvr>
                                        <p:cTn id="11" dur="1" fill="hold">
                                          <p:stCondLst>
                                            <p:cond delay="0"/>
                                          </p:stCondLst>
                                        </p:cTn>
                                        <p:tgtEl>
                                          <p:spTgt spid="11"/>
                                        </p:tgtEl>
                                        <p:attrNameLst>
                                          <p:attrName>style.visibility</p:attrName>
                                        </p:attrNameLst>
                                      </p:cBhvr>
                                      <p:to>
                                        <p:strVal val="visible"/>
                                      </p:to>
                                    </p:set>
                                    <p:anim calcmode="lin" valueType="num">
                                      <p:cBhvr>
                                        <p:cTn id="12" dur="1000" fill="hold"/>
                                        <p:tgtEl>
                                          <p:spTgt spid="11"/>
                                        </p:tgtEl>
                                        <p:attrNameLst>
                                          <p:attrName>ppt_w</p:attrName>
                                        </p:attrNameLst>
                                      </p:cBhvr>
                                      <p:tavLst>
                                        <p:tav tm="0">
                                          <p:val>
                                            <p:fltVal val="0"/>
                                          </p:val>
                                        </p:tav>
                                        <p:tav tm="100000">
                                          <p:val>
                                            <p:strVal val="#ppt_w"/>
                                          </p:val>
                                        </p:tav>
                                      </p:tavLst>
                                    </p:anim>
                                    <p:anim calcmode="lin" valueType="num">
                                      <p:cBhvr>
                                        <p:cTn id="13" dur="1000" fill="hold"/>
                                        <p:tgtEl>
                                          <p:spTgt spid="11"/>
                                        </p:tgtEl>
                                        <p:attrNameLst>
                                          <p:attrName>ppt_h</p:attrName>
                                        </p:attrNameLst>
                                      </p:cBhvr>
                                      <p:tavLst>
                                        <p:tav tm="0">
                                          <p:val>
                                            <p:fltVal val="0"/>
                                          </p:val>
                                        </p:tav>
                                        <p:tav tm="100000">
                                          <p:val>
                                            <p:strVal val="#ppt_h"/>
                                          </p:val>
                                        </p:tav>
                                      </p:tavLst>
                                    </p:anim>
                                    <p:animEffect transition="in" filter="fade">
                                      <p:cBhvr>
                                        <p:cTn id="14" dur="1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01 Mis docu. Backup\Mis imágenes\00 Para el mensaje haciendo\04a.jpg"/>
          <p:cNvPicPr>
            <a:picLocks noChangeAspect="1" noChangeArrowheads="1"/>
          </p:cNvPicPr>
          <p:nvPr/>
        </p:nvPicPr>
        <p:blipFill rotWithShape="1">
          <a:blip r:embed="rId2">
            <a:extLst>
              <a:ext uri="{28A0092B-C50C-407E-A947-70E740481C1C}">
                <a14:useLocalDpi xmlns:a14="http://schemas.microsoft.com/office/drawing/2010/main" val="0"/>
              </a:ext>
            </a:extLst>
          </a:blip>
          <a:srcRect l="269" t="531" r="287" b="507"/>
          <a:stretch/>
        </p:blipFill>
        <p:spPr bwMode="auto">
          <a:xfrm>
            <a:off x="-12429" y="0"/>
            <a:ext cx="9156429" cy="5143501"/>
          </a:xfrm>
          <a:prstGeom prst="rect">
            <a:avLst/>
          </a:prstGeom>
          <a:noFill/>
          <a:extLst>
            <a:ext uri="{909E8E84-426E-40DD-AFC4-6F175D3DCCD1}">
              <a14:hiddenFill xmlns:a14="http://schemas.microsoft.com/office/drawing/2010/main">
                <a:solidFill>
                  <a:srgbClr val="FFFFFF"/>
                </a:solidFill>
              </a14:hiddenFill>
            </a:ext>
          </a:extLst>
        </p:spPr>
      </p:pic>
      <p:grpSp>
        <p:nvGrpSpPr>
          <p:cNvPr id="11" name="10 Grupo"/>
          <p:cNvGrpSpPr/>
          <p:nvPr/>
        </p:nvGrpSpPr>
        <p:grpSpPr>
          <a:xfrm>
            <a:off x="2195736" y="1978658"/>
            <a:ext cx="4752529" cy="1200329"/>
            <a:chOff x="2195736" y="1978658"/>
            <a:chExt cx="4752529" cy="1200329"/>
          </a:xfrm>
        </p:grpSpPr>
        <p:sp>
          <p:nvSpPr>
            <p:cNvPr id="10" name="9 Rectángulo"/>
            <p:cNvSpPr/>
            <p:nvPr/>
          </p:nvSpPr>
          <p:spPr>
            <a:xfrm>
              <a:off x="2195736" y="1978658"/>
              <a:ext cx="4752529" cy="1200329"/>
            </a:xfrm>
            <a:prstGeom prst="rect">
              <a:avLst/>
            </a:prstGeom>
            <a:solidFill>
              <a:schemeClr val="tx1">
                <a:alpha val="5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9" name="8 Rectángulo"/>
            <p:cNvSpPr/>
            <p:nvPr/>
          </p:nvSpPr>
          <p:spPr>
            <a:xfrm>
              <a:off x="2195736" y="1978658"/>
              <a:ext cx="4752529" cy="1200329"/>
            </a:xfrm>
            <a:prstGeom prst="rect">
              <a:avLst/>
            </a:prstGeom>
          </p:spPr>
          <p:txBody>
            <a:bodyPr wrap="square">
              <a:spAutoFit/>
            </a:bodyPr>
            <a:lstStyle/>
            <a:p>
              <a:pPr algn="ctr"/>
              <a:r>
                <a:rPr lang="es-CO" b="1" dirty="0">
                  <a:solidFill>
                    <a:schemeClr val="bg1"/>
                  </a:solidFill>
                  <a:effectLst>
                    <a:glow rad="63500">
                      <a:schemeClr val="tx1"/>
                    </a:glow>
                  </a:effectLst>
                  <a:latin typeface="+mj-lt"/>
                </a:rPr>
                <a:t>Pero en fin… el ser humano es un ser social y en eso basa sus normas y socialmente el año empieza el 1 de enero para una buena parte de la población de la Tierra, así que así sea</a:t>
              </a:r>
              <a:r>
                <a:rPr lang="es-CO" b="1" dirty="0" smtClean="0">
                  <a:solidFill>
                    <a:schemeClr val="bg1"/>
                  </a:solidFill>
                  <a:effectLst>
                    <a:glow rad="63500">
                      <a:schemeClr val="tx1"/>
                    </a:glow>
                  </a:effectLst>
                  <a:latin typeface="+mj-lt"/>
                </a:rPr>
                <a:t>.</a:t>
              </a:r>
              <a:endParaRPr lang="es-CO" b="1" dirty="0">
                <a:solidFill>
                  <a:schemeClr val="bg1"/>
                </a:solidFill>
                <a:effectLst>
                  <a:glow rad="63500">
                    <a:schemeClr val="tx1"/>
                  </a:glow>
                </a:effectLst>
                <a:latin typeface="+mj-lt"/>
              </a:endParaRPr>
            </a:p>
          </p:txBody>
        </p:sp>
      </p:grpSp>
      <p:pic>
        <p:nvPicPr>
          <p:cNvPr id="6146" name="Picture 2" descr="C:\01 Mis docu. Backup\Mis imágenes\00 Para el mensaje haciendo\04b.jpg"/>
          <p:cNvPicPr>
            <a:picLocks noChangeAspect="1" noChangeArrowheads="1"/>
          </p:cNvPicPr>
          <p:nvPr/>
        </p:nvPicPr>
        <p:blipFill rotWithShape="1">
          <a:blip r:embed="rId3">
            <a:extLst>
              <a:ext uri="{28A0092B-C50C-407E-A947-70E740481C1C}">
                <a14:useLocalDpi xmlns:a14="http://schemas.microsoft.com/office/drawing/2010/main" val="0"/>
              </a:ext>
            </a:extLst>
          </a:blip>
          <a:srcRect l="265" t="501" r="283" b="501"/>
          <a:stretch/>
        </p:blipFill>
        <p:spPr bwMode="auto">
          <a:xfrm>
            <a:off x="-12429" y="1"/>
            <a:ext cx="9156430" cy="51435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mc:AlternateContent xmlns:mc="http://schemas.openxmlformats.org/markup-compatibility/2006" xmlns:p14="http://schemas.microsoft.com/office/powerpoint/2010/main">
    <mc:Choice Requires="p14">
      <p:transition spd="slow" p14:dur="2000">
        <p14:prism dir="u"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xit" presetSubtype="1" fill="hold" nodeType="clickEffect">
                                  <p:stCondLst>
                                    <p:cond delay="0"/>
                                  </p:stCondLst>
                                  <p:childTnLst>
                                    <p:animEffect transition="out" filter="wheel(1)">
                                      <p:cBhvr>
                                        <p:cTn id="6" dur="2000"/>
                                        <p:tgtEl>
                                          <p:spTgt spid="6146"/>
                                        </p:tgtEl>
                                      </p:cBhvr>
                                    </p:animEffect>
                                    <p:set>
                                      <p:cBhvr>
                                        <p:cTn id="7" dur="1" fill="hold">
                                          <p:stCondLst>
                                            <p:cond delay="1999"/>
                                          </p:stCondLst>
                                        </p:cTn>
                                        <p:tgtEl>
                                          <p:spTgt spid="6146"/>
                                        </p:tgtEl>
                                        <p:attrNameLst>
                                          <p:attrName>style.visibility</p:attrName>
                                        </p:attrNameLst>
                                      </p:cBhvr>
                                      <p:to>
                                        <p:strVal val="hidden"/>
                                      </p:to>
                                    </p:set>
                                  </p:childTnLst>
                                </p:cTn>
                              </p:par>
                            </p:childTnLst>
                          </p:cTn>
                        </p:par>
                      </p:childTnLst>
                    </p:cTn>
                  </p:par>
                  <p:par>
                    <p:cTn id="8" fill="hold">
                      <p:stCondLst>
                        <p:cond delay="indefinite"/>
                      </p:stCondLst>
                      <p:childTnLst>
                        <p:par>
                          <p:cTn id="9" fill="hold">
                            <p:stCondLst>
                              <p:cond delay="0"/>
                            </p:stCondLst>
                            <p:childTnLst>
                              <p:par>
                                <p:cTn id="10" presetID="53" presetClass="entr" presetSubtype="16" fill="hold" nodeType="clickEffect">
                                  <p:stCondLst>
                                    <p:cond delay="0"/>
                                  </p:stCondLst>
                                  <p:childTnLst>
                                    <p:set>
                                      <p:cBhvr>
                                        <p:cTn id="11" dur="1" fill="hold">
                                          <p:stCondLst>
                                            <p:cond delay="0"/>
                                          </p:stCondLst>
                                        </p:cTn>
                                        <p:tgtEl>
                                          <p:spTgt spid="11"/>
                                        </p:tgtEl>
                                        <p:attrNameLst>
                                          <p:attrName>style.visibility</p:attrName>
                                        </p:attrNameLst>
                                      </p:cBhvr>
                                      <p:to>
                                        <p:strVal val="visible"/>
                                      </p:to>
                                    </p:set>
                                    <p:anim calcmode="lin" valueType="num">
                                      <p:cBhvr>
                                        <p:cTn id="12" dur="1000" fill="hold"/>
                                        <p:tgtEl>
                                          <p:spTgt spid="11"/>
                                        </p:tgtEl>
                                        <p:attrNameLst>
                                          <p:attrName>ppt_w</p:attrName>
                                        </p:attrNameLst>
                                      </p:cBhvr>
                                      <p:tavLst>
                                        <p:tav tm="0">
                                          <p:val>
                                            <p:fltVal val="0"/>
                                          </p:val>
                                        </p:tav>
                                        <p:tav tm="100000">
                                          <p:val>
                                            <p:strVal val="#ppt_w"/>
                                          </p:val>
                                        </p:tav>
                                      </p:tavLst>
                                    </p:anim>
                                    <p:anim calcmode="lin" valueType="num">
                                      <p:cBhvr>
                                        <p:cTn id="13" dur="1000" fill="hold"/>
                                        <p:tgtEl>
                                          <p:spTgt spid="11"/>
                                        </p:tgtEl>
                                        <p:attrNameLst>
                                          <p:attrName>ppt_h</p:attrName>
                                        </p:attrNameLst>
                                      </p:cBhvr>
                                      <p:tavLst>
                                        <p:tav tm="0">
                                          <p:val>
                                            <p:fltVal val="0"/>
                                          </p:val>
                                        </p:tav>
                                        <p:tav tm="100000">
                                          <p:val>
                                            <p:strVal val="#ppt_h"/>
                                          </p:val>
                                        </p:tav>
                                      </p:tavLst>
                                    </p:anim>
                                    <p:animEffect transition="in" filter="fade">
                                      <p:cBhvr>
                                        <p:cTn id="14" dur="1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C:\01 Mis docu. Backup\Mis imágenes\00 Para el mensaje haciendo\05a.jpg"/>
          <p:cNvPicPr>
            <a:picLocks noChangeAspect="1" noChangeArrowheads="1"/>
          </p:cNvPicPr>
          <p:nvPr/>
        </p:nvPicPr>
        <p:blipFill rotWithShape="1">
          <a:blip r:embed="rId2">
            <a:extLst>
              <a:ext uri="{28A0092B-C50C-407E-A947-70E740481C1C}">
                <a14:useLocalDpi xmlns:a14="http://schemas.microsoft.com/office/drawing/2010/main" val="0"/>
              </a:ext>
            </a:extLst>
          </a:blip>
          <a:srcRect l="368" t="501" r="386" b="501"/>
          <a:stretch/>
        </p:blipFill>
        <p:spPr bwMode="auto">
          <a:xfrm>
            <a:off x="0" y="1"/>
            <a:ext cx="9144000" cy="5143500"/>
          </a:xfrm>
          <a:prstGeom prst="rect">
            <a:avLst/>
          </a:prstGeom>
          <a:noFill/>
          <a:extLst>
            <a:ext uri="{909E8E84-426E-40DD-AFC4-6F175D3DCCD1}">
              <a14:hiddenFill xmlns:a14="http://schemas.microsoft.com/office/drawing/2010/main">
                <a:solidFill>
                  <a:srgbClr val="FFFFFF"/>
                </a:solidFill>
              </a14:hiddenFill>
            </a:ext>
          </a:extLst>
        </p:spPr>
      </p:pic>
      <p:grpSp>
        <p:nvGrpSpPr>
          <p:cNvPr id="11" name="10 Grupo"/>
          <p:cNvGrpSpPr/>
          <p:nvPr/>
        </p:nvGrpSpPr>
        <p:grpSpPr>
          <a:xfrm>
            <a:off x="1609281" y="1292962"/>
            <a:ext cx="5935829" cy="2585323"/>
            <a:chOff x="1609281" y="1292962"/>
            <a:chExt cx="5935829" cy="2585323"/>
          </a:xfrm>
        </p:grpSpPr>
        <p:sp>
          <p:nvSpPr>
            <p:cNvPr id="10" name="9 Rectángulo"/>
            <p:cNvSpPr/>
            <p:nvPr/>
          </p:nvSpPr>
          <p:spPr>
            <a:xfrm>
              <a:off x="1609281" y="1292962"/>
              <a:ext cx="5935829" cy="2585323"/>
            </a:xfrm>
            <a:prstGeom prst="rect">
              <a:avLst/>
            </a:prstGeom>
            <a:solidFill>
              <a:schemeClr val="tx1">
                <a:alpha val="5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9" name="8 Rectángulo"/>
            <p:cNvSpPr/>
            <p:nvPr/>
          </p:nvSpPr>
          <p:spPr>
            <a:xfrm>
              <a:off x="1609281" y="1292962"/>
              <a:ext cx="5935829" cy="2585323"/>
            </a:xfrm>
            <a:prstGeom prst="rect">
              <a:avLst/>
            </a:prstGeom>
          </p:spPr>
          <p:txBody>
            <a:bodyPr wrap="square">
              <a:spAutoFit/>
            </a:bodyPr>
            <a:lstStyle/>
            <a:p>
              <a:pPr algn="ctr"/>
              <a:r>
                <a:rPr lang="es-CO" b="1" dirty="0">
                  <a:solidFill>
                    <a:schemeClr val="bg1"/>
                  </a:solidFill>
                  <a:effectLst>
                    <a:glow rad="63500">
                      <a:schemeClr val="tx1"/>
                    </a:glow>
                  </a:effectLst>
                  <a:latin typeface="+mj-lt"/>
                </a:rPr>
                <a:t>Este año termina y uno nuevo comienza. Como siempre, los buenos deseos abundan pero al igual que en el cumpleaños, yo sugiero que se use ese día final del año para analizar nuestra vida en este último año. Probablemente recordemos, aunque sea vagamente, los deseos o intenciones que tuvimos el año pasado en el día último… ¿los cumpliste</a:t>
              </a:r>
              <a:r>
                <a:rPr lang="es-CO" b="1" dirty="0" smtClean="0">
                  <a:solidFill>
                    <a:schemeClr val="bg1"/>
                  </a:solidFill>
                  <a:effectLst>
                    <a:glow rad="63500">
                      <a:schemeClr val="tx1"/>
                    </a:glow>
                  </a:effectLst>
                  <a:latin typeface="+mj-lt"/>
                </a:rPr>
                <a:t>?.</a:t>
              </a:r>
            </a:p>
            <a:p>
              <a:pPr algn="ctr"/>
              <a:endParaRPr lang="es-CO" b="1" dirty="0">
                <a:solidFill>
                  <a:schemeClr val="bg1"/>
                </a:solidFill>
                <a:effectLst>
                  <a:glow rad="63500">
                    <a:schemeClr val="tx1"/>
                  </a:glow>
                </a:effectLst>
                <a:latin typeface="+mj-lt"/>
              </a:endParaRPr>
            </a:p>
            <a:p>
              <a:pPr algn="ctr"/>
              <a:r>
                <a:rPr lang="es-CO" b="1" dirty="0">
                  <a:solidFill>
                    <a:schemeClr val="bg1"/>
                  </a:solidFill>
                  <a:effectLst>
                    <a:glow rad="63500">
                      <a:schemeClr val="tx1"/>
                    </a:glow>
                  </a:effectLst>
                  <a:latin typeface="+mj-lt"/>
                </a:rPr>
                <a:t>Si es así, ¡Felicidades</a:t>
              </a:r>
              <a:r>
                <a:rPr lang="es-CO" b="1" dirty="0" smtClean="0">
                  <a:solidFill>
                    <a:schemeClr val="bg1"/>
                  </a:solidFill>
                  <a:effectLst>
                    <a:glow rad="63500">
                      <a:schemeClr val="tx1"/>
                    </a:glow>
                  </a:effectLst>
                  <a:latin typeface="+mj-lt"/>
                </a:rPr>
                <a:t>!...</a:t>
              </a:r>
              <a:endParaRPr lang="es-CO" b="1" dirty="0">
                <a:solidFill>
                  <a:schemeClr val="bg1"/>
                </a:solidFill>
                <a:effectLst>
                  <a:glow rad="63500">
                    <a:schemeClr val="tx1"/>
                  </a:glow>
                </a:effectLst>
                <a:latin typeface="+mj-lt"/>
              </a:endParaRPr>
            </a:p>
          </p:txBody>
        </p:sp>
      </p:grpSp>
      <p:pic>
        <p:nvPicPr>
          <p:cNvPr id="7171" name="Picture 3" descr="C:\01 Mis docu. Backup\Mis imágenes\00 Para el mensaje haciendo\05b.jpg"/>
          <p:cNvPicPr>
            <a:picLocks noChangeAspect="1" noChangeArrowheads="1"/>
          </p:cNvPicPr>
          <p:nvPr/>
        </p:nvPicPr>
        <p:blipFill rotWithShape="1">
          <a:blip r:embed="rId3">
            <a:extLst>
              <a:ext uri="{28A0092B-C50C-407E-A947-70E740481C1C}">
                <a14:useLocalDpi xmlns:a14="http://schemas.microsoft.com/office/drawing/2010/main" val="0"/>
              </a:ext>
            </a:extLst>
          </a:blip>
          <a:srcRect l="368" t="501" r="386" b="501"/>
          <a:stretch/>
        </p:blipFill>
        <p:spPr bwMode="auto">
          <a:xfrm>
            <a:off x="0" y="1"/>
            <a:ext cx="9144000" cy="51435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mc:AlternateContent xmlns:mc="http://schemas.openxmlformats.org/markup-compatibility/2006" xmlns:p14="http://schemas.microsoft.com/office/powerpoint/2010/main">
    <mc:Choice Requires="p14">
      <p:transition spd="slow" p14:dur="2000">
        <p14:prism dir="u"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xit" presetSubtype="1" fill="hold" nodeType="clickEffect">
                                  <p:stCondLst>
                                    <p:cond delay="0"/>
                                  </p:stCondLst>
                                  <p:childTnLst>
                                    <p:animEffect transition="out" filter="wheel(1)">
                                      <p:cBhvr>
                                        <p:cTn id="6" dur="2000"/>
                                        <p:tgtEl>
                                          <p:spTgt spid="7171"/>
                                        </p:tgtEl>
                                      </p:cBhvr>
                                    </p:animEffect>
                                    <p:set>
                                      <p:cBhvr>
                                        <p:cTn id="7" dur="1" fill="hold">
                                          <p:stCondLst>
                                            <p:cond delay="1999"/>
                                          </p:stCondLst>
                                        </p:cTn>
                                        <p:tgtEl>
                                          <p:spTgt spid="7171"/>
                                        </p:tgtEl>
                                        <p:attrNameLst>
                                          <p:attrName>style.visibility</p:attrName>
                                        </p:attrNameLst>
                                      </p:cBhvr>
                                      <p:to>
                                        <p:strVal val="hidden"/>
                                      </p:to>
                                    </p:set>
                                  </p:childTnLst>
                                </p:cTn>
                              </p:par>
                            </p:childTnLst>
                          </p:cTn>
                        </p:par>
                      </p:childTnLst>
                    </p:cTn>
                  </p:par>
                  <p:par>
                    <p:cTn id="8" fill="hold">
                      <p:stCondLst>
                        <p:cond delay="indefinite"/>
                      </p:stCondLst>
                      <p:childTnLst>
                        <p:par>
                          <p:cTn id="9" fill="hold">
                            <p:stCondLst>
                              <p:cond delay="0"/>
                            </p:stCondLst>
                            <p:childTnLst>
                              <p:par>
                                <p:cTn id="10" presetID="53" presetClass="entr" presetSubtype="16" fill="hold" nodeType="clickEffect">
                                  <p:stCondLst>
                                    <p:cond delay="0"/>
                                  </p:stCondLst>
                                  <p:childTnLst>
                                    <p:set>
                                      <p:cBhvr>
                                        <p:cTn id="11" dur="1" fill="hold">
                                          <p:stCondLst>
                                            <p:cond delay="0"/>
                                          </p:stCondLst>
                                        </p:cTn>
                                        <p:tgtEl>
                                          <p:spTgt spid="11"/>
                                        </p:tgtEl>
                                        <p:attrNameLst>
                                          <p:attrName>style.visibility</p:attrName>
                                        </p:attrNameLst>
                                      </p:cBhvr>
                                      <p:to>
                                        <p:strVal val="visible"/>
                                      </p:to>
                                    </p:set>
                                    <p:anim calcmode="lin" valueType="num">
                                      <p:cBhvr>
                                        <p:cTn id="12" dur="1000" fill="hold"/>
                                        <p:tgtEl>
                                          <p:spTgt spid="11"/>
                                        </p:tgtEl>
                                        <p:attrNameLst>
                                          <p:attrName>ppt_w</p:attrName>
                                        </p:attrNameLst>
                                      </p:cBhvr>
                                      <p:tavLst>
                                        <p:tav tm="0">
                                          <p:val>
                                            <p:fltVal val="0"/>
                                          </p:val>
                                        </p:tav>
                                        <p:tav tm="100000">
                                          <p:val>
                                            <p:strVal val="#ppt_w"/>
                                          </p:val>
                                        </p:tav>
                                      </p:tavLst>
                                    </p:anim>
                                    <p:anim calcmode="lin" valueType="num">
                                      <p:cBhvr>
                                        <p:cTn id="13" dur="1000" fill="hold"/>
                                        <p:tgtEl>
                                          <p:spTgt spid="11"/>
                                        </p:tgtEl>
                                        <p:attrNameLst>
                                          <p:attrName>ppt_h</p:attrName>
                                        </p:attrNameLst>
                                      </p:cBhvr>
                                      <p:tavLst>
                                        <p:tav tm="0">
                                          <p:val>
                                            <p:fltVal val="0"/>
                                          </p:val>
                                        </p:tav>
                                        <p:tav tm="100000">
                                          <p:val>
                                            <p:strVal val="#ppt_h"/>
                                          </p:val>
                                        </p:tav>
                                      </p:tavLst>
                                    </p:anim>
                                    <p:animEffect transition="in" filter="fade">
                                      <p:cBhvr>
                                        <p:cTn id="14" dur="1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5" name="Picture 3" descr="C:\01 Mis docu. Backup\Mis imágenes\00 Para el mensaje haciendo\06a.jpg"/>
          <p:cNvPicPr>
            <a:picLocks noChangeAspect="1" noChangeArrowheads="1"/>
          </p:cNvPicPr>
          <p:nvPr/>
        </p:nvPicPr>
        <p:blipFill rotWithShape="1">
          <a:blip r:embed="rId2">
            <a:extLst>
              <a:ext uri="{28A0092B-C50C-407E-A947-70E740481C1C}">
                <a14:useLocalDpi xmlns:a14="http://schemas.microsoft.com/office/drawing/2010/main" val="0"/>
              </a:ext>
            </a:extLst>
          </a:blip>
          <a:srcRect l="338" t="531" r="356" b="507"/>
          <a:stretch/>
        </p:blipFill>
        <p:spPr bwMode="auto">
          <a:xfrm>
            <a:off x="-12429" y="1193"/>
            <a:ext cx="9156429" cy="5142308"/>
          </a:xfrm>
          <a:prstGeom prst="rect">
            <a:avLst/>
          </a:prstGeom>
          <a:noFill/>
          <a:extLst>
            <a:ext uri="{909E8E84-426E-40DD-AFC4-6F175D3DCCD1}">
              <a14:hiddenFill xmlns:a14="http://schemas.microsoft.com/office/drawing/2010/main">
                <a:solidFill>
                  <a:srgbClr val="FFFFFF"/>
                </a:solidFill>
              </a14:hiddenFill>
            </a:ext>
          </a:extLst>
        </p:spPr>
      </p:pic>
      <p:grpSp>
        <p:nvGrpSpPr>
          <p:cNvPr id="11" name="10 Grupo"/>
          <p:cNvGrpSpPr/>
          <p:nvPr/>
        </p:nvGrpSpPr>
        <p:grpSpPr>
          <a:xfrm>
            <a:off x="1660507" y="1149588"/>
            <a:ext cx="5832649" cy="2862322"/>
            <a:chOff x="1660507" y="1149588"/>
            <a:chExt cx="5832649" cy="2862322"/>
          </a:xfrm>
        </p:grpSpPr>
        <p:sp>
          <p:nvSpPr>
            <p:cNvPr id="10" name="9 Rectángulo"/>
            <p:cNvSpPr/>
            <p:nvPr/>
          </p:nvSpPr>
          <p:spPr>
            <a:xfrm>
              <a:off x="1660508" y="1149588"/>
              <a:ext cx="5832648" cy="2862322"/>
            </a:xfrm>
            <a:prstGeom prst="rect">
              <a:avLst/>
            </a:prstGeom>
            <a:solidFill>
              <a:schemeClr val="tx1">
                <a:alpha val="5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9" name="8 Rectángulo"/>
            <p:cNvSpPr/>
            <p:nvPr/>
          </p:nvSpPr>
          <p:spPr>
            <a:xfrm>
              <a:off x="1660507" y="1149588"/>
              <a:ext cx="5832648" cy="2862322"/>
            </a:xfrm>
            <a:prstGeom prst="rect">
              <a:avLst/>
            </a:prstGeom>
          </p:spPr>
          <p:txBody>
            <a:bodyPr wrap="square">
              <a:spAutoFit/>
            </a:bodyPr>
            <a:lstStyle/>
            <a:p>
              <a:pPr algn="ctr"/>
              <a:r>
                <a:rPr lang="es-CO" b="1" dirty="0">
                  <a:solidFill>
                    <a:schemeClr val="bg1"/>
                  </a:solidFill>
                  <a:effectLst>
                    <a:glow rad="63500">
                      <a:schemeClr val="tx1"/>
                    </a:glow>
                  </a:effectLst>
                  <a:latin typeface="+mj-lt"/>
                </a:rPr>
                <a:t>Si no, ¿pues qué pasó?, analízalo, piénsalo, es necesario porque año con año la vida pasa y si algo queremos hacer hay que hacerlo AHORA. Cuando seas viejo habrá muchas cosas que ya no te importen, como el “qué dirán”, como la vergüenza de platicar con un desconocido, como hacer algo ridículo pero divertido, en fin, tú mismo piensa ahora en algo que no haces por “vergüenza”, te aseguro que cuando seas viejo no te importará ya nada de eso… y ¿sabes por qué?, ¿qué se dice de los ancianos?, que son sabios, que a fuerza de haber vivido saben más y mejor</a:t>
              </a:r>
              <a:r>
                <a:rPr lang="es-CO" b="1" dirty="0" smtClean="0">
                  <a:solidFill>
                    <a:schemeClr val="bg1"/>
                  </a:solidFill>
                  <a:effectLst>
                    <a:glow rad="63500">
                      <a:schemeClr val="tx1"/>
                    </a:glow>
                  </a:effectLst>
                  <a:latin typeface="+mj-lt"/>
                </a:rPr>
                <a:t>…</a:t>
              </a:r>
              <a:endParaRPr lang="es-CO" b="1" dirty="0">
                <a:solidFill>
                  <a:schemeClr val="bg1"/>
                </a:solidFill>
                <a:effectLst>
                  <a:glow rad="63500">
                    <a:schemeClr val="tx1"/>
                  </a:glow>
                </a:effectLst>
                <a:latin typeface="+mj-lt"/>
              </a:endParaRPr>
            </a:p>
          </p:txBody>
        </p:sp>
      </p:grpSp>
      <p:pic>
        <p:nvPicPr>
          <p:cNvPr id="8194" name="Picture 2" descr="C:\01 Mis docu. Backup\Mis imágenes\00 Para el mensaje haciendo\06b.jpg"/>
          <p:cNvPicPr>
            <a:picLocks noChangeAspect="1" noChangeArrowheads="1"/>
          </p:cNvPicPr>
          <p:nvPr/>
        </p:nvPicPr>
        <p:blipFill rotWithShape="1">
          <a:blip r:embed="rId3">
            <a:extLst>
              <a:ext uri="{28A0092B-C50C-407E-A947-70E740481C1C}">
                <a14:useLocalDpi xmlns:a14="http://schemas.microsoft.com/office/drawing/2010/main" val="0"/>
              </a:ext>
            </a:extLst>
          </a:blip>
          <a:srcRect l="335" t="524" r="351" b="502"/>
          <a:stretch/>
        </p:blipFill>
        <p:spPr bwMode="auto">
          <a:xfrm>
            <a:off x="-12429" y="1193"/>
            <a:ext cx="9156430" cy="5142307"/>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mc:AlternateContent xmlns:mc="http://schemas.openxmlformats.org/markup-compatibility/2006" xmlns:p14="http://schemas.microsoft.com/office/powerpoint/2010/main">
    <mc:Choice Requires="p14">
      <p:transition spd="slow" p14:dur="2000">
        <p14:prism dir="u"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xit" presetSubtype="1" fill="hold" nodeType="clickEffect">
                                  <p:stCondLst>
                                    <p:cond delay="0"/>
                                  </p:stCondLst>
                                  <p:childTnLst>
                                    <p:animEffect transition="out" filter="wheel(1)">
                                      <p:cBhvr>
                                        <p:cTn id="6" dur="2000"/>
                                        <p:tgtEl>
                                          <p:spTgt spid="8194"/>
                                        </p:tgtEl>
                                      </p:cBhvr>
                                    </p:animEffect>
                                    <p:set>
                                      <p:cBhvr>
                                        <p:cTn id="7" dur="1" fill="hold">
                                          <p:stCondLst>
                                            <p:cond delay="1999"/>
                                          </p:stCondLst>
                                        </p:cTn>
                                        <p:tgtEl>
                                          <p:spTgt spid="8194"/>
                                        </p:tgtEl>
                                        <p:attrNameLst>
                                          <p:attrName>style.visibility</p:attrName>
                                        </p:attrNameLst>
                                      </p:cBhvr>
                                      <p:to>
                                        <p:strVal val="hidden"/>
                                      </p:to>
                                    </p:set>
                                  </p:childTnLst>
                                </p:cTn>
                              </p:par>
                            </p:childTnLst>
                          </p:cTn>
                        </p:par>
                      </p:childTnLst>
                    </p:cTn>
                  </p:par>
                  <p:par>
                    <p:cTn id="8" fill="hold">
                      <p:stCondLst>
                        <p:cond delay="indefinite"/>
                      </p:stCondLst>
                      <p:childTnLst>
                        <p:par>
                          <p:cTn id="9" fill="hold">
                            <p:stCondLst>
                              <p:cond delay="0"/>
                            </p:stCondLst>
                            <p:childTnLst>
                              <p:par>
                                <p:cTn id="10" presetID="53" presetClass="entr" presetSubtype="16" fill="hold" nodeType="clickEffect">
                                  <p:stCondLst>
                                    <p:cond delay="0"/>
                                  </p:stCondLst>
                                  <p:childTnLst>
                                    <p:set>
                                      <p:cBhvr>
                                        <p:cTn id="11" dur="1" fill="hold">
                                          <p:stCondLst>
                                            <p:cond delay="0"/>
                                          </p:stCondLst>
                                        </p:cTn>
                                        <p:tgtEl>
                                          <p:spTgt spid="11"/>
                                        </p:tgtEl>
                                        <p:attrNameLst>
                                          <p:attrName>style.visibility</p:attrName>
                                        </p:attrNameLst>
                                      </p:cBhvr>
                                      <p:to>
                                        <p:strVal val="visible"/>
                                      </p:to>
                                    </p:set>
                                    <p:anim calcmode="lin" valueType="num">
                                      <p:cBhvr>
                                        <p:cTn id="12" dur="1000" fill="hold"/>
                                        <p:tgtEl>
                                          <p:spTgt spid="11"/>
                                        </p:tgtEl>
                                        <p:attrNameLst>
                                          <p:attrName>ppt_w</p:attrName>
                                        </p:attrNameLst>
                                      </p:cBhvr>
                                      <p:tavLst>
                                        <p:tav tm="0">
                                          <p:val>
                                            <p:fltVal val="0"/>
                                          </p:val>
                                        </p:tav>
                                        <p:tav tm="100000">
                                          <p:val>
                                            <p:strVal val="#ppt_w"/>
                                          </p:val>
                                        </p:tav>
                                      </p:tavLst>
                                    </p:anim>
                                    <p:anim calcmode="lin" valueType="num">
                                      <p:cBhvr>
                                        <p:cTn id="13" dur="1000" fill="hold"/>
                                        <p:tgtEl>
                                          <p:spTgt spid="11"/>
                                        </p:tgtEl>
                                        <p:attrNameLst>
                                          <p:attrName>ppt_h</p:attrName>
                                        </p:attrNameLst>
                                      </p:cBhvr>
                                      <p:tavLst>
                                        <p:tav tm="0">
                                          <p:val>
                                            <p:fltVal val="0"/>
                                          </p:val>
                                        </p:tav>
                                        <p:tav tm="100000">
                                          <p:val>
                                            <p:strVal val="#ppt_h"/>
                                          </p:val>
                                        </p:tav>
                                      </p:tavLst>
                                    </p:anim>
                                    <p:animEffect transition="in" filter="fade">
                                      <p:cBhvr>
                                        <p:cTn id="14" dur="1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9" name="Picture 3" descr="C:\01 Mis docu. Backup\Mis imágenes\00 Para el mensaje haciendo\07a.jpg"/>
          <p:cNvPicPr>
            <a:picLocks noChangeAspect="1" noChangeArrowheads="1"/>
          </p:cNvPicPr>
          <p:nvPr/>
        </p:nvPicPr>
        <p:blipFill rotWithShape="1">
          <a:blip r:embed="rId2">
            <a:extLst>
              <a:ext uri="{28A0092B-C50C-407E-A947-70E740481C1C}">
                <a14:useLocalDpi xmlns:a14="http://schemas.microsoft.com/office/drawing/2010/main" val="0"/>
              </a:ext>
            </a:extLst>
          </a:blip>
          <a:srcRect l="376" t="538" r="392" b="516"/>
          <a:stretch/>
        </p:blipFill>
        <p:spPr bwMode="auto">
          <a:xfrm>
            <a:off x="-12429" y="1"/>
            <a:ext cx="9156429" cy="5143500"/>
          </a:xfrm>
          <a:prstGeom prst="rect">
            <a:avLst/>
          </a:prstGeom>
          <a:noFill/>
          <a:extLst>
            <a:ext uri="{909E8E84-426E-40DD-AFC4-6F175D3DCCD1}">
              <a14:hiddenFill xmlns:a14="http://schemas.microsoft.com/office/drawing/2010/main">
                <a:solidFill>
                  <a:srgbClr val="FFFFFF"/>
                </a:solidFill>
              </a14:hiddenFill>
            </a:ext>
          </a:extLst>
        </p:spPr>
      </p:pic>
      <p:grpSp>
        <p:nvGrpSpPr>
          <p:cNvPr id="11" name="10 Grupo"/>
          <p:cNvGrpSpPr/>
          <p:nvPr/>
        </p:nvGrpSpPr>
        <p:grpSpPr>
          <a:xfrm>
            <a:off x="1825305" y="1419622"/>
            <a:ext cx="5503053" cy="2308324"/>
            <a:chOff x="1825305" y="1419622"/>
            <a:chExt cx="5503053" cy="2308324"/>
          </a:xfrm>
        </p:grpSpPr>
        <p:sp>
          <p:nvSpPr>
            <p:cNvPr id="10" name="9 Rectángulo"/>
            <p:cNvSpPr/>
            <p:nvPr/>
          </p:nvSpPr>
          <p:spPr>
            <a:xfrm>
              <a:off x="1825306" y="1419622"/>
              <a:ext cx="5503052" cy="2308324"/>
            </a:xfrm>
            <a:prstGeom prst="rect">
              <a:avLst/>
            </a:prstGeom>
            <a:solidFill>
              <a:schemeClr val="tx1">
                <a:alpha val="5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9" name="8 Rectángulo"/>
            <p:cNvSpPr/>
            <p:nvPr/>
          </p:nvSpPr>
          <p:spPr>
            <a:xfrm>
              <a:off x="1825305" y="1419622"/>
              <a:ext cx="5503052" cy="2308324"/>
            </a:xfrm>
            <a:prstGeom prst="rect">
              <a:avLst/>
            </a:prstGeom>
          </p:spPr>
          <p:txBody>
            <a:bodyPr wrap="square">
              <a:spAutoFit/>
            </a:bodyPr>
            <a:lstStyle/>
            <a:p>
              <a:pPr algn="ctr"/>
              <a:r>
                <a:rPr lang="es-CO" b="1" dirty="0">
                  <a:solidFill>
                    <a:schemeClr val="bg1"/>
                  </a:solidFill>
                  <a:effectLst>
                    <a:glow rad="63500">
                      <a:schemeClr val="tx1"/>
                    </a:glow>
                  </a:effectLst>
                  <a:latin typeface="+mj-lt"/>
                </a:rPr>
                <a:t>hazte caso a ti mismo antes de que sea demasiado tarde, deja de lado la pena, la vergüenza, el miedo a fallar, a hacer el ridículo, nada de eso importará, sólo importará que un día lo intentaste, si fallas o triunfas como quiera será divertido de contar, pero si no lo intentas estarás fallando, si lo intentas ¿quién sabe?, puede que te vaya bien o puede que no, pero tienes que intentarlo para saber.</a:t>
              </a:r>
            </a:p>
          </p:txBody>
        </p:sp>
      </p:grpSp>
      <p:pic>
        <p:nvPicPr>
          <p:cNvPr id="9218" name="Picture 2" descr="C:\01 Mis docu. Backup\Mis imágenes\00 Para el mensaje haciendo\07b.jpg"/>
          <p:cNvPicPr>
            <a:picLocks noChangeAspect="1" noChangeArrowheads="1"/>
          </p:cNvPicPr>
          <p:nvPr/>
        </p:nvPicPr>
        <p:blipFill rotWithShape="1">
          <a:blip r:embed="rId3">
            <a:extLst>
              <a:ext uri="{28A0092B-C50C-407E-A947-70E740481C1C}">
                <a14:useLocalDpi xmlns:a14="http://schemas.microsoft.com/office/drawing/2010/main" val="0"/>
              </a:ext>
            </a:extLst>
          </a:blip>
          <a:srcRect l="368" t="501" r="386" b="501"/>
          <a:stretch/>
        </p:blipFill>
        <p:spPr bwMode="auto">
          <a:xfrm>
            <a:off x="-12429" y="1"/>
            <a:ext cx="9156429" cy="51435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mc:AlternateContent xmlns:mc="http://schemas.openxmlformats.org/markup-compatibility/2006" xmlns:p14="http://schemas.microsoft.com/office/powerpoint/2010/main">
    <mc:Choice Requires="p14">
      <p:transition spd="slow" p14:dur="2000">
        <p14:prism dir="u"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xit" presetSubtype="1" fill="hold" nodeType="clickEffect">
                                  <p:stCondLst>
                                    <p:cond delay="0"/>
                                  </p:stCondLst>
                                  <p:childTnLst>
                                    <p:animEffect transition="out" filter="wheel(1)">
                                      <p:cBhvr>
                                        <p:cTn id="6" dur="2000"/>
                                        <p:tgtEl>
                                          <p:spTgt spid="9218"/>
                                        </p:tgtEl>
                                      </p:cBhvr>
                                    </p:animEffect>
                                    <p:set>
                                      <p:cBhvr>
                                        <p:cTn id="7" dur="1" fill="hold">
                                          <p:stCondLst>
                                            <p:cond delay="1999"/>
                                          </p:stCondLst>
                                        </p:cTn>
                                        <p:tgtEl>
                                          <p:spTgt spid="9218"/>
                                        </p:tgtEl>
                                        <p:attrNameLst>
                                          <p:attrName>style.visibility</p:attrName>
                                        </p:attrNameLst>
                                      </p:cBhvr>
                                      <p:to>
                                        <p:strVal val="hidden"/>
                                      </p:to>
                                    </p:set>
                                  </p:childTnLst>
                                </p:cTn>
                              </p:par>
                            </p:childTnLst>
                          </p:cTn>
                        </p:par>
                      </p:childTnLst>
                    </p:cTn>
                  </p:par>
                  <p:par>
                    <p:cTn id="8" fill="hold">
                      <p:stCondLst>
                        <p:cond delay="indefinite"/>
                      </p:stCondLst>
                      <p:childTnLst>
                        <p:par>
                          <p:cTn id="9" fill="hold">
                            <p:stCondLst>
                              <p:cond delay="0"/>
                            </p:stCondLst>
                            <p:childTnLst>
                              <p:par>
                                <p:cTn id="10" presetID="53" presetClass="entr" presetSubtype="16" fill="hold" nodeType="clickEffect">
                                  <p:stCondLst>
                                    <p:cond delay="0"/>
                                  </p:stCondLst>
                                  <p:childTnLst>
                                    <p:set>
                                      <p:cBhvr>
                                        <p:cTn id="11" dur="1" fill="hold">
                                          <p:stCondLst>
                                            <p:cond delay="0"/>
                                          </p:stCondLst>
                                        </p:cTn>
                                        <p:tgtEl>
                                          <p:spTgt spid="11"/>
                                        </p:tgtEl>
                                        <p:attrNameLst>
                                          <p:attrName>style.visibility</p:attrName>
                                        </p:attrNameLst>
                                      </p:cBhvr>
                                      <p:to>
                                        <p:strVal val="visible"/>
                                      </p:to>
                                    </p:set>
                                    <p:anim calcmode="lin" valueType="num">
                                      <p:cBhvr>
                                        <p:cTn id="12" dur="1000" fill="hold"/>
                                        <p:tgtEl>
                                          <p:spTgt spid="11"/>
                                        </p:tgtEl>
                                        <p:attrNameLst>
                                          <p:attrName>ppt_w</p:attrName>
                                        </p:attrNameLst>
                                      </p:cBhvr>
                                      <p:tavLst>
                                        <p:tav tm="0">
                                          <p:val>
                                            <p:fltVal val="0"/>
                                          </p:val>
                                        </p:tav>
                                        <p:tav tm="100000">
                                          <p:val>
                                            <p:strVal val="#ppt_w"/>
                                          </p:val>
                                        </p:tav>
                                      </p:tavLst>
                                    </p:anim>
                                    <p:anim calcmode="lin" valueType="num">
                                      <p:cBhvr>
                                        <p:cTn id="13" dur="1000" fill="hold"/>
                                        <p:tgtEl>
                                          <p:spTgt spid="11"/>
                                        </p:tgtEl>
                                        <p:attrNameLst>
                                          <p:attrName>ppt_h</p:attrName>
                                        </p:attrNameLst>
                                      </p:cBhvr>
                                      <p:tavLst>
                                        <p:tav tm="0">
                                          <p:val>
                                            <p:fltVal val="0"/>
                                          </p:val>
                                        </p:tav>
                                        <p:tav tm="100000">
                                          <p:val>
                                            <p:strVal val="#ppt_h"/>
                                          </p:val>
                                        </p:tav>
                                      </p:tavLst>
                                    </p:anim>
                                    <p:animEffect transition="in" filter="fade">
                                      <p:cBhvr>
                                        <p:cTn id="14" dur="1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3" name="Picture 3" descr="C:\01 Mis docu. Backup\Mis imágenes\00 Para el mensaje haciendo\08a.jpg"/>
          <p:cNvPicPr>
            <a:picLocks noChangeAspect="1" noChangeArrowheads="1"/>
          </p:cNvPicPr>
          <p:nvPr/>
        </p:nvPicPr>
        <p:blipFill rotWithShape="1">
          <a:blip r:embed="rId2">
            <a:extLst>
              <a:ext uri="{28A0092B-C50C-407E-A947-70E740481C1C}">
                <a14:useLocalDpi xmlns:a14="http://schemas.microsoft.com/office/drawing/2010/main" val="0"/>
              </a:ext>
            </a:extLst>
          </a:blip>
          <a:srcRect l="273" t="538" r="291" b="516"/>
          <a:stretch/>
        </p:blipFill>
        <p:spPr bwMode="auto">
          <a:xfrm>
            <a:off x="-12429" y="1"/>
            <a:ext cx="9156430" cy="5143500"/>
          </a:xfrm>
          <a:prstGeom prst="rect">
            <a:avLst/>
          </a:prstGeom>
          <a:noFill/>
          <a:extLst>
            <a:ext uri="{909E8E84-426E-40DD-AFC4-6F175D3DCCD1}">
              <a14:hiddenFill xmlns:a14="http://schemas.microsoft.com/office/drawing/2010/main">
                <a:solidFill>
                  <a:srgbClr val="FFFFFF"/>
                </a:solidFill>
              </a14:hiddenFill>
            </a:ext>
          </a:extLst>
        </p:spPr>
      </p:pic>
      <p:grpSp>
        <p:nvGrpSpPr>
          <p:cNvPr id="11" name="10 Grupo"/>
          <p:cNvGrpSpPr/>
          <p:nvPr/>
        </p:nvGrpSpPr>
        <p:grpSpPr>
          <a:xfrm>
            <a:off x="2286000" y="1851670"/>
            <a:ext cx="4572000" cy="1477328"/>
            <a:chOff x="2286000" y="1851670"/>
            <a:chExt cx="4572000" cy="1477328"/>
          </a:xfrm>
        </p:grpSpPr>
        <p:sp>
          <p:nvSpPr>
            <p:cNvPr id="10" name="9 Rectángulo"/>
            <p:cNvSpPr/>
            <p:nvPr/>
          </p:nvSpPr>
          <p:spPr>
            <a:xfrm>
              <a:off x="2286000" y="1851670"/>
              <a:ext cx="4572000" cy="1477328"/>
            </a:xfrm>
            <a:prstGeom prst="rect">
              <a:avLst/>
            </a:prstGeom>
            <a:solidFill>
              <a:schemeClr val="tx1">
                <a:alpha val="5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9" name="8 Rectángulo"/>
            <p:cNvSpPr/>
            <p:nvPr/>
          </p:nvSpPr>
          <p:spPr>
            <a:xfrm>
              <a:off x="2286000" y="1851670"/>
              <a:ext cx="4572000" cy="1477328"/>
            </a:xfrm>
            <a:prstGeom prst="rect">
              <a:avLst/>
            </a:prstGeom>
          </p:spPr>
          <p:txBody>
            <a:bodyPr>
              <a:spAutoFit/>
            </a:bodyPr>
            <a:lstStyle/>
            <a:p>
              <a:pPr algn="ctr"/>
              <a:r>
                <a:rPr lang="es-CO" b="1" dirty="0">
                  <a:solidFill>
                    <a:schemeClr val="bg1"/>
                  </a:solidFill>
                  <a:effectLst>
                    <a:glow rad="63500">
                      <a:schemeClr val="tx1"/>
                    </a:glow>
                  </a:effectLst>
                  <a:latin typeface="+mj-lt"/>
                </a:rPr>
                <a:t>Este año es el último que te detienes por miedos, este año quedará atrás en tu historia y será recordado como el “antes” porque a partir del nuevo año será el “ahora” que marcará la diferencia en tu vida.</a:t>
              </a:r>
            </a:p>
          </p:txBody>
        </p:sp>
      </p:grpSp>
      <p:pic>
        <p:nvPicPr>
          <p:cNvPr id="10242" name="Picture 2" descr="C:\01 Mis docu. Backup\Mis imágenes\00 Para el mensaje haciendo\08b.jpg"/>
          <p:cNvPicPr>
            <a:picLocks noChangeAspect="1" noChangeArrowheads="1"/>
          </p:cNvPicPr>
          <p:nvPr/>
        </p:nvPicPr>
        <p:blipFill rotWithShape="1">
          <a:blip r:embed="rId3">
            <a:extLst>
              <a:ext uri="{28A0092B-C50C-407E-A947-70E740481C1C}">
                <a14:useLocalDpi xmlns:a14="http://schemas.microsoft.com/office/drawing/2010/main" val="0"/>
              </a:ext>
            </a:extLst>
          </a:blip>
          <a:srcRect l="351" t="592" r="351" b="592"/>
          <a:stretch/>
        </p:blipFill>
        <p:spPr bwMode="auto">
          <a:xfrm>
            <a:off x="1" y="0"/>
            <a:ext cx="9144000" cy="51435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mc:AlternateContent xmlns:mc="http://schemas.openxmlformats.org/markup-compatibility/2006" xmlns:p14="http://schemas.microsoft.com/office/powerpoint/2010/main">
    <mc:Choice Requires="p14">
      <p:transition spd="slow" p14:dur="2000">
        <p14:prism dir="u"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xit" presetSubtype="1" fill="hold" nodeType="clickEffect">
                                  <p:stCondLst>
                                    <p:cond delay="0"/>
                                  </p:stCondLst>
                                  <p:childTnLst>
                                    <p:animEffect transition="out" filter="wheel(1)">
                                      <p:cBhvr>
                                        <p:cTn id="6" dur="2000"/>
                                        <p:tgtEl>
                                          <p:spTgt spid="10242"/>
                                        </p:tgtEl>
                                      </p:cBhvr>
                                    </p:animEffect>
                                    <p:set>
                                      <p:cBhvr>
                                        <p:cTn id="7" dur="1" fill="hold">
                                          <p:stCondLst>
                                            <p:cond delay="1999"/>
                                          </p:stCondLst>
                                        </p:cTn>
                                        <p:tgtEl>
                                          <p:spTgt spid="10242"/>
                                        </p:tgtEl>
                                        <p:attrNameLst>
                                          <p:attrName>style.visibility</p:attrName>
                                        </p:attrNameLst>
                                      </p:cBhvr>
                                      <p:to>
                                        <p:strVal val="hidden"/>
                                      </p:to>
                                    </p:set>
                                  </p:childTnLst>
                                </p:cTn>
                              </p:par>
                            </p:childTnLst>
                          </p:cTn>
                        </p:par>
                      </p:childTnLst>
                    </p:cTn>
                  </p:par>
                  <p:par>
                    <p:cTn id="8" fill="hold">
                      <p:stCondLst>
                        <p:cond delay="indefinite"/>
                      </p:stCondLst>
                      <p:childTnLst>
                        <p:par>
                          <p:cTn id="9" fill="hold">
                            <p:stCondLst>
                              <p:cond delay="0"/>
                            </p:stCondLst>
                            <p:childTnLst>
                              <p:par>
                                <p:cTn id="10" presetID="53" presetClass="entr" presetSubtype="16" fill="hold" nodeType="clickEffect">
                                  <p:stCondLst>
                                    <p:cond delay="0"/>
                                  </p:stCondLst>
                                  <p:childTnLst>
                                    <p:set>
                                      <p:cBhvr>
                                        <p:cTn id="11" dur="1" fill="hold">
                                          <p:stCondLst>
                                            <p:cond delay="0"/>
                                          </p:stCondLst>
                                        </p:cTn>
                                        <p:tgtEl>
                                          <p:spTgt spid="11"/>
                                        </p:tgtEl>
                                        <p:attrNameLst>
                                          <p:attrName>style.visibility</p:attrName>
                                        </p:attrNameLst>
                                      </p:cBhvr>
                                      <p:to>
                                        <p:strVal val="visible"/>
                                      </p:to>
                                    </p:set>
                                    <p:anim calcmode="lin" valueType="num">
                                      <p:cBhvr>
                                        <p:cTn id="12" dur="1000" fill="hold"/>
                                        <p:tgtEl>
                                          <p:spTgt spid="11"/>
                                        </p:tgtEl>
                                        <p:attrNameLst>
                                          <p:attrName>ppt_w</p:attrName>
                                        </p:attrNameLst>
                                      </p:cBhvr>
                                      <p:tavLst>
                                        <p:tav tm="0">
                                          <p:val>
                                            <p:fltVal val="0"/>
                                          </p:val>
                                        </p:tav>
                                        <p:tav tm="100000">
                                          <p:val>
                                            <p:strVal val="#ppt_w"/>
                                          </p:val>
                                        </p:tav>
                                      </p:tavLst>
                                    </p:anim>
                                    <p:anim calcmode="lin" valueType="num">
                                      <p:cBhvr>
                                        <p:cTn id="13" dur="1000" fill="hold"/>
                                        <p:tgtEl>
                                          <p:spTgt spid="11"/>
                                        </p:tgtEl>
                                        <p:attrNameLst>
                                          <p:attrName>ppt_h</p:attrName>
                                        </p:attrNameLst>
                                      </p:cBhvr>
                                      <p:tavLst>
                                        <p:tav tm="0">
                                          <p:val>
                                            <p:fltVal val="0"/>
                                          </p:val>
                                        </p:tav>
                                        <p:tav tm="100000">
                                          <p:val>
                                            <p:strVal val="#ppt_h"/>
                                          </p:val>
                                        </p:tav>
                                      </p:tavLst>
                                    </p:anim>
                                    <p:animEffect transition="in" filter="fade">
                                      <p:cBhvr>
                                        <p:cTn id="14" dur="1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7" name="Picture 3" descr="C:\01 Mis docu. Backup\Mis imágenes\00 Para el mensaje haciendo\09a.jpg"/>
          <p:cNvPicPr>
            <a:picLocks noChangeAspect="1" noChangeArrowheads="1"/>
          </p:cNvPicPr>
          <p:nvPr/>
        </p:nvPicPr>
        <p:blipFill rotWithShape="1">
          <a:blip r:embed="rId2">
            <a:extLst>
              <a:ext uri="{28A0092B-C50C-407E-A947-70E740481C1C}">
                <a14:useLocalDpi xmlns:a14="http://schemas.microsoft.com/office/drawing/2010/main" val="0"/>
              </a:ext>
            </a:extLst>
          </a:blip>
          <a:srcRect l="376" t="538" r="392" b="516"/>
          <a:stretch/>
        </p:blipFill>
        <p:spPr bwMode="auto">
          <a:xfrm>
            <a:off x="0" y="1"/>
            <a:ext cx="9144000" cy="5143500"/>
          </a:xfrm>
          <a:prstGeom prst="rect">
            <a:avLst/>
          </a:prstGeom>
          <a:noFill/>
          <a:extLst>
            <a:ext uri="{909E8E84-426E-40DD-AFC4-6F175D3DCCD1}">
              <a14:hiddenFill xmlns:a14="http://schemas.microsoft.com/office/drawing/2010/main">
                <a:solidFill>
                  <a:srgbClr val="FFFFFF"/>
                </a:solidFill>
              </a14:hiddenFill>
            </a:ext>
          </a:extLst>
        </p:spPr>
      </p:pic>
      <p:grpSp>
        <p:nvGrpSpPr>
          <p:cNvPr id="11" name="10 Grupo"/>
          <p:cNvGrpSpPr/>
          <p:nvPr/>
        </p:nvGrpSpPr>
        <p:grpSpPr>
          <a:xfrm>
            <a:off x="1589228" y="1282571"/>
            <a:ext cx="5976664" cy="2585323"/>
            <a:chOff x="1589228" y="1282571"/>
            <a:chExt cx="5976664" cy="2585323"/>
          </a:xfrm>
        </p:grpSpPr>
        <p:sp>
          <p:nvSpPr>
            <p:cNvPr id="10" name="9 Rectángulo"/>
            <p:cNvSpPr/>
            <p:nvPr/>
          </p:nvSpPr>
          <p:spPr>
            <a:xfrm>
              <a:off x="1589228" y="1282571"/>
              <a:ext cx="5976664" cy="2585323"/>
            </a:xfrm>
            <a:prstGeom prst="rect">
              <a:avLst/>
            </a:prstGeom>
            <a:solidFill>
              <a:schemeClr val="tx1">
                <a:alpha val="5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9" name="8 Rectángulo"/>
            <p:cNvSpPr/>
            <p:nvPr/>
          </p:nvSpPr>
          <p:spPr>
            <a:xfrm>
              <a:off x="1589228" y="1282571"/>
              <a:ext cx="5976664" cy="2585323"/>
            </a:xfrm>
            <a:prstGeom prst="rect">
              <a:avLst/>
            </a:prstGeom>
          </p:spPr>
          <p:txBody>
            <a:bodyPr wrap="square">
              <a:spAutoFit/>
            </a:bodyPr>
            <a:lstStyle/>
            <a:p>
              <a:pPr algn="ctr"/>
              <a:r>
                <a:rPr lang="es-CO" b="1" dirty="0">
                  <a:solidFill>
                    <a:schemeClr val="bg1"/>
                  </a:solidFill>
                  <a:effectLst>
                    <a:glow rad="63500">
                      <a:schemeClr val="tx1"/>
                    </a:glow>
                  </a:effectLst>
                  <a:latin typeface="+mj-lt"/>
                </a:rPr>
                <a:t>No te propongas metas en las que ya antes hallas fracasado, porque lo más seguro es que fracases de nuevo. Sé realista, proponte metas nuevas que incluyan un cambio en ti</a:t>
              </a:r>
              <a:r>
                <a:rPr lang="es-CO" b="1" dirty="0" smtClean="0">
                  <a:solidFill>
                    <a:schemeClr val="bg1"/>
                  </a:solidFill>
                  <a:effectLst>
                    <a:glow rad="63500">
                      <a:schemeClr val="tx1"/>
                    </a:glow>
                  </a:effectLst>
                  <a:latin typeface="+mj-lt"/>
                </a:rPr>
                <a:t>.</a:t>
              </a:r>
            </a:p>
            <a:p>
              <a:pPr algn="ctr"/>
              <a:endParaRPr lang="es-CO" b="1" dirty="0">
                <a:solidFill>
                  <a:schemeClr val="bg1"/>
                </a:solidFill>
                <a:effectLst>
                  <a:glow rad="63500">
                    <a:schemeClr val="tx1"/>
                  </a:glow>
                </a:effectLst>
                <a:latin typeface="+mj-lt"/>
              </a:endParaRPr>
            </a:p>
            <a:p>
              <a:pPr algn="ctr"/>
              <a:r>
                <a:rPr lang="es-CO" b="1" dirty="0">
                  <a:solidFill>
                    <a:schemeClr val="bg1"/>
                  </a:solidFill>
                  <a:effectLst>
                    <a:glow rad="63500">
                      <a:schemeClr val="tx1"/>
                    </a:glow>
                  </a:effectLst>
                  <a:latin typeface="+mj-lt"/>
                </a:rPr>
                <a:t>Inaugura el año haciendo algo espectacular: piensa en algo pequeño que te de miedo hacer y hazlo. Aunque sea algo pequeño en apariencia, pero mientras para hacerlo hayas vencido un miedo te sentirás de maravilla, verás que eres capaz de eso y querrás hacer más.</a:t>
              </a:r>
            </a:p>
          </p:txBody>
        </p:sp>
      </p:grpSp>
      <p:pic>
        <p:nvPicPr>
          <p:cNvPr id="11266" name="Picture 2" descr="C:\01 Mis docu. Backup\Mis imágenes\00 Para el mensaje haciendo\09b.jpg"/>
          <p:cNvPicPr>
            <a:picLocks noChangeAspect="1" noChangeArrowheads="1"/>
          </p:cNvPicPr>
          <p:nvPr/>
        </p:nvPicPr>
        <p:blipFill rotWithShape="1">
          <a:blip r:embed="rId3">
            <a:extLst>
              <a:ext uri="{28A0092B-C50C-407E-A947-70E740481C1C}">
                <a14:useLocalDpi xmlns:a14="http://schemas.microsoft.com/office/drawing/2010/main" val="0"/>
              </a:ext>
            </a:extLst>
          </a:blip>
          <a:srcRect l="368" t="501" r="386" b="501"/>
          <a:stretch/>
        </p:blipFill>
        <p:spPr bwMode="auto">
          <a:xfrm>
            <a:off x="0" y="1"/>
            <a:ext cx="9144000" cy="51435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mc:AlternateContent xmlns:mc="http://schemas.openxmlformats.org/markup-compatibility/2006" xmlns:p14="http://schemas.microsoft.com/office/powerpoint/2010/main">
    <mc:Choice Requires="p14">
      <p:transition spd="slow" p14:dur="2000">
        <p14:prism dir="u"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xit" presetSubtype="1" fill="hold" nodeType="clickEffect">
                                  <p:stCondLst>
                                    <p:cond delay="0"/>
                                  </p:stCondLst>
                                  <p:childTnLst>
                                    <p:animEffect transition="out" filter="wheel(1)">
                                      <p:cBhvr>
                                        <p:cTn id="6" dur="2000"/>
                                        <p:tgtEl>
                                          <p:spTgt spid="11266"/>
                                        </p:tgtEl>
                                      </p:cBhvr>
                                    </p:animEffect>
                                    <p:set>
                                      <p:cBhvr>
                                        <p:cTn id="7" dur="1" fill="hold">
                                          <p:stCondLst>
                                            <p:cond delay="1999"/>
                                          </p:stCondLst>
                                        </p:cTn>
                                        <p:tgtEl>
                                          <p:spTgt spid="11266"/>
                                        </p:tgtEl>
                                        <p:attrNameLst>
                                          <p:attrName>style.visibility</p:attrName>
                                        </p:attrNameLst>
                                      </p:cBhvr>
                                      <p:to>
                                        <p:strVal val="hidden"/>
                                      </p:to>
                                    </p:set>
                                  </p:childTnLst>
                                </p:cTn>
                              </p:par>
                            </p:childTnLst>
                          </p:cTn>
                        </p:par>
                      </p:childTnLst>
                    </p:cTn>
                  </p:par>
                  <p:par>
                    <p:cTn id="8" fill="hold">
                      <p:stCondLst>
                        <p:cond delay="indefinite"/>
                      </p:stCondLst>
                      <p:childTnLst>
                        <p:par>
                          <p:cTn id="9" fill="hold">
                            <p:stCondLst>
                              <p:cond delay="0"/>
                            </p:stCondLst>
                            <p:childTnLst>
                              <p:par>
                                <p:cTn id="10" presetID="53" presetClass="entr" presetSubtype="16" fill="hold" nodeType="clickEffect">
                                  <p:stCondLst>
                                    <p:cond delay="0"/>
                                  </p:stCondLst>
                                  <p:childTnLst>
                                    <p:set>
                                      <p:cBhvr>
                                        <p:cTn id="11" dur="1" fill="hold">
                                          <p:stCondLst>
                                            <p:cond delay="0"/>
                                          </p:stCondLst>
                                        </p:cTn>
                                        <p:tgtEl>
                                          <p:spTgt spid="11"/>
                                        </p:tgtEl>
                                        <p:attrNameLst>
                                          <p:attrName>style.visibility</p:attrName>
                                        </p:attrNameLst>
                                      </p:cBhvr>
                                      <p:to>
                                        <p:strVal val="visible"/>
                                      </p:to>
                                    </p:set>
                                    <p:anim calcmode="lin" valueType="num">
                                      <p:cBhvr>
                                        <p:cTn id="12" dur="1000" fill="hold"/>
                                        <p:tgtEl>
                                          <p:spTgt spid="11"/>
                                        </p:tgtEl>
                                        <p:attrNameLst>
                                          <p:attrName>ppt_w</p:attrName>
                                        </p:attrNameLst>
                                      </p:cBhvr>
                                      <p:tavLst>
                                        <p:tav tm="0">
                                          <p:val>
                                            <p:fltVal val="0"/>
                                          </p:val>
                                        </p:tav>
                                        <p:tav tm="100000">
                                          <p:val>
                                            <p:strVal val="#ppt_w"/>
                                          </p:val>
                                        </p:tav>
                                      </p:tavLst>
                                    </p:anim>
                                    <p:anim calcmode="lin" valueType="num">
                                      <p:cBhvr>
                                        <p:cTn id="13" dur="1000" fill="hold"/>
                                        <p:tgtEl>
                                          <p:spTgt spid="11"/>
                                        </p:tgtEl>
                                        <p:attrNameLst>
                                          <p:attrName>ppt_h</p:attrName>
                                        </p:attrNameLst>
                                      </p:cBhvr>
                                      <p:tavLst>
                                        <p:tav tm="0">
                                          <p:val>
                                            <p:fltVal val="0"/>
                                          </p:val>
                                        </p:tav>
                                        <p:tav tm="100000">
                                          <p:val>
                                            <p:strVal val="#ppt_h"/>
                                          </p:val>
                                        </p:tav>
                                      </p:tavLst>
                                    </p:anim>
                                    <p:animEffect transition="in" filter="fade">
                                      <p:cBhvr>
                                        <p:cTn id="14" dur="1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1" name="Picture 3" descr="C:\01 Mis docu. Backup\Mis imágenes\00 Para el mensaje haciendo\10a.jpg"/>
          <p:cNvPicPr>
            <a:picLocks noChangeAspect="1" noChangeArrowheads="1"/>
          </p:cNvPicPr>
          <p:nvPr/>
        </p:nvPicPr>
        <p:blipFill rotWithShape="1">
          <a:blip r:embed="rId2">
            <a:extLst>
              <a:ext uri="{28A0092B-C50C-407E-A947-70E740481C1C}">
                <a14:useLocalDpi xmlns:a14="http://schemas.microsoft.com/office/drawing/2010/main" val="0"/>
              </a:ext>
            </a:extLst>
          </a:blip>
          <a:srcRect l="273" t="538" r="291" b="516"/>
          <a:stretch/>
        </p:blipFill>
        <p:spPr bwMode="auto">
          <a:xfrm>
            <a:off x="-12429" y="1"/>
            <a:ext cx="9156430" cy="5143500"/>
          </a:xfrm>
          <a:prstGeom prst="rect">
            <a:avLst/>
          </a:prstGeom>
          <a:noFill/>
          <a:extLst>
            <a:ext uri="{909E8E84-426E-40DD-AFC4-6F175D3DCCD1}">
              <a14:hiddenFill xmlns:a14="http://schemas.microsoft.com/office/drawing/2010/main">
                <a:solidFill>
                  <a:srgbClr val="FFFFFF"/>
                </a:solidFill>
              </a14:hiddenFill>
            </a:ext>
          </a:extLst>
        </p:spPr>
      </p:pic>
      <p:grpSp>
        <p:nvGrpSpPr>
          <p:cNvPr id="11" name="10 Grupo"/>
          <p:cNvGrpSpPr/>
          <p:nvPr/>
        </p:nvGrpSpPr>
        <p:grpSpPr>
          <a:xfrm>
            <a:off x="1781944" y="1697263"/>
            <a:ext cx="5598368" cy="1754327"/>
            <a:chOff x="1781944" y="1697263"/>
            <a:chExt cx="5598368" cy="1754327"/>
          </a:xfrm>
        </p:grpSpPr>
        <p:sp>
          <p:nvSpPr>
            <p:cNvPr id="10" name="9 Rectángulo"/>
            <p:cNvSpPr/>
            <p:nvPr/>
          </p:nvSpPr>
          <p:spPr>
            <a:xfrm>
              <a:off x="1781944" y="1697264"/>
              <a:ext cx="5598368" cy="1754326"/>
            </a:xfrm>
            <a:prstGeom prst="rect">
              <a:avLst/>
            </a:prstGeom>
            <a:solidFill>
              <a:schemeClr val="tx1">
                <a:alpha val="5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9" name="8 Rectángulo"/>
            <p:cNvSpPr/>
            <p:nvPr/>
          </p:nvSpPr>
          <p:spPr>
            <a:xfrm>
              <a:off x="1781944" y="1697263"/>
              <a:ext cx="5598368" cy="1754326"/>
            </a:xfrm>
            <a:prstGeom prst="rect">
              <a:avLst/>
            </a:prstGeom>
          </p:spPr>
          <p:txBody>
            <a:bodyPr wrap="square">
              <a:spAutoFit/>
            </a:bodyPr>
            <a:lstStyle/>
            <a:p>
              <a:pPr algn="ctr"/>
              <a:r>
                <a:rPr lang="es-CO" b="1" dirty="0">
                  <a:solidFill>
                    <a:schemeClr val="bg1"/>
                  </a:solidFill>
                  <a:effectLst>
                    <a:glow rad="63500">
                      <a:schemeClr val="tx1"/>
                    </a:glow>
                  </a:effectLst>
                  <a:latin typeface="+mj-lt"/>
                </a:rPr>
                <a:t>La primera semana del año mantén presentes tus propósitos y da el primer paso para hacerlos realidad</a:t>
              </a:r>
              <a:r>
                <a:rPr lang="es-CO" b="1" dirty="0" smtClean="0">
                  <a:solidFill>
                    <a:schemeClr val="bg1"/>
                  </a:solidFill>
                  <a:effectLst>
                    <a:glow rad="63500">
                      <a:schemeClr val="tx1"/>
                    </a:glow>
                  </a:effectLst>
                  <a:latin typeface="+mj-lt"/>
                </a:rPr>
                <a:t>.</a:t>
              </a:r>
            </a:p>
            <a:p>
              <a:pPr algn="ctr"/>
              <a:endParaRPr lang="es-CO" b="1" dirty="0">
                <a:solidFill>
                  <a:schemeClr val="bg1"/>
                </a:solidFill>
                <a:effectLst>
                  <a:glow rad="63500">
                    <a:schemeClr val="tx1"/>
                  </a:glow>
                </a:effectLst>
                <a:latin typeface="+mj-lt"/>
              </a:endParaRPr>
            </a:p>
            <a:p>
              <a:pPr algn="ctr"/>
              <a:r>
                <a:rPr lang="es-CO" b="1" dirty="0">
                  <a:solidFill>
                    <a:schemeClr val="bg1"/>
                  </a:solidFill>
                  <a:effectLst>
                    <a:glow rad="63500">
                      <a:schemeClr val="tx1"/>
                    </a:glow>
                  </a:effectLst>
                  <a:latin typeface="+mj-lt"/>
                </a:rPr>
                <a:t>Escucha a los viejos y ojalá sus palabras te cambien antes de que lo hagan los años. ¿Quieres ser joven y libre? Ahora es el momento. AHORA.</a:t>
              </a:r>
            </a:p>
          </p:txBody>
        </p:sp>
      </p:grpSp>
      <p:pic>
        <p:nvPicPr>
          <p:cNvPr id="12290" name="Picture 2" descr="C:\01 Mis docu. Backup\Mis imágenes\00 Para el mensaje haciendo\10b.jpg"/>
          <p:cNvPicPr>
            <a:picLocks noChangeAspect="1" noChangeArrowheads="1"/>
          </p:cNvPicPr>
          <p:nvPr/>
        </p:nvPicPr>
        <p:blipFill rotWithShape="1">
          <a:blip r:embed="rId3">
            <a:extLst>
              <a:ext uri="{28A0092B-C50C-407E-A947-70E740481C1C}">
                <a14:useLocalDpi xmlns:a14="http://schemas.microsoft.com/office/drawing/2010/main" val="0"/>
              </a:ext>
            </a:extLst>
          </a:blip>
          <a:srcRect l="265" t="501" r="283" b="501"/>
          <a:stretch/>
        </p:blipFill>
        <p:spPr bwMode="auto">
          <a:xfrm>
            <a:off x="-12429" y="1"/>
            <a:ext cx="9156430" cy="51435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mc:AlternateContent xmlns:mc="http://schemas.openxmlformats.org/markup-compatibility/2006" xmlns:p14="http://schemas.microsoft.com/office/powerpoint/2010/main">
    <mc:Choice Requires="p14">
      <p:transition spd="slow" p14:dur="2000">
        <p14:prism dir="u"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xit" presetSubtype="1" fill="hold" nodeType="clickEffect">
                                  <p:stCondLst>
                                    <p:cond delay="0"/>
                                  </p:stCondLst>
                                  <p:childTnLst>
                                    <p:animEffect transition="out" filter="wheel(1)">
                                      <p:cBhvr>
                                        <p:cTn id="6" dur="2000"/>
                                        <p:tgtEl>
                                          <p:spTgt spid="12290"/>
                                        </p:tgtEl>
                                      </p:cBhvr>
                                    </p:animEffect>
                                    <p:set>
                                      <p:cBhvr>
                                        <p:cTn id="7" dur="1" fill="hold">
                                          <p:stCondLst>
                                            <p:cond delay="1999"/>
                                          </p:stCondLst>
                                        </p:cTn>
                                        <p:tgtEl>
                                          <p:spTgt spid="12290"/>
                                        </p:tgtEl>
                                        <p:attrNameLst>
                                          <p:attrName>style.visibility</p:attrName>
                                        </p:attrNameLst>
                                      </p:cBhvr>
                                      <p:to>
                                        <p:strVal val="hidden"/>
                                      </p:to>
                                    </p:set>
                                  </p:childTnLst>
                                </p:cTn>
                              </p:par>
                            </p:childTnLst>
                          </p:cTn>
                        </p:par>
                      </p:childTnLst>
                    </p:cTn>
                  </p:par>
                  <p:par>
                    <p:cTn id="8" fill="hold">
                      <p:stCondLst>
                        <p:cond delay="indefinite"/>
                      </p:stCondLst>
                      <p:childTnLst>
                        <p:par>
                          <p:cTn id="9" fill="hold">
                            <p:stCondLst>
                              <p:cond delay="0"/>
                            </p:stCondLst>
                            <p:childTnLst>
                              <p:par>
                                <p:cTn id="10" presetID="53" presetClass="entr" presetSubtype="16" fill="hold" nodeType="clickEffect">
                                  <p:stCondLst>
                                    <p:cond delay="0"/>
                                  </p:stCondLst>
                                  <p:childTnLst>
                                    <p:set>
                                      <p:cBhvr>
                                        <p:cTn id="11" dur="1" fill="hold">
                                          <p:stCondLst>
                                            <p:cond delay="0"/>
                                          </p:stCondLst>
                                        </p:cTn>
                                        <p:tgtEl>
                                          <p:spTgt spid="11"/>
                                        </p:tgtEl>
                                        <p:attrNameLst>
                                          <p:attrName>style.visibility</p:attrName>
                                        </p:attrNameLst>
                                      </p:cBhvr>
                                      <p:to>
                                        <p:strVal val="visible"/>
                                      </p:to>
                                    </p:set>
                                    <p:anim calcmode="lin" valueType="num">
                                      <p:cBhvr>
                                        <p:cTn id="12" dur="1000" fill="hold"/>
                                        <p:tgtEl>
                                          <p:spTgt spid="11"/>
                                        </p:tgtEl>
                                        <p:attrNameLst>
                                          <p:attrName>ppt_w</p:attrName>
                                        </p:attrNameLst>
                                      </p:cBhvr>
                                      <p:tavLst>
                                        <p:tav tm="0">
                                          <p:val>
                                            <p:fltVal val="0"/>
                                          </p:val>
                                        </p:tav>
                                        <p:tav tm="100000">
                                          <p:val>
                                            <p:strVal val="#ppt_w"/>
                                          </p:val>
                                        </p:tav>
                                      </p:tavLst>
                                    </p:anim>
                                    <p:anim calcmode="lin" valueType="num">
                                      <p:cBhvr>
                                        <p:cTn id="13" dur="1000" fill="hold"/>
                                        <p:tgtEl>
                                          <p:spTgt spid="11"/>
                                        </p:tgtEl>
                                        <p:attrNameLst>
                                          <p:attrName>ppt_h</p:attrName>
                                        </p:attrNameLst>
                                      </p:cBhvr>
                                      <p:tavLst>
                                        <p:tav tm="0">
                                          <p:val>
                                            <p:fltVal val="0"/>
                                          </p:val>
                                        </p:tav>
                                        <p:tav tm="100000">
                                          <p:val>
                                            <p:strVal val="#ppt_h"/>
                                          </p:val>
                                        </p:tav>
                                      </p:tavLst>
                                    </p:anim>
                                    <p:animEffect transition="in" filter="fade">
                                      <p:cBhvr>
                                        <p:cTn id="14" dur="1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5" name="Picture 3" descr="C:\01 Mis docu. Backup\Mis imágenes\00 Para el mensaje haciendo\11a.jpg"/>
          <p:cNvPicPr>
            <a:picLocks noChangeAspect="1" noChangeArrowheads="1"/>
          </p:cNvPicPr>
          <p:nvPr/>
        </p:nvPicPr>
        <p:blipFill rotWithShape="1">
          <a:blip r:embed="rId2">
            <a:extLst>
              <a:ext uri="{28A0092B-C50C-407E-A947-70E740481C1C}">
                <a14:useLocalDpi xmlns:a14="http://schemas.microsoft.com/office/drawing/2010/main" val="0"/>
              </a:ext>
            </a:extLst>
          </a:blip>
          <a:srcRect l="273" t="538" r="291" b="516"/>
          <a:stretch/>
        </p:blipFill>
        <p:spPr bwMode="auto">
          <a:xfrm>
            <a:off x="-12429" y="1"/>
            <a:ext cx="9156430" cy="5143500"/>
          </a:xfrm>
          <a:prstGeom prst="rect">
            <a:avLst/>
          </a:prstGeom>
          <a:noFill/>
          <a:extLst>
            <a:ext uri="{909E8E84-426E-40DD-AFC4-6F175D3DCCD1}">
              <a14:hiddenFill xmlns:a14="http://schemas.microsoft.com/office/drawing/2010/main">
                <a:solidFill>
                  <a:srgbClr val="FFFFFF"/>
                </a:solidFill>
              </a14:hiddenFill>
            </a:ext>
          </a:extLst>
        </p:spPr>
      </p:pic>
      <p:grpSp>
        <p:nvGrpSpPr>
          <p:cNvPr id="13" name="12 Grupo"/>
          <p:cNvGrpSpPr/>
          <p:nvPr/>
        </p:nvGrpSpPr>
        <p:grpSpPr>
          <a:xfrm>
            <a:off x="2282740" y="1971586"/>
            <a:ext cx="4575260" cy="1231106"/>
            <a:chOff x="2282740" y="1971586"/>
            <a:chExt cx="4575260" cy="1231106"/>
          </a:xfrm>
        </p:grpSpPr>
        <p:sp>
          <p:nvSpPr>
            <p:cNvPr id="10" name="9 Rectángulo"/>
            <p:cNvSpPr/>
            <p:nvPr/>
          </p:nvSpPr>
          <p:spPr>
            <a:xfrm>
              <a:off x="2286000" y="1971586"/>
              <a:ext cx="4572000" cy="1231106"/>
            </a:xfrm>
            <a:prstGeom prst="rect">
              <a:avLst/>
            </a:prstGeom>
            <a:solidFill>
              <a:schemeClr val="tx1">
                <a:alpha val="5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9" name="8 Rectángulo"/>
            <p:cNvSpPr/>
            <p:nvPr/>
          </p:nvSpPr>
          <p:spPr>
            <a:xfrm>
              <a:off x="2282740" y="1971586"/>
              <a:ext cx="4572000" cy="1231106"/>
            </a:xfrm>
            <a:prstGeom prst="rect">
              <a:avLst/>
            </a:prstGeom>
          </p:spPr>
          <p:txBody>
            <a:bodyPr>
              <a:spAutoFit/>
            </a:bodyPr>
            <a:lstStyle/>
            <a:p>
              <a:pPr algn="ctr"/>
              <a:r>
                <a:rPr lang="es-CO" b="1" dirty="0">
                  <a:solidFill>
                    <a:schemeClr val="bg1"/>
                  </a:solidFill>
                  <a:effectLst>
                    <a:glow rad="63500">
                      <a:schemeClr val="tx1"/>
                    </a:glow>
                  </a:effectLst>
                  <a:latin typeface="+mj-lt"/>
                </a:rPr>
                <a:t>Perdona las tonterías que te hayan hecho y deja tú mismo de hacer también tonterías</a:t>
              </a:r>
              <a:r>
                <a:rPr lang="es-CO" b="1" dirty="0" smtClean="0">
                  <a:solidFill>
                    <a:schemeClr val="bg1"/>
                  </a:solidFill>
                  <a:effectLst>
                    <a:glow rad="63500">
                      <a:schemeClr val="tx1"/>
                    </a:glow>
                  </a:effectLst>
                  <a:latin typeface="+mj-lt"/>
                </a:rPr>
                <a:t>.</a:t>
              </a:r>
            </a:p>
            <a:p>
              <a:pPr algn="ctr"/>
              <a:endParaRPr lang="es-CO" b="1" dirty="0">
                <a:solidFill>
                  <a:schemeClr val="bg1"/>
                </a:solidFill>
                <a:effectLst>
                  <a:glow rad="63500">
                    <a:schemeClr val="tx1"/>
                  </a:glow>
                </a:effectLst>
                <a:latin typeface="+mj-lt"/>
              </a:endParaRPr>
            </a:p>
            <a:p>
              <a:pPr algn="ctr"/>
              <a:r>
                <a:rPr lang="es-CO" b="1" dirty="0">
                  <a:solidFill>
                    <a:schemeClr val="bg1"/>
                  </a:solidFill>
                  <a:effectLst>
                    <a:glow rad="63500">
                      <a:schemeClr val="tx1"/>
                    </a:glow>
                  </a:effectLst>
                  <a:latin typeface="+mj-lt"/>
                </a:rPr>
                <a:t>¿Dejaste algo pendiente</a:t>
              </a:r>
              <a:r>
                <a:rPr lang="es-CO" b="1" dirty="0" smtClean="0">
                  <a:solidFill>
                    <a:schemeClr val="bg1"/>
                  </a:solidFill>
                  <a:effectLst>
                    <a:glow rad="63500">
                      <a:schemeClr val="tx1"/>
                    </a:glow>
                  </a:effectLst>
                  <a:latin typeface="+mj-lt"/>
                </a:rPr>
                <a:t>?... </a:t>
              </a:r>
              <a:r>
                <a:rPr lang="es-CO" sz="2000" b="1" dirty="0" smtClean="0">
                  <a:solidFill>
                    <a:schemeClr val="bg1"/>
                  </a:solidFill>
                  <a:effectLst>
                    <a:glow rad="63500">
                      <a:schemeClr val="tx1"/>
                    </a:glow>
                  </a:effectLst>
                  <a:latin typeface="+mj-lt"/>
                </a:rPr>
                <a:t>¡¡</a:t>
              </a:r>
              <a:r>
                <a:rPr lang="es-CO" b="1" dirty="0" smtClean="0">
                  <a:solidFill>
                    <a:schemeClr val="bg1"/>
                  </a:solidFill>
                  <a:effectLst>
                    <a:glow rad="63500">
                      <a:schemeClr val="tx1"/>
                    </a:glow>
                  </a:effectLst>
                  <a:latin typeface="+mj-lt"/>
                </a:rPr>
                <a:t>Resuélvelo.!!</a:t>
              </a:r>
              <a:endParaRPr lang="es-CO" b="1" dirty="0">
                <a:solidFill>
                  <a:schemeClr val="bg1"/>
                </a:solidFill>
                <a:effectLst>
                  <a:glow rad="63500">
                    <a:schemeClr val="tx1"/>
                  </a:glow>
                </a:effectLst>
                <a:latin typeface="+mj-lt"/>
              </a:endParaRPr>
            </a:p>
          </p:txBody>
        </p:sp>
      </p:grpSp>
      <p:pic>
        <p:nvPicPr>
          <p:cNvPr id="13314" name="Picture 2" descr="C:\01 Mis docu. Backup\Mis imágenes\00 Para el mensaje haciendo\11b.jpg"/>
          <p:cNvPicPr>
            <a:picLocks noChangeAspect="1" noChangeArrowheads="1"/>
          </p:cNvPicPr>
          <p:nvPr/>
        </p:nvPicPr>
        <p:blipFill rotWithShape="1">
          <a:blip r:embed="rId3">
            <a:extLst>
              <a:ext uri="{28A0092B-C50C-407E-A947-70E740481C1C}">
                <a14:useLocalDpi xmlns:a14="http://schemas.microsoft.com/office/drawing/2010/main" val="0"/>
              </a:ext>
            </a:extLst>
          </a:blip>
          <a:srcRect l="351" t="502" r="351" b="531"/>
          <a:stretch/>
        </p:blipFill>
        <p:spPr bwMode="auto">
          <a:xfrm>
            <a:off x="-12429" y="1"/>
            <a:ext cx="9156429" cy="51435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mc:AlternateContent xmlns:mc="http://schemas.openxmlformats.org/markup-compatibility/2006" xmlns:p14="http://schemas.microsoft.com/office/powerpoint/2010/main">
    <mc:Choice Requires="p14">
      <p:transition spd="slow" p14:dur="2000">
        <p14:prism dir="u"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xit" presetSubtype="1" fill="hold" nodeType="clickEffect">
                                  <p:stCondLst>
                                    <p:cond delay="0"/>
                                  </p:stCondLst>
                                  <p:childTnLst>
                                    <p:animEffect transition="out" filter="wheel(1)">
                                      <p:cBhvr>
                                        <p:cTn id="6" dur="2000"/>
                                        <p:tgtEl>
                                          <p:spTgt spid="13314"/>
                                        </p:tgtEl>
                                      </p:cBhvr>
                                    </p:animEffect>
                                    <p:set>
                                      <p:cBhvr>
                                        <p:cTn id="7" dur="1" fill="hold">
                                          <p:stCondLst>
                                            <p:cond delay="1999"/>
                                          </p:stCondLst>
                                        </p:cTn>
                                        <p:tgtEl>
                                          <p:spTgt spid="13314"/>
                                        </p:tgtEl>
                                        <p:attrNameLst>
                                          <p:attrName>style.visibility</p:attrName>
                                        </p:attrNameLst>
                                      </p:cBhvr>
                                      <p:to>
                                        <p:strVal val="hidden"/>
                                      </p:to>
                                    </p:set>
                                  </p:childTnLst>
                                </p:cTn>
                              </p:par>
                            </p:childTnLst>
                          </p:cTn>
                        </p:par>
                      </p:childTnLst>
                    </p:cTn>
                  </p:par>
                  <p:par>
                    <p:cTn id="8" fill="hold">
                      <p:stCondLst>
                        <p:cond delay="indefinite"/>
                      </p:stCondLst>
                      <p:childTnLst>
                        <p:par>
                          <p:cTn id="9" fill="hold">
                            <p:stCondLst>
                              <p:cond delay="0"/>
                            </p:stCondLst>
                            <p:childTnLst>
                              <p:par>
                                <p:cTn id="10" presetID="53" presetClass="entr" presetSubtype="16" fill="hold" nodeType="clickEffect">
                                  <p:stCondLst>
                                    <p:cond delay="0"/>
                                  </p:stCondLst>
                                  <p:childTnLst>
                                    <p:set>
                                      <p:cBhvr>
                                        <p:cTn id="11" dur="1" fill="hold">
                                          <p:stCondLst>
                                            <p:cond delay="0"/>
                                          </p:stCondLst>
                                        </p:cTn>
                                        <p:tgtEl>
                                          <p:spTgt spid="13"/>
                                        </p:tgtEl>
                                        <p:attrNameLst>
                                          <p:attrName>style.visibility</p:attrName>
                                        </p:attrNameLst>
                                      </p:cBhvr>
                                      <p:to>
                                        <p:strVal val="visible"/>
                                      </p:to>
                                    </p:set>
                                    <p:anim calcmode="lin" valueType="num">
                                      <p:cBhvr>
                                        <p:cTn id="12" dur="1000" fill="hold"/>
                                        <p:tgtEl>
                                          <p:spTgt spid="13"/>
                                        </p:tgtEl>
                                        <p:attrNameLst>
                                          <p:attrName>ppt_w</p:attrName>
                                        </p:attrNameLst>
                                      </p:cBhvr>
                                      <p:tavLst>
                                        <p:tav tm="0">
                                          <p:val>
                                            <p:fltVal val="0"/>
                                          </p:val>
                                        </p:tav>
                                        <p:tav tm="100000">
                                          <p:val>
                                            <p:strVal val="#ppt_w"/>
                                          </p:val>
                                        </p:tav>
                                      </p:tavLst>
                                    </p:anim>
                                    <p:anim calcmode="lin" valueType="num">
                                      <p:cBhvr>
                                        <p:cTn id="13" dur="1000" fill="hold"/>
                                        <p:tgtEl>
                                          <p:spTgt spid="13"/>
                                        </p:tgtEl>
                                        <p:attrNameLst>
                                          <p:attrName>ppt_h</p:attrName>
                                        </p:attrNameLst>
                                      </p:cBhvr>
                                      <p:tavLst>
                                        <p:tav tm="0">
                                          <p:val>
                                            <p:fltVal val="0"/>
                                          </p:val>
                                        </p:tav>
                                        <p:tav tm="100000">
                                          <p:val>
                                            <p:strVal val="#ppt_h"/>
                                          </p:val>
                                        </p:tav>
                                      </p:tavLst>
                                    </p:anim>
                                    <p:animEffect transition="in" filter="fade">
                                      <p:cBhvr>
                                        <p:cTn id="14" dur="1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9" name="Picture 3" descr="C:\01 Mis docu. Backup\Mis imágenes\00 Para el mensaje haciendo\12a.jpg"/>
          <p:cNvPicPr>
            <a:picLocks noChangeAspect="1" noChangeArrowheads="1"/>
          </p:cNvPicPr>
          <p:nvPr/>
        </p:nvPicPr>
        <p:blipFill rotWithShape="1">
          <a:blip r:embed="rId2">
            <a:extLst>
              <a:ext uri="{28A0092B-C50C-407E-A947-70E740481C1C}">
                <a14:useLocalDpi xmlns:a14="http://schemas.microsoft.com/office/drawing/2010/main" val="0"/>
              </a:ext>
            </a:extLst>
          </a:blip>
          <a:srcRect l="273" t="538" r="291" b="516"/>
          <a:stretch/>
        </p:blipFill>
        <p:spPr bwMode="auto">
          <a:xfrm>
            <a:off x="-12429" y="1"/>
            <a:ext cx="9156430" cy="5143500"/>
          </a:xfrm>
          <a:prstGeom prst="rect">
            <a:avLst/>
          </a:prstGeom>
          <a:noFill/>
          <a:extLst>
            <a:ext uri="{909E8E84-426E-40DD-AFC4-6F175D3DCCD1}">
              <a14:hiddenFill xmlns:a14="http://schemas.microsoft.com/office/drawing/2010/main">
                <a:solidFill>
                  <a:srgbClr val="FFFFFF"/>
                </a:solidFill>
              </a14:hiddenFill>
            </a:ext>
          </a:extLst>
        </p:spPr>
      </p:pic>
      <p:grpSp>
        <p:nvGrpSpPr>
          <p:cNvPr id="11" name="10 Grupo"/>
          <p:cNvGrpSpPr/>
          <p:nvPr/>
        </p:nvGrpSpPr>
        <p:grpSpPr>
          <a:xfrm>
            <a:off x="2286000" y="1620421"/>
            <a:ext cx="4572000" cy="1908215"/>
            <a:chOff x="2286000" y="1620421"/>
            <a:chExt cx="4572000" cy="1908215"/>
          </a:xfrm>
        </p:grpSpPr>
        <p:sp>
          <p:nvSpPr>
            <p:cNvPr id="10" name="9 Rectángulo"/>
            <p:cNvSpPr/>
            <p:nvPr/>
          </p:nvSpPr>
          <p:spPr>
            <a:xfrm>
              <a:off x="2286000" y="1620421"/>
              <a:ext cx="4572000" cy="1908215"/>
            </a:xfrm>
            <a:prstGeom prst="rect">
              <a:avLst/>
            </a:prstGeom>
            <a:solidFill>
              <a:schemeClr val="tx1">
                <a:alpha val="5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9" name="8 Rectángulo"/>
            <p:cNvSpPr/>
            <p:nvPr/>
          </p:nvSpPr>
          <p:spPr>
            <a:xfrm>
              <a:off x="2286000" y="1620421"/>
              <a:ext cx="4572000" cy="1908215"/>
            </a:xfrm>
            <a:prstGeom prst="rect">
              <a:avLst/>
            </a:prstGeom>
          </p:spPr>
          <p:txBody>
            <a:bodyPr>
              <a:spAutoFit/>
            </a:bodyPr>
            <a:lstStyle/>
            <a:p>
              <a:pPr algn="ctr"/>
              <a:r>
                <a:rPr lang="es-CO" b="1" dirty="0">
                  <a:solidFill>
                    <a:schemeClr val="bg1"/>
                  </a:solidFill>
                  <a:effectLst>
                    <a:glow rad="63500">
                      <a:schemeClr val="tx1"/>
                    </a:glow>
                  </a:effectLst>
                  <a:latin typeface="+mj-lt"/>
                </a:rPr>
                <a:t>Y por último, si festejas en grande la “noche vieja” te aconsejo que no tomes tanto, disfruta mucho y abraza fuertemente a quien quieres</a:t>
              </a:r>
              <a:r>
                <a:rPr lang="es-CO" b="1" dirty="0" smtClean="0">
                  <a:solidFill>
                    <a:schemeClr val="bg1"/>
                  </a:solidFill>
                  <a:effectLst>
                    <a:glow rad="63500">
                      <a:schemeClr val="tx1"/>
                    </a:glow>
                  </a:effectLst>
                  <a:latin typeface="+mj-lt"/>
                </a:rPr>
                <a:t>.</a:t>
              </a:r>
              <a:endParaRPr lang="es-CO" b="1" dirty="0">
                <a:solidFill>
                  <a:schemeClr val="bg1"/>
                </a:solidFill>
                <a:effectLst>
                  <a:glow rad="63500">
                    <a:schemeClr val="tx1"/>
                  </a:glow>
                </a:effectLst>
                <a:latin typeface="+mj-lt"/>
              </a:endParaRPr>
            </a:p>
            <a:p>
              <a:pPr algn="ctr"/>
              <a:endParaRPr lang="es-CO" b="1" dirty="0">
                <a:solidFill>
                  <a:schemeClr val="bg1"/>
                </a:solidFill>
                <a:effectLst>
                  <a:glow rad="63500">
                    <a:schemeClr val="tx1"/>
                  </a:glow>
                </a:effectLst>
                <a:latin typeface="+mj-lt"/>
              </a:endParaRPr>
            </a:p>
            <a:p>
              <a:pPr algn="ctr"/>
              <a:r>
                <a:rPr lang="es-CO" sz="1400" b="1" dirty="0">
                  <a:solidFill>
                    <a:schemeClr val="bg1"/>
                  </a:solidFill>
                  <a:effectLst>
                    <a:glow rad="63500">
                      <a:schemeClr val="tx1"/>
                    </a:glow>
                  </a:effectLst>
                  <a:latin typeface="+mj-lt"/>
                </a:rPr>
                <a:t>Escrito </a:t>
              </a:r>
              <a:r>
                <a:rPr lang="es-CO" sz="1400" b="1" dirty="0" smtClean="0">
                  <a:solidFill>
                    <a:schemeClr val="bg1"/>
                  </a:solidFill>
                  <a:effectLst>
                    <a:glow rad="63500">
                      <a:schemeClr val="tx1"/>
                    </a:glow>
                  </a:effectLst>
                  <a:latin typeface="+mj-lt"/>
                </a:rPr>
                <a:t>por: </a:t>
              </a:r>
              <a:r>
                <a:rPr lang="es-CO" sz="1400" b="1" i="1" dirty="0">
                  <a:solidFill>
                    <a:schemeClr val="bg1"/>
                  </a:solidFill>
                  <a:effectLst>
                    <a:glow rad="63500">
                      <a:schemeClr val="tx1"/>
                    </a:glow>
                  </a:effectLst>
                  <a:latin typeface="+mj-lt"/>
                </a:rPr>
                <a:t>Elmo Alanís </a:t>
              </a:r>
              <a:r>
                <a:rPr lang="es-CO" sz="1400" b="1" i="1" dirty="0" smtClean="0">
                  <a:solidFill>
                    <a:schemeClr val="bg1"/>
                  </a:solidFill>
                  <a:effectLst>
                    <a:glow rad="63500">
                      <a:schemeClr val="tx1"/>
                    </a:glow>
                  </a:effectLst>
                  <a:latin typeface="+mj-lt"/>
                </a:rPr>
                <a:t>Valdez (Psicólogo)</a:t>
              </a:r>
            </a:p>
            <a:p>
              <a:pPr algn="ctr"/>
              <a:r>
                <a:rPr lang="es-CO" sz="1400" b="1" i="1" dirty="0">
                  <a:solidFill>
                    <a:schemeClr val="bg1"/>
                  </a:solidFill>
                  <a:effectLst>
                    <a:glow rad="63500">
                      <a:schemeClr val="tx1"/>
                    </a:glow>
                  </a:effectLst>
                  <a:latin typeface="+mj-lt"/>
                </a:rPr>
                <a:t>http://www.elmoalanis.com/</a:t>
              </a:r>
            </a:p>
          </p:txBody>
        </p:sp>
      </p:grpSp>
      <p:pic>
        <p:nvPicPr>
          <p:cNvPr id="14338" name="Picture 2" descr="C:\01 Mis docu. Backup\Mis imágenes\00 Para el mensaje haciendo\12b.jpg"/>
          <p:cNvPicPr>
            <a:picLocks noChangeAspect="1" noChangeArrowheads="1"/>
          </p:cNvPicPr>
          <p:nvPr/>
        </p:nvPicPr>
        <p:blipFill rotWithShape="1">
          <a:blip r:embed="rId3">
            <a:extLst>
              <a:ext uri="{28A0092B-C50C-407E-A947-70E740481C1C}">
                <a14:useLocalDpi xmlns:a14="http://schemas.microsoft.com/office/drawing/2010/main" val="0"/>
              </a:ext>
            </a:extLst>
          </a:blip>
          <a:srcRect l="265" t="501" r="283" b="501"/>
          <a:stretch/>
        </p:blipFill>
        <p:spPr bwMode="auto">
          <a:xfrm>
            <a:off x="-12429" y="1"/>
            <a:ext cx="9156430" cy="51435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mc:AlternateContent xmlns:mc="http://schemas.openxmlformats.org/markup-compatibility/2006" xmlns:p14="http://schemas.microsoft.com/office/powerpoint/2010/main">
    <mc:Choice Requires="p14">
      <p:transition spd="slow" p14:dur="2000">
        <p14:prism dir="u"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xit" presetSubtype="1" fill="hold" nodeType="clickEffect">
                                  <p:stCondLst>
                                    <p:cond delay="0"/>
                                  </p:stCondLst>
                                  <p:childTnLst>
                                    <p:animEffect transition="out" filter="wheel(1)">
                                      <p:cBhvr>
                                        <p:cTn id="6" dur="2000"/>
                                        <p:tgtEl>
                                          <p:spTgt spid="14338"/>
                                        </p:tgtEl>
                                      </p:cBhvr>
                                    </p:animEffect>
                                    <p:set>
                                      <p:cBhvr>
                                        <p:cTn id="7" dur="1" fill="hold">
                                          <p:stCondLst>
                                            <p:cond delay="1999"/>
                                          </p:stCondLst>
                                        </p:cTn>
                                        <p:tgtEl>
                                          <p:spTgt spid="14338"/>
                                        </p:tgtEl>
                                        <p:attrNameLst>
                                          <p:attrName>style.visibility</p:attrName>
                                        </p:attrNameLst>
                                      </p:cBhvr>
                                      <p:to>
                                        <p:strVal val="hidden"/>
                                      </p:to>
                                    </p:set>
                                  </p:childTnLst>
                                </p:cTn>
                              </p:par>
                            </p:childTnLst>
                          </p:cTn>
                        </p:par>
                      </p:childTnLst>
                    </p:cTn>
                  </p:par>
                  <p:par>
                    <p:cTn id="8" fill="hold">
                      <p:stCondLst>
                        <p:cond delay="indefinite"/>
                      </p:stCondLst>
                      <p:childTnLst>
                        <p:par>
                          <p:cTn id="9" fill="hold">
                            <p:stCondLst>
                              <p:cond delay="0"/>
                            </p:stCondLst>
                            <p:childTnLst>
                              <p:par>
                                <p:cTn id="10" presetID="53" presetClass="entr" presetSubtype="16" fill="hold" nodeType="clickEffect">
                                  <p:stCondLst>
                                    <p:cond delay="0"/>
                                  </p:stCondLst>
                                  <p:childTnLst>
                                    <p:set>
                                      <p:cBhvr>
                                        <p:cTn id="11" dur="1" fill="hold">
                                          <p:stCondLst>
                                            <p:cond delay="0"/>
                                          </p:stCondLst>
                                        </p:cTn>
                                        <p:tgtEl>
                                          <p:spTgt spid="11"/>
                                        </p:tgtEl>
                                        <p:attrNameLst>
                                          <p:attrName>style.visibility</p:attrName>
                                        </p:attrNameLst>
                                      </p:cBhvr>
                                      <p:to>
                                        <p:strVal val="visible"/>
                                      </p:to>
                                    </p:set>
                                    <p:anim calcmode="lin" valueType="num">
                                      <p:cBhvr>
                                        <p:cTn id="12" dur="1000" fill="hold"/>
                                        <p:tgtEl>
                                          <p:spTgt spid="11"/>
                                        </p:tgtEl>
                                        <p:attrNameLst>
                                          <p:attrName>ppt_w</p:attrName>
                                        </p:attrNameLst>
                                      </p:cBhvr>
                                      <p:tavLst>
                                        <p:tav tm="0">
                                          <p:val>
                                            <p:fltVal val="0"/>
                                          </p:val>
                                        </p:tav>
                                        <p:tav tm="100000">
                                          <p:val>
                                            <p:strVal val="#ppt_w"/>
                                          </p:val>
                                        </p:tav>
                                      </p:tavLst>
                                    </p:anim>
                                    <p:anim calcmode="lin" valueType="num">
                                      <p:cBhvr>
                                        <p:cTn id="13" dur="1000" fill="hold"/>
                                        <p:tgtEl>
                                          <p:spTgt spid="11"/>
                                        </p:tgtEl>
                                        <p:attrNameLst>
                                          <p:attrName>ppt_h</p:attrName>
                                        </p:attrNameLst>
                                      </p:cBhvr>
                                      <p:tavLst>
                                        <p:tav tm="0">
                                          <p:val>
                                            <p:fltVal val="0"/>
                                          </p:val>
                                        </p:tav>
                                        <p:tav tm="100000">
                                          <p:val>
                                            <p:strVal val="#ppt_h"/>
                                          </p:val>
                                        </p:tav>
                                      </p:tavLst>
                                    </p:anim>
                                    <p:animEffect transition="in" filter="fade">
                                      <p:cBhvr>
                                        <p:cTn id="14" dur="1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pic>
        <p:nvPicPr>
          <p:cNvPr id="11268" name="Picture 4" descr="C:\01 Mis docu. Backup\Mis imágenes\Fondos Navidad\Fuegos-Artificiales-Fireworks---1.jpg"/>
          <p:cNvPicPr>
            <a:picLocks noChangeAspect="1" noChangeArrowheads="1"/>
          </p:cNvPicPr>
          <p:nvPr/>
        </p:nvPicPr>
        <p:blipFill rotWithShape="1">
          <a:blip r:embed="rId2">
            <a:extLst>
              <a:ext uri="{28A0092B-C50C-407E-A947-70E740481C1C}">
                <a14:useLocalDpi xmlns:a14="http://schemas.microsoft.com/office/drawing/2010/main" val="0"/>
              </a:ext>
            </a:extLst>
          </a:blip>
          <a:srcRect b="18566"/>
          <a:stretch/>
        </p:blipFill>
        <p:spPr bwMode="auto">
          <a:xfrm>
            <a:off x="0" y="0"/>
            <a:ext cx="9144000" cy="5143500"/>
          </a:xfrm>
          <a:prstGeom prst="rect">
            <a:avLst/>
          </a:prstGeom>
          <a:noFill/>
          <a:scene3d>
            <a:camera prst="orthographicFront"/>
            <a:lightRig rig="threePt" dir="t"/>
          </a:scene3d>
          <a:sp3d>
            <a:bevelT w="152400" prst="convex"/>
          </a:sp3d>
          <a:extLst>
            <a:ext uri="{909E8E84-426E-40DD-AFC4-6F175D3DCCD1}">
              <a14:hiddenFill xmlns:a14="http://schemas.microsoft.com/office/drawing/2010/main">
                <a:solidFill>
                  <a:srgbClr val="FFFFFF"/>
                </a:solidFill>
              </a14:hiddenFill>
            </a:ext>
          </a:extLst>
        </p:spPr>
      </p:pic>
      <p:pic>
        <p:nvPicPr>
          <p:cNvPr id="11278" name="Picture 14" descr="http://farm4.staticflickr.com/3817/11510084033_d83ff336ca_o.gif"/>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2667000" y="415984"/>
            <a:ext cx="3810000" cy="2857500"/>
          </a:xfrm>
          <a:prstGeom prst="rect">
            <a:avLst/>
          </a:prstGeom>
          <a:noFill/>
          <a:effectLst>
            <a:glow rad="203200">
              <a:schemeClr val="tx1">
                <a:alpha val="80000"/>
              </a:schemeClr>
            </a:glow>
          </a:effectLst>
          <a:extLst>
            <a:ext uri="{909E8E84-426E-40DD-AFC4-6F175D3DCCD1}">
              <a14:hiddenFill xmlns:a14="http://schemas.microsoft.com/office/drawing/2010/main">
                <a:solidFill>
                  <a:srgbClr val="FFFFFF"/>
                </a:solidFill>
              </a14:hiddenFill>
            </a:ext>
          </a:extLst>
        </p:spPr>
      </p:pic>
      <p:sp>
        <p:nvSpPr>
          <p:cNvPr id="2" name="1 CuadroTexto"/>
          <p:cNvSpPr txBox="1"/>
          <p:nvPr/>
        </p:nvSpPr>
        <p:spPr>
          <a:xfrm>
            <a:off x="2766918" y="3651870"/>
            <a:ext cx="3605282" cy="1169551"/>
          </a:xfrm>
          <a:prstGeom prst="rect">
            <a:avLst/>
          </a:prstGeom>
          <a:noFill/>
        </p:spPr>
        <p:txBody>
          <a:bodyPr wrap="none" rtlCol="0">
            <a:spAutoFit/>
          </a:bodyPr>
          <a:lstStyle/>
          <a:p>
            <a:pPr algn="ctr"/>
            <a:r>
              <a:rPr lang="es-CO" sz="1400" b="1" dirty="0" smtClean="0">
                <a:solidFill>
                  <a:schemeClr val="bg1"/>
                </a:solidFill>
                <a:effectLst>
                  <a:glow rad="76200">
                    <a:schemeClr val="tx1"/>
                  </a:glow>
                </a:effectLst>
                <a:latin typeface="+mj-lt"/>
              </a:rPr>
              <a:t>Música:</a:t>
            </a:r>
          </a:p>
          <a:p>
            <a:pPr algn="ctr"/>
            <a:r>
              <a:rPr lang="es-CO" sz="1400" b="1" dirty="0" err="1" smtClean="0">
                <a:solidFill>
                  <a:schemeClr val="bg1"/>
                </a:solidFill>
                <a:effectLst>
                  <a:glow rad="76200">
                    <a:schemeClr val="tx1"/>
                  </a:glow>
                </a:effectLst>
                <a:latin typeface="+mj-lt"/>
              </a:rPr>
              <a:t>Happy</a:t>
            </a:r>
            <a:r>
              <a:rPr lang="es-CO" sz="1400" b="1" dirty="0" smtClean="0">
                <a:solidFill>
                  <a:schemeClr val="bg1"/>
                </a:solidFill>
                <a:effectLst>
                  <a:glow rad="76200">
                    <a:schemeClr val="tx1"/>
                  </a:glow>
                </a:effectLst>
                <a:latin typeface="+mj-lt"/>
              </a:rPr>
              <a:t> New </a:t>
            </a:r>
            <a:r>
              <a:rPr lang="es-CO" sz="1400" b="1" dirty="0" err="1" smtClean="0">
                <a:solidFill>
                  <a:schemeClr val="bg1"/>
                </a:solidFill>
                <a:effectLst>
                  <a:glow rad="76200">
                    <a:schemeClr val="tx1"/>
                  </a:glow>
                </a:effectLst>
                <a:latin typeface="+mj-lt"/>
              </a:rPr>
              <a:t>Year</a:t>
            </a:r>
            <a:r>
              <a:rPr lang="es-CO" sz="1400" b="1" dirty="0" smtClean="0">
                <a:solidFill>
                  <a:schemeClr val="bg1"/>
                </a:solidFill>
                <a:effectLst>
                  <a:glow rad="76200">
                    <a:schemeClr val="tx1"/>
                  </a:glow>
                </a:effectLst>
                <a:latin typeface="+mj-lt"/>
              </a:rPr>
              <a:t> (Abba) – </a:t>
            </a:r>
            <a:r>
              <a:rPr lang="es-CO" sz="1400" b="1" i="1" dirty="0" smtClean="0">
                <a:solidFill>
                  <a:schemeClr val="bg1"/>
                </a:solidFill>
                <a:effectLst>
                  <a:glow rad="76200">
                    <a:schemeClr val="tx1"/>
                  </a:glow>
                </a:effectLst>
                <a:latin typeface="+mj-lt"/>
              </a:rPr>
              <a:t>Domino </a:t>
            </a:r>
            <a:r>
              <a:rPr lang="es-CO" sz="1400" b="1" i="1" dirty="0" err="1" smtClean="0">
                <a:solidFill>
                  <a:schemeClr val="bg1"/>
                </a:solidFill>
                <a:effectLst>
                  <a:glow rad="76200">
                    <a:schemeClr val="tx1"/>
                  </a:glow>
                </a:effectLst>
                <a:latin typeface="+mj-lt"/>
              </a:rPr>
              <a:t>Pianomusic</a:t>
            </a:r>
            <a:endParaRPr lang="es-CO" sz="1400" b="1" i="1" dirty="0">
              <a:solidFill>
                <a:schemeClr val="bg1"/>
              </a:solidFill>
              <a:effectLst>
                <a:glow rad="76200">
                  <a:schemeClr val="tx1"/>
                </a:glow>
              </a:effectLst>
              <a:latin typeface="+mj-lt"/>
            </a:endParaRPr>
          </a:p>
          <a:p>
            <a:pPr algn="ctr"/>
            <a:r>
              <a:rPr lang="es-CO" sz="1400" b="1" dirty="0" smtClean="0">
                <a:solidFill>
                  <a:schemeClr val="bg1"/>
                </a:solidFill>
                <a:effectLst>
                  <a:glow rad="76200">
                    <a:schemeClr val="tx1"/>
                  </a:glow>
                </a:effectLst>
                <a:latin typeface="+mj-lt"/>
              </a:rPr>
              <a:t>Realización general:</a:t>
            </a:r>
          </a:p>
          <a:p>
            <a:pPr algn="ctr"/>
            <a:r>
              <a:rPr lang="es-CO" sz="1400" b="1" i="1" dirty="0" smtClean="0">
                <a:solidFill>
                  <a:schemeClr val="bg1"/>
                </a:solidFill>
                <a:effectLst>
                  <a:glow rad="76200">
                    <a:schemeClr val="tx1"/>
                  </a:glow>
                </a:effectLst>
                <a:latin typeface="+mj-lt"/>
              </a:rPr>
              <a:t>Rodrigo Valencia Cardona</a:t>
            </a:r>
          </a:p>
          <a:p>
            <a:pPr algn="ctr"/>
            <a:r>
              <a:rPr lang="es-CO" sz="1400" b="1" dirty="0" smtClean="0">
                <a:solidFill>
                  <a:schemeClr val="bg1"/>
                </a:solidFill>
                <a:effectLst>
                  <a:glow rad="76200">
                    <a:schemeClr val="tx1"/>
                  </a:glow>
                </a:effectLst>
                <a:latin typeface="+mj-lt"/>
              </a:rPr>
              <a:t>Medellín-Colombia</a:t>
            </a:r>
            <a:endParaRPr lang="es-CO" sz="1400" b="1" dirty="0">
              <a:solidFill>
                <a:schemeClr val="bg1"/>
              </a:solidFill>
              <a:effectLst>
                <a:glow rad="76200">
                  <a:schemeClr val="tx1"/>
                </a:glow>
              </a:effectLst>
              <a:latin typeface="+mj-lt"/>
            </a:endParaRPr>
          </a:p>
        </p:txBody>
      </p:sp>
      <p:sp>
        <p:nvSpPr>
          <p:cNvPr id="4" name="Control 22"/>
          <p:cNvSpPr>
            <a:spLocks noChangeArrowheads="1" noChangeShapeType="1"/>
          </p:cNvSpPr>
          <p:nvPr/>
        </p:nvSpPr>
        <p:spPr bwMode="auto">
          <a:xfrm>
            <a:off x="0" y="0"/>
            <a:ext cx="914400" cy="914400"/>
          </a:xfrm>
          <a:prstGeom prst="rect">
            <a:avLst/>
          </a:prstGeom>
          <a:noFill/>
          <a:ln w="9525">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endParaRPr lang="es-CO"/>
          </a:p>
        </p:txBody>
      </p:sp>
    </p:spTree>
    <p:extLst>
      <p:ext uri="{BB962C8B-B14F-4D97-AF65-F5344CB8AC3E}">
        <p14:creationId xmlns:p14="http://schemas.microsoft.com/office/powerpoint/2010/main" val="2236283689"/>
      </p:ext>
    </p:extLst>
  </p:cSld>
  <p:clrMapOvr>
    <a:masterClrMapping/>
  </p:clrMapOvr>
  <mc:AlternateContent xmlns:mc="http://schemas.openxmlformats.org/markup-compatibility/2006" xmlns:p14="http://schemas.microsoft.com/office/powerpoint/2010/main">
    <mc:Choice Requires="p14">
      <p:transition spd="slow" p14:dur="2000">
        <p14:prism dir="u"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11278"/>
                                        </p:tgtEl>
                                        <p:attrNameLst>
                                          <p:attrName>style.visibility</p:attrName>
                                        </p:attrNameLst>
                                      </p:cBhvr>
                                      <p:to>
                                        <p:strVal val="visible"/>
                                      </p:to>
                                    </p:set>
                                    <p:anim calcmode="lin" valueType="num">
                                      <p:cBhvr>
                                        <p:cTn id="7" dur="2000" fill="hold"/>
                                        <p:tgtEl>
                                          <p:spTgt spid="11278"/>
                                        </p:tgtEl>
                                        <p:attrNameLst>
                                          <p:attrName>ppt_w</p:attrName>
                                        </p:attrNameLst>
                                      </p:cBhvr>
                                      <p:tavLst>
                                        <p:tav tm="0">
                                          <p:val>
                                            <p:fltVal val="0"/>
                                          </p:val>
                                        </p:tav>
                                        <p:tav tm="100000">
                                          <p:val>
                                            <p:strVal val="#ppt_w"/>
                                          </p:val>
                                        </p:tav>
                                      </p:tavLst>
                                    </p:anim>
                                    <p:anim calcmode="lin" valueType="num">
                                      <p:cBhvr>
                                        <p:cTn id="8" dur="2000" fill="hold"/>
                                        <p:tgtEl>
                                          <p:spTgt spid="11278"/>
                                        </p:tgtEl>
                                        <p:attrNameLst>
                                          <p:attrName>ppt_h</p:attrName>
                                        </p:attrNameLst>
                                      </p:cBhvr>
                                      <p:tavLst>
                                        <p:tav tm="0">
                                          <p:val>
                                            <p:fltVal val="0"/>
                                          </p:val>
                                        </p:tav>
                                        <p:tav tm="100000">
                                          <p:val>
                                            <p:strVal val="#ppt_h"/>
                                          </p:val>
                                        </p:tav>
                                      </p:tavLst>
                                    </p:anim>
                                    <p:animEffect transition="in" filter="fade">
                                      <p:cBhvr>
                                        <p:cTn id="9" dur="2000"/>
                                        <p:tgtEl>
                                          <p:spTgt spid="11278"/>
                                        </p:tgtEl>
                                      </p:cBhvr>
                                    </p:animEffect>
                                  </p:childTnLst>
                                </p:cTn>
                              </p:par>
                            </p:childTnLst>
                          </p:cTn>
                        </p:par>
                      </p:childTnLst>
                    </p:cTn>
                  </p:par>
                  <p:par>
                    <p:cTn id="10" fill="hold">
                      <p:stCondLst>
                        <p:cond delay="indefinite"/>
                      </p:stCondLst>
                      <p:childTnLst>
                        <p:par>
                          <p:cTn id="11" fill="hold">
                            <p:stCondLst>
                              <p:cond delay="0"/>
                            </p:stCondLst>
                            <p:childTnLst>
                              <p:par>
                                <p:cTn id="12" presetID="22" presetClass="entr" presetSubtype="1" fill="hold" grpId="0" nodeType="click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wipe(up)">
                                      <p:cBhvr>
                                        <p:cTn id="14"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4.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5143500"/>
          </a:xfrm>
          <a:prstGeom prst="rect">
            <a:avLst/>
          </a:prstGeom>
          <a:noFill/>
          <a:ln w="133350">
            <a:solidFill>
              <a:srgbClr val="FFFF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O" smtClean="0">
              <a:solidFill>
                <a:srgbClr val="000000"/>
              </a:solidFill>
              <a:latin typeface="Arial" pitchFamily="34" charset="0"/>
            </a:endParaRPr>
          </a:p>
        </p:txBody>
      </p:sp>
      <p:sp>
        <p:nvSpPr>
          <p:cNvPr id="11267" name="Rectangle 3"/>
          <p:cNvSpPr>
            <a:spLocks noChangeArrowheads="1"/>
          </p:cNvSpPr>
          <p:nvPr/>
        </p:nvSpPr>
        <p:spPr bwMode="auto">
          <a:xfrm>
            <a:off x="152400" y="114300"/>
            <a:ext cx="8839200" cy="4914900"/>
          </a:xfrm>
          <a:prstGeom prst="rect">
            <a:avLst/>
          </a:prstGeom>
          <a:noFill/>
          <a:ln w="127000">
            <a:solidFill>
              <a:srgbClr val="0000FF"/>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O" smtClean="0">
              <a:solidFill>
                <a:srgbClr val="000000"/>
              </a:solidFill>
              <a:latin typeface="Arial" pitchFamily="34" charset="0"/>
            </a:endParaRPr>
          </a:p>
        </p:txBody>
      </p:sp>
      <p:sp>
        <p:nvSpPr>
          <p:cNvPr id="11268" name="Rectangle 4"/>
          <p:cNvSpPr>
            <a:spLocks noChangeArrowheads="1"/>
          </p:cNvSpPr>
          <p:nvPr/>
        </p:nvSpPr>
        <p:spPr bwMode="auto">
          <a:xfrm>
            <a:off x="304800" y="228600"/>
            <a:ext cx="8534400" cy="4686300"/>
          </a:xfrm>
          <a:prstGeom prst="rect">
            <a:avLst/>
          </a:prstGeom>
          <a:noFill/>
          <a:ln w="120650">
            <a:solidFill>
              <a:schemeClr val="bg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O" smtClean="0">
              <a:solidFill>
                <a:srgbClr val="000000"/>
              </a:solidFill>
              <a:latin typeface="Arial" pitchFamily="34" charset="0"/>
            </a:endParaRPr>
          </a:p>
        </p:txBody>
      </p:sp>
      <p:sp>
        <p:nvSpPr>
          <p:cNvPr id="11270" name="AutoShape 6" descr="postit"/>
          <p:cNvSpPr>
            <a:spLocks noChangeAspect="1" noChangeArrowheads="1"/>
          </p:cNvSpPr>
          <p:nvPr/>
        </p:nvSpPr>
        <p:spPr bwMode="auto">
          <a:xfrm>
            <a:off x="4191000" y="1657350"/>
            <a:ext cx="304800" cy="228600"/>
          </a:xfrm>
          <a:prstGeom prst="rect">
            <a:avLst/>
          </a:prstGeom>
          <a:noFill/>
          <a:extLst>
            <a:ext uri="{909E8E84-426E-40DD-AFC4-6F175D3DCCD1}">
              <a14:hiddenFill xmlns:a14="http://schemas.microsoft.com/office/drawing/2010/main">
                <a:solidFill>
                  <a:srgbClr val="FFFFFF"/>
                </a:solidFill>
              </a14:hiddenFill>
            </a:ext>
          </a:extLst>
        </p:spPr>
        <p:txBody>
          <a:bodyPr/>
          <a:lstStyle/>
          <a:p>
            <a:endParaRPr lang="es-CO" smtClean="0">
              <a:solidFill>
                <a:srgbClr val="000000"/>
              </a:solidFill>
              <a:latin typeface="Arial" pitchFamily="34" charset="0"/>
            </a:endParaRPr>
          </a:p>
        </p:txBody>
      </p:sp>
      <p:pic>
        <p:nvPicPr>
          <p:cNvPr id="11274" name="Picture 10" descr="boletin">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67000" y="4343401"/>
            <a:ext cx="3811588" cy="409575"/>
          </a:xfrm>
          <a:prstGeom prst="rect">
            <a:avLst/>
          </a:prstGeom>
          <a:noFill/>
          <a:ln w="28575">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11275" name="Text Box 11"/>
          <p:cNvSpPr txBox="1">
            <a:spLocks noChangeArrowheads="1"/>
          </p:cNvSpPr>
          <p:nvPr/>
        </p:nvSpPr>
        <p:spPr bwMode="auto">
          <a:xfrm>
            <a:off x="0" y="4114801"/>
            <a:ext cx="9144000"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_tradnl" sz="1200" b="1" smtClean="0">
                <a:solidFill>
                  <a:srgbClr val="04265C"/>
                </a:solidFill>
                <a:latin typeface="Berlin Sans FB Demi"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971800" y="3429001"/>
            <a:ext cx="2540000" cy="847725"/>
          </a:xfrm>
          <a:prstGeom prst="rect">
            <a:avLst/>
          </a:prstGeom>
          <a:noFill/>
          <a:extLst>
            <a:ext uri="{909E8E84-426E-40DD-AFC4-6F175D3DCCD1}">
              <a14:hiddenFill xmlns:a14="http://schemas.microsoft.com/office/drawing/2010/main">
                <a:solidFill>
                  <a:srgbClr val="FFFFFF"/>
                </a:solidFill>
              </a14:hiddenFill>
            </a:ext>
          </a:extLst>
        </p:spPr>
      </p:pic>
      <p:sp>
        <p:nvSpPr>
          <p:cNvPr id="11390" name="Text Box 126"/>
          <p:cNvSpPr txBox="1">
            <a:spLocks noChangeArrowheads="1"/>
          </p:cNvSpPr>
          <p:nvPr/>
        </p:nvSpPr>
        <p:spPr bwMode="auto">
          <a:xfrm>
            <a:off x="914400" y="1943100"/>
            <a:ext cx="1066800"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endParaRPr lang="es-ES" smtClean="0">
              <a:solidFill>
                <a:srgbClr val="000000"/>
              </a:solidFill>
              <a:latin typeface="Arial" pitchFamily="34" charset="0"/>
            </a:endParaRPr>
          </a:p>
        </p:txBody>
      </p:sp>
      <p:graphicFrame>
        <p:nvGraphicFramePr>
          <p:cNvPr id="11701" name="Group 437"/>
          <p:cNvGraphicFramePr>
            <a:graphicFrameLocks noGrp="1"/>
          </p:cNvGraphicFramePr>
          <p:nvPr/>
        </p:nvGraphicFramePr>
        <p:xfrm>
          <a:off x="5029200" y="2514602"/>
          <a:ext cx="3200400" cy="1156716"/>
        </p:xfrm>
        <a:graphic>
          <a:graphicData uri="http://schemas.openxmlformats.org/drawingml/2006/table">
            <a:tbl>
              <a:tblPr/>
              <a:tblGrid>
                <a:gridCol w="1106488"/>
                <a:gridCol w="1046162"/>
                <a:gridCol w="1047750"/>
              </a:tblGrid>
              <a:tr h="27432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2E49D5"/>
                          </a:solidFill>
                          <a:effectLst/>
                          <a:latin typeface="Arial" pitchFamily="34" charset="0"/>
                          <a:hlinkClick r:id="rId6"/>
                        </a:rPr>
                        <a:t>Dedicatorias</a:t>
                      </a:r>
                      <a:endParaRPr kumimoji="0" lang="es-ES_tradnl" sz="700" b="1" i="0" u="none" strike="noStrike" cap="none" normalizeH="0" baseline="0" smtClean="0">
                        <a:ln>
                          <a:noFill/>
                        </a:ln>
                        <a:solidFill>
                          <a:srgbClr val="2E49D5"/>
                        </a:solidFill>
                        <a:effectLst/>
                        <a:latin typeface="Arial" pitchFamily="34" charset="0"/>
                      </a:endParaRPr>
                    </a:p>
                  </a:txBody>
                  <a:tcPr marT="34290" marB="3429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pitchFamily="34" charset="0"/>
                          <a:hlinkClick r:id="rId7"/>
                        </a:rPr>
                        <a:t>Fechas Especiales</a:t>
                      </a:r>
                      <a:endParaRPr kumimoji="0" lang="es-ES_tradnl" sz="700" b="1" i="0" u="none" strike="noStrike" cap="none" normalizeH="0" baseline="0" smtClean="0">
                        <a:ln>
                          <a:noFill/>
                        </a:ln>
                        <a:solidFill>
                          <a:srgbClr val="0000FF"/>
                        </a:solidFill>
                        <a:effectLst/>
                        <a:latin typeface="Arial" pitchFamily="34" charset="0"/>
                      </a:endParaRPr>
                    </a:p>
                  </a:txBody>
                  <a:tcPr marT="34290" marB="342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pitchFamily="34" charset="0"/>
                          <a:hlinkClick r:id="rId8"/>
                        </a:rPr>
                        <a:t>Graciosos</a:t>
                      </a:r>
                      <a:endParaRPr kumimoji="0" lang="es-ES_tradnl" sz="700" b="1" i="0" u="none" strike="noStrike" cap="none" normalizeH="0" baseline="0" smtClean="0">
                        <a:ln>
                          <a:noFill/>
                        </a:ln>
                        <a:solidFill>
                          <a:srgbClr val="0000FF"/>
                        </a:solidFill>
                        <a:effectLst/>
                        <a:latin typeface="Arial" pitchFamily="34" charset="0"/>
                      </a:endParaRPr>
                    </a:p>
                  </a:txBody>
                  <a:tcPr marT="34290" marB="3429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03276">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pitchFamily="34" charset="0"/>
                          <a:hlinkClick r:id="rId9"/>
                        </a:rPr>
                        <a:t>Historia y Arte</a:t>
                      </a:r>
                      <a:endParaRPr kumimoji="0" lang="es-ES_tradnl" sz="700" b="1" i="0" u="none" strike="noStrike" cap="none" normalizeH="0" baseline="0" smtClean="0">
                        <a:ln>
                          <a:noFill/>
                        </a:ln>
                        <a:solidFill>
                          <a:srgbClr val="0000FF"/>
                        </a:solidFill>
                        <a:effectLst/>
                        <a:latin typeface="Arial" pitchFamily="34"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700" b="1" i="0" u="none" strike="noStrike" cap="none" normalizeH="0" baseline="0" smtClean="0">
                        <a:ln>
                          <a:noFill/>
                        </a:ln>
                        <a:solidFill>
                          <a:srgbClr val="0000FF"/>
                        </a:solidFill>
                        <a:effectLst/>
                        <a:latin typeface="Arial" pitchFamily="34" charset="0"/>
                      </a:endParaRPr>
                    </a:p>
                  </a:txBody>
                  <a:tcPr marT="34290" marB="3429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pitchFamily="34" charset="0"/>
                          <a:hlinkClick r:id="rId10"/>
                        </a:rPr>
                        <a:t>Lugares</a:t>
                      </a:r>
                      <a:endParaRPr kumimoji="0" lang="es-ES_tradnl" sz="700" b="1" i="0" u="none" strike="noStrike" cap="none" normalizeH="0" baseline="0" smtClean="0">
                        <a:ln>
                          <a:noFill/>
                        </a:ln>
                        <a:solidFill>
                          <a:srgbClr val="0000FF"/>
                        </a:solidFill>
                        <a:effectLst/>
                        <a:latin typeface="Arial" pitchFamily="34" charset="0"/>
                      </a:endParaRPr>
                    </a:p>
                  </a:txBody>
                  <a:tcPr marT="34290" marB="342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pitchFamily="34" charset="0"/>
                          <a:hlinkClick r:id="rId11"/>
                        </a:rPr>
                        <a:t>Musicales</a:t>
                      </a:r>
                      <a:endParaRPr kumimoji="0" lang="es-ES_tradnl" sz="700" b="1" i="0" u="none" strike="noStrike" cap="none" normalizeH="0" baseline="0" smtClean="0">
                        <a:ln>
                          <a:noFill/>
                        </a:ln>
                        <a:solidFill>
                          <a:srgbClr val="0000FF"/>
                        </a:solidFill>
                        <a:effectLst/>
                        <a:latin typeface="Arial" pitchFamily="34" charset="0"/>
                      </a:endParaRPr>
                    </a:p>
                  </a:txBody>
                  <a:tcPr marT="34290" marB="3429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7432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pitchFamily="34" charset="0"/>
                          <a:hlinkClick r:id="rId12"/>
                        </a:rPr>
                        <a:t>Naturaleza y Ciencias</a:t>
                      </a:r>
                      <a:endParaRPr kumimoji="0" lang="es-ES_tradnl" sz="700" b="1" i="0" u="none" strike="noStrike" cap="none" normalizeH="0" baseline="0" smtClean="0">
                        <a:ln>
                          <a:noFill/>
                        </a:ln>
                        <a:solidFill>
                          <a:srgbClr val="0000FF"/>
                        </a:solidFill>
                        <a:effectLst/>
                        <a:latin typeface="Arial" pitchFamily="34" charset="0"/>
                      </a:endParaRPr>
                    </a:p>
                  </a:txBody>
                  <a:tcPr marT="34290" marB="3429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pitchFamily="34" charset="0"/>
                          <a:hlinkClick r:id="rId13"/>
                        </a:rPr>
                        <a:t>Política</a:t>
                      </a:r>
                      <a:endParaRPr kumimoji="0" lang="es-ES_tradnl" sz="700" b="1" i="0" u="none" strike="noStrike" cap="none" normalizeH="0" baseline="0" smtClean="0">
                        <a:ln>
                          <a:noFill/>
                        </a:ln>
                        <a:solidFill>
                          <a:srgbClr val="0000FF"/>
                        </a:solidFill>
                        <a:effectLst/>
                        <a:latin typeface="Arial" pitchFamily="34" charset="0"/>
                      </a:endParaRPr>
                    </a:p>
                  </a:txBody>
                  <a:tcPr marT="34290" marB="342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pitchFamily="34" charset="0"/>
                          <a:hlinkClick r:id="rId14"/>
                        </a:rPr>
                        <a:t>Reflexión</a:t>
                      </a:r>
                      <a:endParaRPr kumimoji="0" lang="es-ES_tradnl" sz="700" b="1" i="0" u="none" strike="noStrike" cap="none" normalizeH="0" baseline="0" smtClean="0">
                        <a:ln>
                          <a:noFill/>
                        </a:ln>
                        <a:solidFill>
                          <a:srgbClr val="0000FF"/>
                        </a:solidFill>
                        <a:effectLst/>
                        <a:latin typeface="Arial" pitchFamily="34" charset="0"/>
                      </a:endParaRPr>
                    </a:p>
                  </a:txBody>
                  <a:tcPr marT="34290" marB="3429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pitchFamily="34" charset="0"/>
                          <a:hlinkClick r:id="rId15"/>
                        </a:rPr>
                        <a:t>Religiosos</a:t>
                      </a:r>
                      <a:endParaRPr kumimoji="0" lang="es-ES_tradnl" sz="700" b="1" i="0" u="none" strike="noStrike" cap="none" normalizeH="0" baseline="0" smtClean="0">
                        <a:ln>
                          <a:noFill/>
                        </a:ln>
                        <a:solidFill>
                          <a:srgbClr val="0000FF"/>
                        </a:solidFill>
                        <a:effectLst/>
                        <a:latin typeface="Arial" pitchFamily="34"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700" b="1" i="0" u="none" strike="noStrike" cap="none" normalizeH="0" baseline="0" smtClean="0">
                        <a:ln>
                          <a:noFill/>
                        </a:ln>
                        <a:solidFill>
                          <a:srgbClr val="0000FF"/>
                        </a:solidFill>
                        <a:effectLst/>
                        <a:latin typeface="Arial" pitchFamily="34" charset="0"/>
                      </a:endParaRPr>
                    </a:p>
                  </a:txBody>
                  <a:tcPr marT="34290" marB="3429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pitchFamily="34" charset="0"/>
                          <a:hlinkClick r:id="rId16"/>
                        </a:rPr>
                        <a:t>Románticos</a:t>
                      </a:r>
                      <a:endParaRPr kumimoji="0" lang="es-ES_tradnl" sz="700" b="1" i="0" u="none" strike="noStrike" cap="none" normalizeH="0" baseline="0" smtClean="0">
                        <a:ln>
                          <a:noFill/>
                        </a:ln>
                        <a:solidFill>
                          <a:srgbClr val="0000FF"/>
                        </a:solidFill>
                        <a:effectLst/>
                        <a:latin typeface="Arial" pitchFamily="34"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700" b="1" i="0" u="none" strike="noStrike" cap="none" normalizeH="0" baseline="0" smtClean="0">
                        <a:ln>
                          <a:noFill/>
                        </a:ln>
                        <a:solidFill>
                          <a:srgbClr val="0000FF"/>
                        </a:solidFill>
                        <a:effectLst/>
                        <a:latin typeface="Arial" pitchFamily="34" charset="0"/>
                      </a:endParaRPr>
                    </a:p>
                  </a:txBody>
                  <a:tcPr marT="34290" marB="342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pitchFamily="34" charset="0"/>
                          <a:hlinkClick r:id="rId17"/>
                        </a:rPr>
                        <a:t>Salud</a:t>
                      </a:r>
                      <a:endParaRPr kumimoji="0" lang="es-ES_tradnl" sz="700" b="1" i="0" u="none" strike="noStrike" cap="none" normalizeH="0" baseline="0" smtClean="0">
                        <a:ln>
                          <a:noFill/>
                        </a:ln>
                        <a:solidFill>
                          <a:srgbClr val="0000FF"/>
                        </a:solidFill>
                        <a:effectLst/>
                        <a:latin typeface="Arial" pitchFamily="34" charset="0"/>
                      </a:endParaRPr>
                    </a:p>
                  </a:txBody>
                  <a:tcPr marT="34290" marB="3429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171700"/>
            <a:ext cx="3200400"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_tradnl" b="1" u="sng" smtClean="0">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5029200" y="2171700"/>
            <a:ext cx="3200400"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_tradnl" b="1" u="sng" smtClean="0">
                <a:solidFill>
                  <a:srgbClr val="04265C"/>
                </a:solidFill>
                <a:latin typeface="Berlin Sans FB Demi" pitchFamily="34" charset="0"/>
              </a:rPr>
              <a:t>De la Red</a:t>
            </a:r>
          </a:p>
        </p:txBody>
      </p:sp>
      <p:graphicFrame>
        <p:nvGraphicFramePr>
          <p:cNvPr id="11698" name="Group 434"/>
          <p:cNvGraphicFramePr>
            <a:graphicFrameLocks noGrp="1"/>
          </p:cNvGraphicFramePr>
          <p:nvPr/>
        </p:nvGraphicFramePr>
        <p:xfrm>
          <a:off x="914400" y="2514600"/>
          <a:ext cx="3200400" cy="1155192"/>
        </p:xfrm>
        <a:graphic>
          <a:graphicData uri="http://schemas.openxmlformats.org/drawingml/2006/table">
            <a:tbl>
              <a:tblPr/>
              <a:tblGrid>
                <a:gridCol w="1106488"/>
                <a:gridCol w="1046162"/>
                <a:gridCol w="1047750"/>
              </a:tblGrid>
              <a:tr h="27432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2E49D5"/>
                          </a:solidFill>
                          <a:effectLst/>
                          <a:latin typeface="Arial" pitchFamily="34" charset="0"/>
                          <a:hlinkClick r:id="rId18"/>
                        </a:rPr>
                        <a:t>Dedicatorias</a:t>
                      </a:r>
                      <a:endParaRPr kumimoji="0" lang="es-ES_tradnl" sz="700" b="1" i="0" u="none" strike="noStrike" cap="none" normalizeH="0" baseline="0" smtClean="0">
                        <a:ln>
                          <a:noFill/>
                        </a:ln>
                        <a:solidFill>
                          <a:srgbClr val="2E49D5"/>
                        </a:solidFill>
                        <a:effectLst/>
                        <a:latin typeface="Arial" pitchFamily="34" charset="0"/>
                      </a:endParaRPr>
                    </a:p>
                  </a:txBody>
                  <a:tcPr marT="34290" marB="3429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pitchFamily="34" charset="0"/>
                          <a:hlinkClick r:id="rId19"/>
                        </a:rPr>
                        <a:t>Fechas Especiales</a:t>
                      </a:r>
                      <a:endParaRPr kumimoji="0" lang="es-ES_tradnl" sz="700" b="1" i="0" u="none" strike="noStrike" cap="none" normalizeH="0" baseline="0" smtClean="0">
                        <a:ln>
                          <a:noFill/>
                        </a:ln>
                        <a:solidFill>
                          <a:srgbClr val="0000FF"/>
                        </a:solidFill>
                        <a:effectLst/>
                        <a:latin typeface="Arial" pitchFamily="34" charset="0"/>
                      </a:endParaRPr>
                    </a:p>
                  </a:txBody>
                  <a:tcPr marT="34290" marB="342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pitchFamily="34" charset="0"/>
                          <a:hlinkClick r:id="rId20"/>
                        </a:rPr>
                        <a:t>Graciosos</a:t>
                      </a:r>
                      <a:endParaRPr kumimoji="0" lang="es-ES_tradnl" sz="700" b="1" i="0" u="none" strike="noStrike" cap="none" normalizeH="0" baseline="0" smtClean="0">
                        <a:ln>
                          <a:noFill/>
                        </a:ln>
                        <a:solidFill>
                          <a:srgbClr val="0000FF"/>
                        </a:solidFill>
                        <a:effectLst/>
                        <a:latin typeface="Arial" pitchFamily="34" charset="0"/>
                      </a:endParaRPr>
                    </a:p>
                  </a:txBody>
                  <a:tcPr marT="34290" marB="3429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03276">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pitchFamily="34" charset="0"/>
                          <a:hlinkClick r:id="rId21"/>
                        </a:rPr>
                        <a:t>Historia y Arte</a:t>
                      </a:r>
                      <a:endParaRPr kumimoji="0" lang="es-ES_tradnl" sz="700" b="1" i="0" u="none" strike="noStrike" cap="none" normalizeH="0" baseline="0" smtClean="0">
                        <a:ln>
                          <a:noFill/>
                        </a:ln>
                        <a:solidFill>
                          <a:srgbClr val="0000FF"/>
                        </a:solidFill>
                        <a:effectLst/>
                        <a:latin typeface="Arial" pitchFamily="34"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700" b="1" i="0" u="none" strike="noStrike" cap="none" normalizeH="0" baseline="0" smtClean="0">
                        <a:ln>
                          <a:noFill/>
                        </a:ln>
                        <a:solidFill>
                          <a:srgbClr val="0000FF"/>
                        </a:solidFill>
                        <a:effectLst/>
                        <a:latin typeface="Arial" pitchFamily="34" charset="0"/>
                      </a:endParaRPr>
                    </a:p>
                  </a:txBody>
                  <a:tcPr marT="34290" marB="3429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pitchFamily="34" charset="0"/>
                          <a:hlinkClick r:id="rId22"/>
                        </a:rPr>
                        <a:t>Lugares</a:t>
                      </a:r>
                      <a:endParaRPr kumimoji="0" lang="es-ES_tradnl" sz="700" b="1" i="0" u="none" strike="noStrike" cap="none" normalizeH="0" baseline="0" smtClean="0">
                        <a:ln>
                          <a:noFill/>
                        </a:ln>
                        <a:solidFill>
                          <a:srgbClr val="0000FF"/>
                        </a:solidFill>
                        <a:effectLst/>
                        <a:latin typeface="Arial" pitchFamily="34" charset="0"/>
                      </a:endParaRPr>
                    </a:p>
                  </a:txBody>
                  <a:tcPr marT="34290" marB="342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pitchFamily="34" charset="0"/>
                          <a:hlinkClick r:id="rId23"/>
                        </a:rPr>
                        <a:t>Musicales</a:t>
                      </a:r>
                      <a:endParaRPr kumimoji="0" lang="es-ES_tradnl" sz="700" b="1" i="0" u="none" strike="noStrike" cap="none" normalizeH="0" baseline="0" smtClean="0">
                        <a:ln>
                          <a:noFill/>
                        </a:ln>
                        <a:solidFill>
                          <a:srgbClr val="0000FF"/>
                        </a:solidFill>
                        <a:effectLst/>
                        <a:latin typeface="Arial" pitchFamily="34" charset="0"/>
                      </a:endParaRPr>
                    </a:p>
                  </a:txBody>
                  <a:tcPr marT="34290" marB="3429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7432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pitchFamily="34" charset="0"/>
                          <a:hlinkClick r:id="rId24"/>
                        </a:rPr>
                        <a:t>Naturaleza y Ciencias</a:t>
                      </a:r>
                      <a:endParaRPr kumimoji="0" lang="es-ES_tradnl" sz="700" b="1" i="0" u="none" strike="noStrike" cap="none" normalizeH="0" baseline="0" smtClean="0">
                        <a:ln>
                          <a:noFill/>
                        </a:ln>
                        <a:solidFill>
                          <a:srgbClr val="0000FF"/>
                        </a:solidFill>
                        <a:effectLst/>
                        <a:latin typeface="Arial" pitchFamily="34" charset="0"/>
                      </a:endParaRPr>
                    </a:p>
                  </a:txBody>
                  <a:tcPr marT="34290" marB="3429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pitchFamily="34" charset="0"/>
                          <a:hlinkClick r:id="rId25"/>
                        </a:rPr>
                        <a:t>Política</a:t>
                      </a:r>
                      <a:endParaRPr kumimoji="0" lang="es-ES_tradnl" sz="700" b="1" i="0" u="none" strike="noStrike" cap="none" normalizeH="0" baseline="0" smtClean="0">
                        <a:ln>
                          <a:noFill/>
                        </a:ln>
                        <a:solidFill>
                          <a:srgbClr val="0000FF"/>
                        </a:solidFill>
                        <a:effectLst/>
                        <a:latin typeface="Arial" pitchFamily="34" charset="0"/>
                      </a:endParaRPr>
                    </a:p>
                  </a:txBody>
                  <a:tcPr marT="34290" marB="342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pitchFamily="34" charset="0"/>
                          <a:hlinkClick r:id="rId26"/>
                        </a:rPr>
                        <a:t>Reflexión</a:t>
                      </a:r>
                      <a:endParaRPr kumimoji="0" lang="es-ES_tradnl" sz="700" b="1" i="0" u="none" strike="noStrike" cap="none" normalizeH="0" baseline="0" smtClean="0">
                        <a:ln>
                          <a:noFill/>
                        </a:ln>
                        <a:solidFill>
                          <a:srgbClr val="0000FF"/>
                        </a:solidFill>
                        <a:effectLst/>
                        <a:latin typeface="Arial" pitchFamily="34" charset="0"/>
                      </a:endParaRPr>
                    </a:p>
                  </a:txBody>
                  <a:tcPr marT="34290" marB="3429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03276">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pitchFamily="34" charset="0"/>
                          <a:hlinkClick r:id="rId27"/>
                        </a:rPr>
                        <a:t>Religiosos</a:t>
                      </a:r>
                      <a:endParaRPr kumimoji="0" lang="es-ES_tradnl" sz="700" b="1" i="0" u="none" strike="noStrike" cap="none" normalizeH="0" baseline="0" smtClean="0">
                        <a:ln>
                          <a:noFill/>
                        </a:ln>
                        <a:solidFill>
                          <a:srgbClr val="0000FF"/>
                        </a:solidFill>
                        <a:effectLst/>
                        <a:latin typeface="Arial" pitchFamily="34"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700" b="1" i="0" u="none" strike="noStrike" cap="none" normalizeH="0" baseline="0" smtClean="0">
                        <a:ln>
                          <a:noFill/>
                        </a:ln>
                        <a:solidFill>
                          <a:srgbClr val="0000FF"/>
                        </a:solidFill>
                        <a:effectLst/>
                        <a:latin typeface="Arial" pitchFamily="34" charset="0"/>
                      </a:endParaRPr>
                    </a:p>
                  </a:txBody>
                  <a:tcPr marT="34290" marB="3429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pitchFamily="34" charset="0"/>
                          <a:hlinkClick r:id="rId28"/>
                        </a:rPr>
                        <a:t>Románticos</a:t>
                      </a:r>
                      <a:endParaRPr kumimoji="0" lang="es-ES_tradnl" sz="700" b="1" i="0" u="none" strike="noStrike" cap="none" normalizeH="0" baseline="0" smtClean="0">
                        <a:ln>
                          <a:noFill/>
                        </a:ln>
                        <a:solidFill>
                          <a:srgbClr val="0000FF"/>
                        </a:solidFill>
                        <a:effectLst/>
                        <a:latin typeface="Arial" pitchFamily="34" charset="0"/>
                      </a:endParaRPr>
                    </a:p>
                  </a:txBody>
                  <a:tcPr marT="34290" marB="342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pitchFamily="34" charset="0"/>
                          <a:hlinkClick r:id="rId29"/>
                        </a:rPr>
                        <a:t>Salud</a:t>
                      </a:r>
                      <a:endParaRPr kumimoji="0" lang="es-ES_tradnl" sz="700" b="1" i="0" u="none" strike="noStrike" cap="none" normalizeH="0" baseline="0" smtClean="0">
                        <a:ln>
                          <a:noFill/>
                        </a:ln>
                        <a:solidFill>
                          <a:srgbClr val="0000FF"/>
                        </a:solidFill>
                        <a:effectLst/>
                        <a:latin typeface="Arial" pitchFamily="34"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700" b="1" i="0" u="none" strike="noStrike" cap="none" normalizeH="0" baseline="0" smtClean="0">
                        <a:ln>
                          <a:noFill/>
                        </a:ln>
                        <a:solidFill>
                          <a:srgbClr val="0000FF"/>
                        </a:solidFill>
                        <a:effectLst/>
                        <a:latin typeface="Arial" pitchFamily="34" charset="0"/>
                      </a:endParaRPr>
                    </a:p>
                  </a:txBody>
                  <a:tcPr marT="34290" marB="3429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a:extLst>
              <a:ext uri="{28A0092B-C50C-407E-A947-70E740481C1C}">
                <a14:useLocalDpi xmlns:a14="http://schemas.microsoft.com/office/drawing/2010/main" val="0"/>
              </a:ext>
            </a:extLst>
          </a:blip>
          <a:srcRect/>
          <a:stretch>
            <a:fillRect/>
          </a:stretch>
        </p:blipFill>
        <p:spPr bwMode="auto">
          <a:xfrm>
            <a:off x="609600" y="514350"/>
            <a:ext cx="7924800" cy="971550"/>
          </a:xfrm>
          <a:prstGeom prst="rect">
            <a:avLst/>
          </a:prstGeom>
          <a:noFill/>
          <a:ln w="38100">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11681" name="Text Box 417"/>
          <p:cNvSpPr txBox="1">
            <a:spLocks noChangeArrowheads="1"/>
          </p:cNvSpPr>
          <p:nvPr/>
        </p:nvSpPr>
        <p:spPr bwMode="auto">
          <a:xfrm>
            <a:off x="152400" y="1771650"/>
            <a:ext cx="9144000"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_tradnl" b="1" smtClean="0">
                <a:solidFill>
                  <a:srgbClr val="04265C"/>
                </a:solidFill>
                <a:latin typeface="Berlin Sans FB Demi" pitchFamily="34" charset="0"/>
              </a:rPr>
              <a:t>Accede a la sección que desees desde aquí:</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886</TotalTime>
  <Words>891</Words>
  <Application>Microsoft Office PowerPoint</Application>
  <PresentationFormat>Presentación en pantalla (16:9)</PresentationFormat>
  <Paragraphs>56</Paragraphs>
  <Slides>14</Slides>
  <Notes>0</Notes>
  <HiddenSlides>0</HiddenSlides>
  <MMClips>0</MMClips>
  <ScaleCrop>false</ScaleCrop>
  <HeadingPairs>
    <vt:vector size="4" baseType="variant">
      <vt:variant>
        <vt:lpstr>Tema</vt:lpstr>
      </vt:variant>
      <vt:variant>
        <vt:i4>2</vt:i4>
      </vt:variant>
      <vt:variant>
        <vt:lpstr>Títulos de diapositiva</vt:lpstr>
      </vt:variant>
      <vt:variant>
        <vt:i4>14</vt:i4>
      </vt:variant>
    </vt:vector>
  </HeadingPairs>
  <TitlesOfParts>
    <vt:vector size="16" baseType="lpstr">
      <vt:lpstr>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Windows</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Microsoft</dc:creator>
  <cp:lastModifiedBy>RODRIGO VALENCIA</cp:lastModifiedBy>
  <cp:revision>62</cp:revision>
  <dcterms:created xsi:type="dcterms:W3CDTF">2013-05-29T02:56:16Z</dcterms:created>
  <dcterms:modified xsi:type="dcterms:W3CDTF">2013-12-28T00:01:47Z</dcterms:modified>
</cp:coreProperties>
</file>