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4"/>
  </p:notesMasterIdLst>
  <p:sldIdLst>
    <p:sldId id="303" r:id="rId3"/>
    <p:sldId id="362" r:id="rId4"/>
    <p:sldId id="305" r:id="rId5"/>
    <p:sldId id="258" r:id="rId6"/>
    <p:sldId id="336" r:id="rId7"/>
    <p:sldId id="320" r:id="rId8"/>
    <p:sldId id="343" r:id="rId9"/>
    <p:sldId id="259" r:id="rId10"/>
    <p:sldId id="359" r:id="rId11"/>
    <p:sldId id="340" r:id="rId12"/>
    <p:sldId id="266" r:id="rId13"/>
    <p:sldId id="373" r:id="rId14"/>
    <p:sldId id="337" r:id="rId15"/>
    <p:sldId id="333" r:id="rId16"/>
    <p:sldId id="341" r:id="rId17"/>
    <p:sldId id="274" r:id="rId18"/>
    <p:sldId id="332" r:id="rId19"/>
    <p:sldId id="330" r:id="rId20"/>
    <p:sldId id="308" r:id="rId21"/>
    <p:sldId id="310" r:id="rId22"/>
    <p:sldId id="306" r:id="rId23"/>
    <p:sldId id="370" r:id="rId24"/>
    <p:sldId id="307" r:id="rId25"/>
    <p:sldId id="348" r:id="rId26"/>
    <p:sldId id="331" r:id="rId27"/>
    <p:sldId id="314" r:id="rId28"/>
    <p:sldId id="346" r:id="rId29"/>
    <p:sldId id="334" r:id="rId30"/>
    <p:sldId id="363" r:id="rId31"/>
    <p:sldId id="361" r:id="rId32"/>
    <p:sldId id="344" r:id="rId33"/>
    <p:sldId id="288" r:id="rId34"/>
    <p:sldId id="349" r:id="rId35"/>
    <p:sldId id="371" r:id="rId36"/>
    <p:sldId id="360" r:id="rId37"/>
    <p:sldId id="292" r:id="rId38"/>
    <p:sldId id="323" r:id="rId39"/>
    <p:sldId id="338" r:id="rId40"/>
    <p:sldId id="318" r:id="rId41"/>
    <p:sldId id="328" r:id="rId42"/>
    <p:sldId id="325" r:id="rId43"/>
    <p:sldId id="298" r:id="rId44"/>
    <p:sldId id="324" r:id="rId45"/>
    <p:sldId id="372" r:id="rId46"/>
    <p:sldId id="353" r:id="rId47"/>
    <p:sldId id="352" r:id="rId48"/>
    <p:sldId id="367" r:id="rId49"/>
    <p:sldId id="369" r:id="rId50"/>
    <p:sldId id="365" r:id="rId51"/>
    <p:sldId id="309" r:id="rId52"/>
    <p:sldId id="375" r:id="rId5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d06wwJWZMqD8f7gzImi0A==" hashData="e/AQ11pM07ntAlfO11VgVRKJcR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97353"/>
    <a:srgbClr val="008080"/>
    <a:srgbClr val="FF99FF"/>
    <a:srgbClr val="FF9900"/>
    <a:srgbClr val="FF00FF"/>
    <a:srgbClr val="00FF00"/>
    <a:srgbClr val="FF6600"/>
    <a:srgbClr val="0C51DA"/>
    <a:srgbClr val="0C87DA"/>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7" d="100"/>
          <a:sy n="57" d="100"/>
        </p:scale>
        <p:origin x="-1434" y="-1002"/>
      </p:cViewPr>
      <p:guideLst>
        <p:guide orient="horz" pos="2160"/>
        <p:guide pos="2880"/>
      </p:guideLst>
    </p:cSldViewPr>
  </p:slideViewPr>
  <p:notesTextViewPr>
    <p:cViewPr>
      <p:scale>
        <a:sx n="1" d="1"/>
        <a:sy n="1" d="1"/>
      </p:scale>
      <p:origin x="0" y="0"/>
    </p:cViewPr>
  </p:notesTextViewPr>
  <p:sorterViewPr>
    <p:cViewPr>
      <p:scale>
        <a:sx n="52" d="100"/>
        <a:sy n="52"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B716424-2C53-4566-A4CD-3AD3D6EC06D1}" type="datetimeFigureOut">
              <a:rPr lang="es-ES" smtClean="0"/>
              <a:pPr/>
              <a:t>22/10/2015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7F2DF6-DFD3-43E2-B430-FD3B764A086D}" type="slidenum">
              <a:rPr lang="es-ES" smtClean="0"/>
              <a:pPr/>
              <a:t>‹Nº›</a:t>
            </a:fld>
            <a:endParaRPr lang="es-ES"/>
          </a:p>
        </p:txBody>
      </p:sp>
    </p:spTree>
    <p:extLst>
      <p:ext uri="{BB962C8B-B14F-4D97-AF65-F5344CB8AC3E}">
        <p14:creationId xmlns:p14="http://schemas.microsoft.com/office/powerpoint/2010/main" val="2488729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FB96427-B167-4286-8DF3-17EFA2EE9FE5}" type="slidenum">
              <a:rPr lang="es-ES" smtClean="0"/>
              <a:pPr/>
              <a:t>6</a:t>
            </a:fld>
            <a:endParaRPr lang="es-ES"/>
          </a:p>
        </p:txBody>
      </p:sp>
    </p:spTree>
    <p:extLst>
      <p:ext uri="{BB962C8B-B14F-4D97-AF65-F5344CB8AC3E}">
        <p14:creationId xmlns:p14="http://schemas.microsoft.com/office/powerpoint/2010/main" val="1349814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E7F2DF6-DFD3-43E2-B430-FD3B764A086D}" type="slidenum">
              <a:rPr lang="es-ES" smtClean="0"/>
              <a:pPr/>
              <a:t>11</a:t>
            </a:fld>
            <a:endParaRPr lang="es-ES"/>
          </a:p>
        </p:txBody>
      </p:sp>
    </p:spTree>
    <p:extLst>
      <p:ext uri="{BB962C8B-B14F-4D97-AF65-F5344CB8AC3E}">
        <p14:creationId xmlns:p14="http://schemas.microsoft.com/office/powerpoint/2010/main" val="39994267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FB96427-B167-4286-8DF3-17EFA2EE9FE5}" type="slidenum">
              <a:rPr lang="es-ES" smtClean="0"/>
              <a:pPr/>
              <a:t>15</a:t>
            </a:fld>
            <a:endParaRPr lang="es-ES"/>
          </a:p>
        </p:txBody>
      </p:sp>
    </p:spTree>
    <p:extLst>
      <p:ext uri="{BB962C8B-B14F-4D97-AF65-F5344CB8AC3E}">
        <p14:creationId xmlns:p14="http://schemas.microsoft.com/office/powerpoint/2010/main" val="1349814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605C3D4-7397-4BE9-A205-B63BF17D9CEF}" type="slidenum">
              <a:rPr lang="es-ES" smtClean="0"/>
              <a:pPr/>
              <a:t>21</a:t>
            </a:fld>
            <a:endParaRPr lang="es-ES"/>
          </a:p>
        </p:txBody>
      </p:sp>
    </p:spTree>
    <p:extLst>
      <p:ext uri="{BB962C8B-B14F-4D97-AF65-F5344CB8AC3E}">
        <p14:creationId xmlns:p14="http://schemas.microsoft.com/office/powerpoint/2010/main" val="28171830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E7F2DF6-DFD3-43E2-B430-FD3B764A086D}" type="slidenum">
              <a:rPr lang="es-ES" smtClean="0"/>
              <a:pPr/>
              <a:t>27</a:t>
            </a:fld>
            <a:endParaRPr lang="es-ES"/>
          </a:p>
        </p:txBody>
      </p:sp>
    </p:spTree>
    <p:extLst>
      <p:ext uri="{BB962C8B-B14F-4D97-AF65-F5344CB8AC3E}">
        <p14:creationId xmlns:p14="http://schemas.microsoft.com/office/powerpoint/2010/main" val="3999426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5E7F2DF6-DFD3-43E2-B430-FD3B764A086D}" type="slidenum">
              <a:rPr lang="es-ES" smtClean="0"/>
              <a:pPr/>
              <a:t>38</a:t>
            </a:fld>
            <a:endParaRPr lang="es-ES"/>
          </a:p>
        </p:txBody>
      </p:sp>
    </p:spTree>
    <p:extLst>
      <p:ext uri="{BB962C8B-B14F-4D97-AF65-F5344CB8AC3E}">
        <p14:creationId xmlns:p14="http://schemas.microsoft.com/office/powerpoint/2010/main" val="39994267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FB96427-B167-4286-8DF3-17EFA2EE9FE5}" type="slidenum">
              <a:rPr lang="es-ES" smtClean="0"/>
              <a:pPr/>
              <a:t>41</a:t>
            </a:fld>
            <a:endParaRPr lang="es-ES"/>
          </a:p>
        </p:txBody>
      </p:sp>
    </p:spTree>
    <p:extLst>
      <p:ext uri="{BB962C8B-B14F-4D97-AF65-F5344CB8AC3E}">
        <p14:creationId xmlns:p14="http://schemas.microsoft.com/office/powerpoint/2010/main" val="134981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28BE651-82E7-4C26-82D6-CF9A44171F46}" type="datetimeFigureOut">
              <a:rPr lang="es-ES" smtClean="0"/>
              <a:pPr/>
              <a:t>22/10/2015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4FBF84-59B1-4F35-B3E7-B4BC690C4C00}" type="slidenum">
              <a:rPr lang="es-ES" smtClean="0"/>
              <a:pPr/>
              <a:t>‹Nº›</a:t>
            </a:fld>
            <a:endParaRPr lang="es-ES"/>
          </a:p>
        </p:txBody>
      </p:sp>
    </p:spTree>
    <p:extLst>
      <p:ext uri="{BB962C8B-B14F-4D97-AF65-F5344CB8AC3E}">
        <p14:creationId xmlns:p14="http://schemas.microsoft.com/office/powerpoint/2010/main" val="1740055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28BE651-82E7-4C26-82D6-CF9A44171F46}" type="datetimeFigureOut">
              <a:rPr lang="es-ES" smtClean="0"/>
              <a:pPr/>
              <a:t>22/10/2015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4FBF84-59B1-4F35-B3E7-B4BC690C4C00}" type="slidenum">
              <a:rPr lang="es-ES" smtClean="0"/>
              <a:pPr/>
              <a:t>‹Nº›</a:t>
            </a:fld>
            <a:endParaRPr lang="es-ES"/>
          </a:p>
        </p:txBody>
      </p:sp>
    </p:spTree>
    <p:extLst>
      <p:ext uri="{BB962C8B-B14F-4D97-AF65-F5344CB8AC3E}">
        <p14:creationId xmlns:p14="http://schemas.microsoft.com/office/powerpoint/2010/main" val="1344046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28BE651-82E7-4C26-82D6-CF9A44171F46}" type="datetimeFigureOut">
              <a:rPr lang="es-ES" smtClean="0"/>
              <a:pPr/>
              <a:t>22/10/2015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4FBF84-59B1-4F35-B3E7-B4BC690C4C00}" type="slidenum">
              <a:rPr lang="es-ES" smtClean="0"/>
              <a:pPr/>
              <a:t>‹Nº›</a:t>
            </a:fld>
            <a:endParaRPr lang="es-ES"/>
          </a:p>
        </p:txBody>
      </p:sp>
    </p:spTree>
    <p:extLst>
      <p:ext uri="{BB962C8B-B14F-4D97-AF65-F5344CB8AC3E}">
        <p14:creationId xmlns:p14="http://schemas.microsoft.com/office/powerpoint/2010/main" val="944525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28BE651-82E7-4C26-82D6-CF9A44171F46}" type="datetimeFigureOut">
              <a:rPr lang="es-ES" smtClean="0"/>
              <a:pPr/>
              <a:t>22/10/2015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4FBF84-59B1-4F35-B3E7-B4BC690C4C00}" type="slidenum">
              <a:rPr lang="es-ES" smtClean="0"/>
              <a:pPr/>
              <a:t>‹Nº›</a:t>
            </a:fld>
            <a:endParaRPr lang="es-ES"/>
          </a:p>
        </p:txBody>
      </p:sp>
    </p:spTree>
    <p:extLst>
      <p:ext uri="{BB962C8B-B14F-4D97-AF65-F5344CB8AC3E}">
        <p14:creationId xmlns:p14="http://schemas.microsoft.com/office/powerpoint/2010/main" val="238258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28BE651-82E7-4C26-82D6-CF9A44171F46}" type="datetimeFigureOut">
              <a:rPr lang="es-ES" smtClean="0"/>
              <a:pPr/>
              <a:t>22/10/2015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A4FBF84-59B1-4F35-B3E7-B4BC690C4C00}" type="slidenum">
              <a:rPr lang="es-ES" smtClean="0"/>
              <a:pPr/>
              <a:t>‹Nº›</a:t>
            </a:fld>
            <a:endParaRPr lang="es-ES"/>
          </a:p>
        </p:txBody>
      </p:sp>
    </p:spTree>
    <p:extLst>
      <p:ext uri="{BB962C8B-B14F-4D97-AF65-F5344CB8AC3E}">
        <p14:creationId xmlns:p14="http://schemas.microsoft.com/office/powerpoint/2010/main" val="1606998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28BE651-82E7-4C26-82D6-CF9A44171F46}" type="datetimeFigureOut">
              <a:rPr lang="es-ES" smtClean="0"/>
              <a:pPr/>
              <a:t>22/10/2015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A4FBF84-59B1-4F35-B3E7-B4BC690C4C00}" type="slidenum">
              <a:rPr lang="es-ES" smtClean="0"/>
              <a:pPr/>
              <a:t>‹Nº›</a:t>
            </a:fld>
            <a:endParaRPr lang="es-ES"/>
          </a:p>
        </p:txBody>
      </p:sp>
    </p:spTree>
    <p:extLst>
      <p:ext uri="{BB962C8B-B14F-4D97-AF65-F5344CB8AC3E}">
        <p14:creationId xmlns:p14="http://schemas.microsoft.com/office/powerpoint/2010/main" val="3881997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28BE651-82E7-4C26-82D6-CF9A44171F46}" type="datetimeFigureOut">
              <a:rPr lang="es-ES" smtClean="0"/>
              <a:pPr/>
              <a:t>22/10/2015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A4FBF84-59B1-4F35-B3E7-B4BC690C4C00}" type="slidenum">
              <a:rPr lang="es-ES" smtClean="0"/>
              <a:pPr/>
              <a:t>‹Nº›</a:t>
            </a:fld>
            <a:endParaRPr lang="es-ES"/>
          </a:p>
        </p:txBody>
      </p:sp>
    </p:spTree>
    <p:extLst>
      <p:ext uri="{BB962C8B-B14F-4D97-AF65-F5344CB8AC3E}">
        <p14:creationId xmlns:p14="http://schemas.microsoft.com/office/powerpoint/2010/main" val="3650278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28BE651-82E7-4C26-82D6-CF9A44171F46}" type="datetimeFigureOut">
              <a:rPr lang="es-ES" smtClean="0"/>
              <a:pPr/>
              <a:t>22/10/2015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4FBF84-59B1-4F35-B3E7-B4BC690C4C00}" type="slidenum">
              <a:rPr lang="es-ES" smtClean="0"/>
              <a:pPr/>
              <a:t>‹Nº›</a:t>
            </a:fld>
            <a:endParaRPr lang="es-ES"/>
          </a:p>
        </p:txBody>
      </p:sp>
    </p:spTree>
    <p:extLst>
      <p:ext uri="{BB962C8B-B14F-4D97-AF65-F5344CB8AC3E}">
        <p14:creationId xmlns:p14="http://schemas.microsoft.com/office/powerpoint/2010/main" val="3630917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28BE651-82E7-4C26-82D6-CF9A44171F46}" type="datetimeFigureOut">
              <a:rPr lang="es-ES" smtClean="0"/>
              <a:pPr/>
              <a:t>22/10/2015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4FBF84-59B1-4F35-B3E7-B4BC690C4C00}" type="slidenum">
              <a:rPr lang="es-ES" smtClean="0"/>
              <a:pPr/>
              <a:t>‹Nº›</a:t>
            </a:fld>
            <a:endParaRPr lang="es-ES"/>
          </a:p>
        </p:txBody>
      </p:sp>
    </p:spTree>
    <p:extLst>
      <p:ext uri="{BB962C8B-B14F-4D97-AF65-F5344CB8AC3E}">
        <p14:creationId xmlns:p14="http://schemas.microsoft.com/office/powerpoint/2010/main" val="594781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28BE651-82E7-4C26-82D6-CF9A44171F46}" type="datetimeFigureOut">
              <a:rPr lang="es-ES" smtClean="0"/>
              <a:pPr/>
              <a:t>22/10/2015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4FBF84-59B1-4F35-B3E7-B4BC690C4C00}" type="slidenum">
              <a:rPr lang="es-ES" smtClean="0"/>
              <a:pPr/>
              <a:t>‹Nº›</a:t>
            </a:fld>
            <a:endParaRPr lang="es-ES"/>
          </a:p>
        </p:txBody>
      </p:sp>
    </p:spTree>
    <p:extLst>
      <p:ext uri="{BB962C8B-B14F-4D97-AF65-F5344CB8AC3E}">
        <p14:creationId xmlns:p14="http://schemas.microsoft.com/office/powerpoint/2010/main" val="1141274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28BE651-82E7-4C26-82D6-CF9A44171F46}" type="datetimeFigureOut">
              <a:rPr lang="es-ES" smtClean="0"/>
              <a:pPr/>
              <a:t>22/10/2015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4FBF84-59B1-4F35-B3E7-B4BC690C4C00}" type="slidenum">
              <a:rPr lang="es-ES" smtClean="0"/>
              <a:pPr/>
              <a:t>‹Nº›</a:t>
            </a:fld>
            <a:endParaRPr lang="es-ES"/>
          </a:p>
        </p:txBody>
      </p:sp>
    </p:spTree>
    <p:extLst>
      <p:ext uri="{BB962C8B-B14F-4D97-AF65-F5344CB8AC3E}">
        <p14:creationId xmlns:p14="http://schemas.microsoft.com/office/powerpoint/2010/main" val="566859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8BE651-82E7-4C26-82D6-CF9A44171F46}" type="datetimeFigureOut">
              <a:rPr lang="es-ES" smtClean="0"/>
              <a:pPr/>
              <a:t>22/10/2015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4FBF84-59B1-4F35-B3E7-B4BC690C4C00}" type="slidenum">
              <a:rPr lang="es-ES" smtClean="0"/>
              <a:pPr/>
              <a:t>‹Nº›</a:t>
            </a:fld>
            <a:endParaRPr lang="es-ES"/>
          </a:p>
        </p:txBody>
      </p:sp>
    </p:spTree>
    <p:extLst>
      <p:ext uri="{BB962C8B-B14F-4D97-AF65-F5344CB8AC3E}">
        <p14:creationId xmlns:p14="http://schemas.microsoft.com/office/powerpoint/2010/main" val="230225685"/>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jpeg"/><Relationship Id="rId10" Type="http://schemas.openxmlformats.org/officeDocument/2006/relationships/image" Target="../media/image7.png"/><Relationship Id="rId4" Type="http://schemas.microsoft.com/office/2007/relationships/hdphoto" Target="../media/hdphoto1.wdp"/><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5" Type="http://schemas.openxmlformats.org/officeDocument/2006/relationships/image" Target="../media/image32.png"/><Relationship Id="rId4" Type="http://schemas.microsoft.com/office/2007/relationships/hdphoto" Target="../media/hdphoto3.wdp"/></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6.jpeg"/><Relationship Id="rId7" Type="http://schemas.microsoft.com/office/2007/relationships/hdphoto" Target="../media/hdphoto5.wdp"/><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8.png"/><Relationship Id="rId11" Type="http://schemas.microsoft.com/office/2007/relationships/hdphoto" Target="../media/hdphoto7.wdp"/><Relationship Id="rId5" Type="http://schemas.microsoft.com/office/2007/relationships/hdphoto" Target="../media/hdphoto4.wdp"/><Relationship Id="rId10" Type="http://schemas.openxmlformats.org/officeDocument/2006/relationships/image" Target="../media/image40.png"/><Relationship Id="rId4" Type="http://schemas.openxmlformats.org/officeDocument/2006/relationships/image" Target="../media/image37.png"/><Relationship Id="rId9" Type="http://schemas.microsoft.com/office/2007/relationships/hdphoto" Target="../media/hdphoto6.wdp"/></Relationships>
</file>

<file path=ppt/slides/_rels/slide2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42.png"/><Relationship Id="rId1" Type="http://schemas.openxmlformats.org/officeDocument/2006/relationships/slideLayout" Target="../slideLayouts/slideLayout7.xml"/><Relationship Id="rId5" Type="http://schemas.openxmlformats.org/officeDocument/2006/relationships/image" Target="../media/image44.png"/><Relationship Id="rId4" Type="http://schemas.openxmlformats.org/officeDocument/2006/relationships/image" Target="../media/image43.jpeg"/></Relationships>
</file>

<file path=ppt/slides/_rels/slide2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42.png"/><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54.jpeg"/></Relationships>
</file>

<file path=ppt/slides/_rels/slide3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59.jpeg"/><Relationship Id="rId4" Type="http://schemas.microsoft.com/office/2007/relationships/hdphoto" Target="../media/hdphoto8.wdp"/></Relationships>
</file>

<file path=ppt/slides/_rels/slide3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42.png"/><Relationship Id="rId1" Type="http://schemas.openxmlformats.org/officeDocument/2006/relationships/slideLayout" Target="../slideLayouts/slideLayout7.xml"/><Relationship Id="rId5" Type="http://schemas.openxmlformats.org/officeDocument/2006/relationships/image" Target="../media/image44.png"/><Relationship Id="rId4" Type="http://schemas.openxmlformats.org/officeDocument/2006/relationships/image" Target="../media/image67.jpeg"/></Relationships>
</file>

<file path=ppt/slides/_rels/slide4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7.png"/><Relationship Id="rId3" Type="http://schemas.openxmlformats.org/officeDocument/2006/relationships/image" Target="../media/image70.png"/><Relationship Id="rId7" Type="http://schemas.microsoft.com/office/2007/relationships/hdphoto" Target="../media/hdphoto10.wdp"/><Relationship Id="rId12" Type="http://schemas.microsoft.com/office/2007/relationships/hdphoto" Target="../media/hdphoto11.wdp"/><Relationship Id="rId2" Type="http://schemas.openxmlformats.org/officeDocument/2006/relationships/image" Target="../media/image69.jpeg"/><Relationship Id="rId1" Type="http://schemas.openxmlformats.org/officeDocument/2006/relationships/slideLayout" Target="../slideLayouts/slideLayout7.xml"/><Relationship Id="rId6" Type="http://schemas.openxmlformats.org/officeDocument/2006/relationships/image" Target="../media/image72.png"/><Relationship Id="rId11" Type="http://schemas.openxmlformats.org/officeDocument/2006/relationships/image" Target="../media/image76.jpeg"/><Relationship Id="rId5" Type="http://schemas.microsoft.com/office/2007/relationships/hdphoto" Target="../media/hdphoto9.wdp"/><Relationship Id="rId15" Type="http://schemas.microsoft.com/office/2007/relationships/hdphoto" Target="../media/hdphoto12.wdp"/><Relationship Id="rId10" Type="http://schemas.openxmlformats.org/officeDocument/2006/relationships/image" Target="../media/image75.png"/><Relationship Id="rId4" Type="http://schemas.openxmlformats.org/officeDocument/2006/relationships/image" Target="../media/image71.png"/><Relationship Id="rId9" Type="http://schemas.openxmlformats.org/officeDocument/2006/relationships/image" Target="../media/image74.png"/><Relationship Id="rId14" Type="http://schemas.openxmlformats.org/officeDocument/2006/relationships/image" Target="../media/image78.png"/></Relationships>
</file>

<file path=ppt/slides/_rels/slide51.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MUJER VIRTUOSAAA.jpg"/>
          <p:cNvPicPr>
            <a:picLocks noGrp="1" noChangeAspect="1"/>
          </p:cNvPicPr>
          <p:nvPr isPhoto="1"/>
        </p:nvPicPr>
        <p:blipFill>
          <a:blip r:embed="rId3" cstate="email">
            <a:duotone>
              <a:prstClr val="black"/>
              <a:schemeClr val="accent1">
                <a:tint val="45000"/>
                <a:satMod val="400000"/>
              </a:schemeClr>
            </a:duotone>
            <a:extLst>
              <a:ext uri="{BEBA8EAE-BF5A-486C-A8C5-ECC9F3942E4B}">
                <a14:imgProps xmlns:a14="http://schemas.microsoft.com/office/drawing/2010/main">
                  <a14:imgLayer r:embed="rId4">
                    <a14:imgEffect>
                      <a14:sharpenSoften amount="-50000"/>
                    </a14:imgEffect>
                    <a14:imgEffect>
                      <a14:colorTemperature colorTemp="7200"/>
                    </a14:imgEffect>
                    <a14:imgEffect>
                      <a14:brightnessContrast bright="-40000" contrast="40000"/>
                    </a14:imgEffect>
                  </a14:imgLayer>
                </a14:imgProps>
              </a:ext>
            </a:extLst>
          </a:blip>
          <a:stretch>
            <a:fillRect/>
          </a:stretch>
        </p:blipFill>
        <p:spPr>
          <a:xfrm>
            <a:off x="-16412" y="-1"/>
            <a:ext cx="9144000" cy="6858000"/>
          </a:xfrm>
          <a:prstGeom prst="rect">
            <a:avLst/>
          </a:prstGeom>
          <a:noFill/>
          <a:ln>
            <a:noFill/>
          </a:ln>
        </p:spPr>
      </p:pic>
      <p:pic>
        <p:nvPicPr>
          <p:cNvPr id="18" name="17 Imagen" descr="Diapositiva1.JPG"/>
          <p:cNvPicPr>
            <a:picLocks noGrp="1" noChangeAspect="1"/>
          </p:cNvPicPr>
          <p:nvPr isPhoto="1"/>
        </p:nvPicPr>
        <p:blipFill>
          <a:blip r:embed="rId5" cstate="email">
            <a:lum/>
          </a:blip>
          <a:stretch>
            <a:fillRect/>
          </a:stretch>
        </p:blipFill>
        <p:spPr>
          <a:xfrm>
            <a:off x="0" y="0"/>
            <a:ext cx="9144000" cy="6858000"/>
          </a:xfrm>
          <a:prstGeom prst="rect">
            <a:avLst/>
          </a:prstGeom>
          <a:noFill/>
          <a:ln>
            <a:noFill/>
          </a:ln>
        </p:spPr>
      </p:pic>
      <p:pic>
        <p:nvPicPr>
          <p:cNvPr id="2" name="Picture 2"/>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rot="14769659" flipH="1">
            <a:off x="4518866" y="674580"/>
            <a:ext cx="3143426" cy="256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rot="6830341">
            <a:off x="1332240" y="706664"/>
            <a:ext cx="3143426" cy="256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rot="4060472" flipH="1">
            <a:off x="1357172" y="3594325"/>
            <a:ext cx="3143426" cy="256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6" cstate="email">
            <a:lum contrast="40000"/>
            <a:extLst>
              <a:ext uri="{28A0092B-C50C-407E-A947-70E740481C1C}">
                <a14:useLocalDpi xmlns:a14="http://schemas.microsoft.com/office/drawing/2010/main" val="0"/>
              </a:ext>
            </a:extLst>
          </a:blip>
          <a:srcRect/>
          <a:stretch>
            <a:fillRect/>
          </a:stretch>
        </p:blipFill>
        <p:spPr bwMode="auto">
          <a:xfrm rot="17628813">
            <a:off x="4518456" y="3622395"/>
            <a:ext cx="3143426" cy="256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7" cstate="email">
            <a:lum contrast="40000"/>
            <a:extLst>
              <a:ext uri="{28A0092B-C50C-407E-A947-70E740481C1C}">
                <a14:useLocalDpi xmlns:a14="http://schemas.microsoft.com/office/drawing/2010/main" val="0"/>
              </a:ext>
            </a:extLst>
          </a:blip>
          <a:srcRect/>
          <a:stretch>
            <a:fillRect/>
          </a:stretch>
        </p:blipFill>
        <p:spPr bwMode="auto">
          <a:xfrm rot="14583192" flipH="1">
            <a:off x="5823621" y="-388294"/>
            <a:ext cx="3500202" cy="285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8" cstate="email">
            <a:lum contrast="40000"/>
            <a:extLst>
              <a:ext uri="{28A0092B-C50C-407E-A947-70E740481C1C}">
                <a14:useLocalDpi xmlns:a14="http://schemas.microsoft.com/office/drawing/2010/main" val="0"/>
              </a:ext>
            </a:extLst>
          </a:blip>
          <a:srcRect/>
          <a:stretch>
            <a:fillRect/>
          </a:stretch>
        </p:blipFill>
        <p:spPr bwMode="auto">
          <a:xfrm rot="6830341">
            <a:off x="-640831" y="-334576"/>
            <a:ext cx="3476349" cy="283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9" cstate="email">
            <a:lum contrast="40000"/>
            <a:extLst>
              <a:ext uri="{28A0092B-C50C-407E-A947-70E740481C1C}">
                <a14:useLocalDpi xmlns:a14="http://schemas.microsoft.com/office/drawing/2010/main" val="0"/>
              </a:ext>
            </a:extLst>
          </a:blip>
          <a:srcRect/>
          <a:stretch>
            <a:fillRect/>
          </a:stretch>
        </p:blipFill>
        <p:spPr bwMode="auto">
          <a:xfrm rot="17628813">
            <a:off x="5987666" y="4373742"/>
            <a:ext cx="3396901" cy="2767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10" cstate="email">
            <a:lum contrast="40000"/>
            <a:extLst>
              <a:ext uri="{28A0092B-C50C-407E-A947-70E740481C1C}">
                <a14:useLocalDpi xmlns:a14="http://schemas.microsoft.com/office/drawing/2010/main" val="0"/>
              </a:ext>
            </a:extLst>
          </a:blip>
          <a:srcRect/>
          <a:stretch>
            <a:fillRect/>
          </a:stretch>
        </p:blipFill>
        <p:spPr bwMode="auto">
          <a:xfrm rot="3851732" flipH="1">
            <a:off x="-282932" y="4397808"/>
            <a:ext cx="3420438" cy="2786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8" cstate="email">
            <a:lum contrast="40000"/>
            <a:extLst>
              <a:ext uri="{28A0092B-C50C-407E-A947-70E740481C1C}">
                <a14:useLocalDpi xmlns:a14="http://schemas.microsoft.com/office/drawing/2010/main" val="0"/>
              </a:ext>
            </a:extLst>
          </a:blip>
          <a:srcRect/>
          <a:stretch>
            <a:fillRect/>
          </a:stretch>
        </p:blipFill>
        <p:spPr bwMode="auto">
          <a:xfrm rot="6830341">
            <a:off x="-2072157" y="-1290687"/>
            <a:ext cx="3476349" cy="283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7" cstate="email">
            <a:lum contrast="40000"/>
            <a:extLst>
              <a:ext uri="{28A0092B-C50C-407E-A947-70E740481C1C}">
                <a14:useLocalDpi xmlns:a14="http://schemas.microsoft.com/office/drawing/2010/main" val="0"/>
              </a:ext>
            </a:extLst>
          </a:blip>
          <a:srcRect/>
          <a:stretch>
            <a:fillRect/>
          </a:stretch>
        </p:blipFill>
        <p:spPr bwMode="auto">
          <a:xfrm rot="14583192" flipH="1">
            <a:off x="7309938" y="-1468657"/>
            <a:ext cx="3500202" cy="285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9" cstate="email">
            <a:lum contrast="40000"/>
            <a:extLst>
              <a:ext uri="{28A0092B-C50C-407E-A947-70E740481C1C}">
                <a14:useLocalDpi xmlns:a14="http://schemas.microsoft.com/office/drawing/2010/main" val="0"/>
              </a:ext>
            </a:extLst>
          </a:blip>
          <a:srcRect/>
          <a:stretch>
            <a:fillRect/>
          </a:stretch>
        </p:blipFill>
        <p:spPr bwMode="auto">
          <a:xfrm rot="17628813">
            <a:off x="7459737" y="5513974"/>
            <a:ext cx="3396901" cy="27677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10" cstate="email">
            <a:lum contrast="40000"/>
            <a:extLst>
              <a:ext uri="{28A0092B-C50C-407E-A947-70E740481C1C}">
                <a14:useLocalDpi xmlns:a14="http://schemas.microsoft.com/office/drawing/2010/main" val="0"/>
              </a:ext>
            </a:extLst>
          </a:blip>
          <a:srcRect/>
          <a:stretch>
            <a:fillRect/>
          </a:stretch>
        </p:blipFill>
        <p:spPr bwMode="auto">
          <a:xfrm rot="3851732" flipH="1">
            <a:off x="-1726631" y="5421840"/>
            <a:ext cx="3420438" cy="2786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14 Forma libre"/>
          <p:cNvSpPr/>
          <p:nvPr/>
        </p:nvSpPr>
        <p:spPr>
          <a:xfrm>
            <a:off x="276" y="-1"/>
            <a:ext cx="9157911" cy="1268762"/>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chemeClr val="accent4">
                  <a:lumMod val="50000"/>
                </a:schemeClr>
              </a:gs>
              <a:gs pos="27000">
                <a:srgbClr val="FF8989">
                  <a:lumMod val="57000"/>
                  <a:lumOff val="43000"/>
                </a:srgbClr>
              </a:gs>
              <a:gs pos="0">
                <a:srgbClr val="FCD78E">
                  <a:lumMod val="56000"/>
                  <a:lumOff val="44000"/>
                </a:srgbClr>
              </a:gs>
              <a:gs pos="48000">
                <a:schemeClr val="accent6">
                  <a:lumMod val="68000"/>
                  <a:lumOff val="32000"/>
                </a:schemeClr>
              </a:gs>
              <a:gs pos="87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Forma libre"/>
          <p:cNvSpPr/>
          <p:nvPr/>
        </p:nvSpPr>
        <p:spPr>
          <a:xfrm rot="10800000">
            <a:off x="-3" y="5661246"/>
            <a:ext cx="9158189" cy="1196751"/>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chemeClr val="accent4">
                  <a:lumMod val="50000"/>
                </a:schemeClr>
              </a:gs>
              <a:gs pos="27000">
                <a:srgbClr val="FF8989">
                  <a:lumMod val="57000"/>
                  <a:lumOff val="43000"/>
                </a:srgbClr>
              </a:gs>
              <a:gs pos="0">
                <a:srgbClr val="FCD78E">
                  <a:lumMod val="56000"/>
                  <a:lumOff val="44000"/>
                </a:srgbClr>
              </a:gs>
              <a:gs pos="48000">
                <a:schemeClr val="accent6">
                  <a:lumMod val="68000"/>
                  <a:lumOff val="32000"/>
                </a:schemeClr>
              </a:gs>
              <a:gs pos="87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4" name="23 Imagen" descr="Diapositiva1.JPG"/>
          <p:cNvPicPr>
            <a:picLocks noGrp="1" noChangeAspect="1"/>
          </p:cNvPicPr>
          <p:nvPr isPhoto="1"/>
        </p:nvPicPr>
        <p:blipFill>
          <a:blip r:embed="rId5" cstate="email">
            <a:lum/>
          </a:blip>
          <a:stretch>
            <a:fillRect/>
          </a:stretch>
        </p:blipFill>
        <p:spPr>
          <a:xfrm>
            <a:off x="-2073312" y="-1634747"/>
            <a:ext cx="13257799" cy="10153128"/>
          </a:xfrm>
          <a:prstGeom prst="rect">
            <a:avLst/>
          </a:prstGeom>
          <a:noFill/>
          <a:ln>
            <a:noFill/>
          </a:ln>
        </p:spPr>
      </p:pic>
      <p:sp>
        <p:nvSpPr>
          <p:cNvPr id="22" name="21 CuadroTexto"/>
          <p:cNvSpPr txBox="1"/>
          <p:nvPr/>
        </p:nvSpPr>
        <p:spPr>
          <a:xfrm>
            <a:off x="7514837" y="6324832"/>
            <a:ext cx="1643074" cy="338554"/>
          </a:xfrm>
          <a:prstGeom prst="rect">
            <a:avLst/>
          </a:prstGeom>
          <a:noFill/>
        </p:spPr>
        <p:txBody>
          <a:bodyPr wrap="square">
            <a:spAutoFit/>
            <a:scene3d>
              <a:camera prst="obliqueBottomLeft"/>
              <a:lightRig rig="threePt" dir="t"/>
            </a:scene3d>
            <a:sp3d extrusionH="44450">
              <a:extrusionClr>
                <a:schemeClr val="accent4">
                  <a:lumMod val="50000"/>
                </a:schemeClr>
              </a:extrusionClr>
            </a:sp3d>
          </a:bodyPr>
          <a:lstStyle/>
          <a:p>
            <a:pPr algn="ctr">
              <a:defRPr/>
            </a:pPr>
            <a:r>
              <a:rPr lang="es-ES" sz="800" b="1" dirty="0">
                <a:solidFill>
                  <a:schemeClr val="accent2">
                    <a:lumMod val="60000"/>
                    <a:lumOff val="40000"/>
                  </a:schemeClr>
                </a:solidFill>
                <a:latin typeface="Aharoni" pitchFamily="2" charset="-79"/>
                <a:ea typeface="Adobe Gothic Std B" pitchFamily="34" charset="-128"/>
                <a:cs typeface="Aharoni" pitchFamily="2" charset="-79"/>
              </a:rPr>
              <a:t>CON REPRODUCCION</a:t>
            </a:r>
          </a:p>
          <a:p>
            <a:pPr algn="ctr">
              <a:defRPr/>
            </a:pPr>
            <a:r>
              <a:rPr lang="es-ES" sz="800" b="1" dirty="0">
                <a:solidFill>
                  <a:schemeClr val="accent2">
                    <a:lumMod val="60000"/>
                    <a:lumOff val="40000"/>
                  </a:schemeClr>
                </a:solidFill>
                <a:latin typeface="Aharoni" pitchFamily="2" charset="-79"/>
                <a:ea typeface="Adobe Gothic Std B" pitchFamily="34" charset="-128"/>
                <a:cs typeface="Aharoni" pitchFamily="2" charset="-79"/>
              </a:rPr>
              <a:t> MANUAL Y MUSICA</a:t>
            </a:r>
          </a:p>
        </p:txBody>
      </p:sp>
      <p:pic>
        <p:nvPicPr>
          <p:cNvPr id="23" name="Picture 16"/>
          <p:cNvPicPr>
            <a:picLocks noChangeAspect="1" noChangeArrowheads="1"/>
          </p:cNvPicPr>
          <p:nvPr/>
        </p:nvPicPr>
        <p:blipFill>
          <a:blip r:embed="rId11" cstate="email">
            <a:duotone>
              <a:schemeClr val="accent2">
                <a:shade val="45000"/>
                <a:satMod val="135000"/>
              </a:schemeClr>
              <a:prstClr val="white"/>
            </a:duotone>
          </a:blip>
          <a:srcRect/>
          <a:stretch>
            <a:fillRect/>
          </a:stretch>
        </p:blipFill>
        <p:spPr bwMode="auto">
          <a:xfrm>
            <a:off x="13911" y="6324832"/>
            <a:ext cx="1115616" cy="383010"/>
          </a:xfrm>
          <a:prstGeom prst="rect">
            <a:avLst/>
          </a:prstGeom>
          <a:noFill/>
          <a:ln w="9525">
            <a:noFill/>
            <a:miter lim="800000"/>
            <a:headEnd/>
            <a:tailEnd/>
          </a:ln>
        </p:spPr>
      </p:pic>
      <p:pic>
        <p:nvPicPr>
          <p:cNvPr id="25" name="Picture 7"/>
          <p:cNvPicPr>
            <a:picLocks noChangeAspect="1" noChangeArrowheads="1"/>
          </p:cNvPicPr>
          <p:nvPr/>
        </p:nvPicPr>
        <p:blipFill>
          <a:blip r:embed="rId12" cstate="print">
            <a:lum contrast="10000"/>
            <a:extLst>
              <a:ext uri="{28A0092B-C50C-407E-A947-70E740481C1C}">
                <a14:useLocalDpi xmlns:a14="http://schemas.microsoft.com/office/drawing/2010/main" val="0"/>
              </a:ext>
            </a:extLst>
          </a:blip>
          <a:srcRect/>
          <a:stretch>
            <a:fillRect/>
          </a:stretch>
        </p:blipFill>
        <p:spPr bwMode="auto">
          <a:xfrm>
            <a:off x="1245380" y="1112775"/>
            <a:ext cx="6667702" cy="649233"/>
          </a:xfrm>
          <a:prstGeom prst="rect">
            <a:avLst/>
          </a:prstGeom>
          <a:noFill/>
          <a:ln>
            <a:noFill/>
          </a:ln>
          <a:effectLst>
            <a:outerShdw blurRad="215900" dir="1980000" algn="ctr" rotWithShape="0">
              <a:srgbClr val="7030A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9799457"/>
      </p:ext>
    </p:extLst>
  </p:cSld>
  <p:clrMapOvr>
    <a:masterClrMapping/>
  </p:clrMapOvr>
  <p:transition>
    <p:sndAc>
      <p:stSnd loop="1">
        <p:snd r:embed="rId2" name="SELECTION DOS 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 presetClass="entr" presetSubtype="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fill="hold"/>
                                        <p:tgtEl>
                                          <p:spTgt spid="3"/>
                                        </p:tgtEl>
                                        <p:attrNameLst>
                                          <p:attrName>ppt_x</p:attrName>
                                        </p:attrNameLst>
                                      </p:cBhvr>
                                      <p:tavLst>
                                        <p:tav tm="0">
                                          <p:val>
                                            <p:strVal val="1+#ppt_w/2"/>
                                          </p:val>
                                        </p:tav>
                                        <p:tav tm="100000">
                                          <p:val>
                                            <p:strVal val="#ppt_x"/>
                                          </p:val>
                                        </p:tav>
                                      </p:tavLst>
                                    </p:anim>
                                    <p:anim calcmode="lin" valueType="num">
                                      <p:cBhvr additive="base">
                                        <p:cTn id="11" dur="5000" fill="hold"/>
                                        <p:tgtEl>
                                          <p:spTgt spid="3"/>
                                        </p:tgtEl>
                                        <p:attrNameLst>
                                          <p:attrName>ppt_y</p:attrName>
                                        </p:attrNameLst>
                                      </p:cBhvr>
                                      <p:tavLst>
                                        <p:tav tm="0">
                                          <p:val>
                                            <p:strVal val="1+#ppt_h/2"/>
                                          </p:val>
                                        </p:tav>
                                        <p:tav tm="100000">
                                          <p:val>
                                            <p:strVal val="#ppt_y"/>
                                          </p:val>
                                        </p:tav>
                                      </p:tavLst>
                                    </p:anim>
                                  </p:childTnLst>
                                </p:cTn>
                              </p:par>
                              <p:par>
                                <p:cTn id="12" presetID="19"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0" fill="hold"/>
                                        <p:tgtEl>
                                          <p:spTgt spid="3"/>
                                        </p:tgtEl>
                                        <p:attrNameLst>
                                          <p:attrName>ppt_w</p:attrName>
                                        </p:attrNameLst>
                                      </p:cBhvr>
                                      <p:tavLst>
                                        <p:tav tm="0" fmla="#ppt_w*sin(2.5*pi*$)">
                                          <p:val>
                                            <p:fltVal val="0"/>
                                          </p:val>
                                        </p:tav>
                                        <p:tav tm="100000">
                                          <p:val>
                                            <p:fltVal val="1"/>
                                          </p:val>
                                        </p:tav>
                                      </p:tavLst>
                                    </p:anim>
                                    <p:anim calcmode="lin" valueType="num">
                                      <p:cBhvr>
                                        <p:cTn id="15" dur="5000" fill="hold"/>
                                        <p:tgtEl>
                                          <p:spTgt spid="3"/>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nodeType="withEffect">
                                  <p:stCondLst>
                                    <p:cond delay="0"/>
                                  </p:stCondLst>
                                  <p:childTnLst>
                                    <p:animRot by="21600000">
                                      <p:cBhvr>
                                        <p:cTn id="17" dur="5000" fill="hold"/>
                                        <p:tgtEl>
                                          <p:spTgt spid="3"/>
                                        </p:tgtEl>
                                        <p:attrNameLst>
                                          <p:attrName>r</p:attrName>
                                        </p:attrNameLst>
                                      </p:cBhvr>
                                    </p:animRot>
                                  </p:childTnLst>
                                </p:cTn>
                              </p:par>
                              <p:par>
                                <p:cTn id="18" presetID="2" presetClass="exit" presetSubtype="6" fill="hold" nodeType="withEffect">
                                  <p:stCondLst>
                                    <p:cond delay="0"/>
                                  </p:stCondLst>
                                  <p:childTnLst>
                                    <p:anim calcmode="lin" valueType="num">
                                      <p:cBhvr additive="base">
                                        <p:cTn id="19" dur="5000"/>
                                        <p:tgtEl>
                                          <p:spTgt spid="3"/>
                                        </p:tgtEl>
                                        <p:attrNameLst>
                                          <p:attrName>ppt_x</p:attrName>
                                        </p:attrNameLst>
                                      </p:cBhvr>
                                      <p:tavLst>
                                        <p:tav tm="0">
                                          <p:val>
                                            <p:strVal val="ppt_x"/>
                                          </p:val>
                                        </p:tav>
                                        <p:tav tm="100000">
                                          <p:val>
                                            <p:strVal val="1+ppt_w/2"/>
                                          </p:val>
                                        </p:tav>
                                      </p:tavLst>
                                    </p:anim>
                                    <p:anim calcmode="lin" valueType="num">
                                      <p:cBhvr additive="base">
                                        <p:cTn id="20" dur="5000"/>
                                        <p:tgtEl>
                                          <p:spTgt spid="3"/>
                                        </p:tgtEl>
                                        <p:attrNameLst>
                                          <p:attrName>ppt_y</p:attrName>
                                        </p:attrNameLst>
                                      </p:cBhvr>
                                      <p:tavLst>
                                        <p:tav tm="0">
                                          <p:val>
                                            <p:strVal val="ppt_y"/>
                                          </p:val>
                                        </p:tav>
                                        <p:tav tm="100000">
                                          <p:val>
                                            <p:strVal val="1+ppt_h/2"/>
                                          </p:val>
                                        </p:tav>
                                      </p:tavLst>
                                    </p:anim>
                                    <p:set>
                                      <p:cBhvr>
                                        <p:cTn id="21" dur="1" fill="hold">
                                          <p:stCondLst>
                                            <p:cond delay="4999"/>
                                          </p:stCondLst>
                                        </p:cTn>
                                        <p:tgtEl>
                                          <p:spTgt spid="3"/>
                                        </p:tgtEl>
                                        <p:attrNameLst>
                                          <p:attrName>style.visibility</p:attrName>
                                        </p:attrNameLst>
                                      </p:cBhvr>
                                      <p:to>
                                        <p:strVal val="hidden"/>
                                      </p:to>
                                    </p:set>
                                  </p:childTnLst>
                                </p:cTn>
                              </p:par>
                              <p:par>
                                <p:cTn id="22" presetID="2" presetClass="entr" presetSubtype="1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0" fill="hold"/>
                                        <p:tgtEl>
                                          <p:spTgt spid="2"/>
                                        </p:tgtEl>
                                        <p:attrNameLst>
                                          <p:attrName>ppt_x</p:attrName>
                                        </p:attrNameLst>
                                      </p:cBhvr>
                                      <p:tavLst>
                                        <p:tav tm="0">
                                          <p:val>
                                            <p:strVal val="0-#ppt_w/2"/>
                                          </p:val>
                                        </p:tav>
                                        <p:tav tm="100000">
                                          <p:val>
                                            <p:strVal val="#ppt_x"/>
                                          </p:val>
                                        </p:tav>
                                      </p:tavLst>
                                    </p:anim>
                                    <p:anim calcmode="lin" valueType="num">
                                      <p:cBhvr additive="base">
                                        <p:cTn id="25" dur="5000" fill="hold"/>
                                        <p:tgtEl>
                                          <p:spTgt spid="2"/>
                                        </p:tgtEl>
                                        <p:attrNameLst>
                                          <p:attrName>ppt_y</p:attrName>
                                        </p:attrNameLst>
                                      </p:cBhvr>
                                      <p:tavLst>
                                        <p:tav tm="0">
                                          <p:val>
                                            <p:strVal val="1+#ppt_h/2"/>
                                          </p:val>
                                        </p:tav>
                                        <p:tav tm="100000">
                                          <p:val>
                                            <p:strVal val="#ppt_y"/>
                                          </p:val>
                                        </p:tav>
                                      </p:tavLst>
                                    </p:anim>
                                  </p:childTnLst>
                                </p:cTn>
                              </p:par>
                              <p:par>
                                <p:cTn id="26" presetID="19" presetClass="entr" presetSubtype="10"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0" fill="hold"/>
                                        <p:tgtEl>
                                          <p:spTgt spid="2"/>
                                        </p:tgtEl>
                                        <p:attrNameLst>
                                          <p:attrName>ppt_w</p:attrName>
                                        </p:attrNameLst>
                                      </p:cBhvr>
                                      <p:tavLst>
                                        <p:tav tm="0" fmla="#ppt_w*sin(2.5*pi*$)">
                                          <p:val>
                                            <p:fltVal val="0"/>
                                          </p:val>
                                        </p:tav>
                                        <p:tav tm="100000">
                                          <p:val>
                                            <p:fltVal val="1"/>
                                          </p:val>
                                        </p:tav>
                                      </p:tavLst>
                                    </p:anim>
                                    <p:anim calcmode="lin" valueType="num">
                                      <p:cBhvr>
                                        <p:cTn id="29" dur="5000" fill="hold"/>
                                        <p:tgtEl>
                                          <p:spTgt spid="2"/>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nodeType="withEffect">
                                  <p:stCondLst>
                                    <p:cond delay="0"/>
                                  </p:stCondLst>
                                  <p:childTnLst>
                                    <p:animRot by="-21600000">
                                      <p:cBhvr>
                                        <p:cTn id="31" dur="5000" fill="hold"/>
                                        <p:tgtEl>
                                          <p:spTgt spid="2"/>
                                        </p:tgtEl>
                                        <p:attrNameLst>
                                          <p:attrName>r</p:attrName>
                                        </p:attrNameLst>
                                      </p:cBhvr>
                                    </p:animRot>
                                  </p:childTnLst>
                                </p:cTn>
                              </p:par>
                              <p:par>
                                <p:cTn id="32" presetID="2" presetClass="exit" presetSubtype="12" fill="hold" nodeType="withEffect">
                                  <p:stCondLst>
                                    <p:cond delay="0"/>
                                  </p:stCondLst>
                                  <p:childTnLst>
                                    <p:anim calcmode="lin" valueType="num">
                                      <p:cBhvr additive="base">
                                        <p:cTn id="33" dur="5000"/>
                                        <p:tgtEl>
                                          <p:spTgt spid="2"/>
                                        </p:tgtEl>
                                        <p:attrNameLst>
                                          <p:attrName>ppt_x</p:attrName>
                                        </p:attrNameLst>
                                      </p:cBhvr>
                                      <p:tavLst>
                                        <p:tav tm="0">
                                          <p:val>
                                            <p:strVal val="ppt_x"/>
                                          </p:val>
                                        </p:tav>
                                        <p:tav tm="100000">
                                          <p:val>
                                            <p:strVal val="0-ppt_w/2"/>
                                          </p:val>
                                        </p:tav>
                                      </p:tavLst>
                                    </p:anim>
                                    <p:anim calcmode="lin" valueType="num">
                                      <p:cBhvr additive="base">
                                        <p:cTn id="34" dur="5000"/>
                                        <p:tgtEl>
                                          <p:spTgt spid="2"/>
                                        </p:tgtEl>
                                        <p:attrNameLst>
                                          <p:attrName>ppt_y</p:attrName>
                                        </p:attrNameLst>
                                      </p:cBhvr>
                                      <p:tavLst>
                                        <p:tav tm="0">
                                          <p:val>
                                            <p:strVal val="ppt_y"/>
                                          </p:val>
                                        </p:tav>
                                        <p:tav tm="100000">
                                          <p:val>
                                            <p:strVal val="1+ppt_h/2"/>
                                          </p:val>
                                        </p:tav>
                                      </p:tavLst>
                                    </p:anim>
                                    <p:set>
                                      <p:cBhvr>
                                        <p:cTn id="35" dur="1" fill="hold">
                                          <p:stCondLst>
                                            <p:cond delay="4999"/>
                                          </p:stCondLst>
                                        </p:cTn>
                                        <p:tgtEl>
                                          <p:spTgt spid="2"/>
                                        </p:tgtEl>
                                        <p:attrNameLst>
                                          <p:attrName>style.visibility</p:attrName>
                                        </p:attrNameLst>
                                      </p:cBhvr>
                                      <p:to>
                                        <p:strVal val="hidden"/>
                                      </p:to>
                                    </p:set>
                                  </p:childTnLst>
                                </p:cTn>
                              </p:par>
                              <p:par>
                                <p:cTn id="36" presetID="2" presetClass="entr" presetSubtype="3"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additive="base">
                                        <p:cTn id="38" dur="5000" fill="hold"/>
                                        <p:tgtEl>
                                          <p:spTgt spid="4"/>
                                        </p:tgtEl>
                                        <p:attrNameLst>
                                          <p:attrName>ppt_x</p:attrName>
                                        </p:attrNameLst>
                                      </p:cBhvr>
                                      <p:tavLst>
                                        <p:tav tm="0">
                                          <p:val>
                                            <p:strVal val="1+#ppt_w/2"/>
                                          </p:val>
                                        </p:tav>
                                        <p:tav tm="100000">
                                          <p:val>
                                            <p:strVal val="#ppt_x"/>
                                          </p:val>
                                        </p:tav>
                                      </p:tavLst>
                                    </p:anim>
                                    <p:anim calcmode="lin" valueType="num">
                                      <p:cBhvr additive="base">
                                        <p:cTn id="39" dur="5000" fill="hold"/>
                                        <p:tgtEl>
                                          <p:spTgt spid="4"/>
                                        </p:tgtEl>
                                        <p:attrNameLst>
                                          <p:attrName>ppt_y</p:attrName>
                                        </p:attrNameLst>
                                      </p:cBhvr>
                                      <p:tavLst>
                                        <p:tav tm="0">
                                          <p:val>
                                            <p:strVal val="0-#ppt_h/2"/>
                                          </p:val>
                                        </p:tav>
                                        <p:tav tm="100000">
                                          <p:val>
                                            <p:strVal val="#ppt_y"/>
                                          </p:val>
                                        </p:tav>
                                      </p:tavLst>
                                    </p:anim>
                                  </p:childTnLst>
                                </p:cTn>
                              </p:par>
                              <p:par>
                                <p:cTn id="40" presetID="19" presetClass="entr" presetSubtype="10"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0" fill="hold"/>
                                        <p:tgtEl>
                                          <p:spTgt spid="4"/>
                                        </p:tgtEl>
                                        <p:attrNameLst>
                                          <p:attrName>ppt_w</p:attrName>
                                        </p:attrNameLst>
                                      </p:cBhvr>
                                      <p:tavLst>
                                        <p:tav tm="0" fmla="#ppt_w*sin(2.5*pi*$)">
                                          <p:val>
                                            <p:fltVal val="0"/>
                                          </p:val>
                                        </p:tav>
                                        <p:tav tm="100000">
                                          <p:val>
                                            <p:fltVal val="1"/>
                                          </p:val>
                                        </p:tav>
                                      </p:tavLst>
                                    </p:anim>
                                    <p:anim calcmode="lin" valueType="num">
                                      <p:cBhvr>
                                        <p:cTn id="43" dur="5000" fill="hold"/>
                                        <p:tgtEl>
                                          <p:spTgt spid="4"/>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nodeType="withEffect">
                                  <p:stCondLst>
                                    <p:cond delay="0"/>
                                  </p:stCondLst>
                                  <p:childTnLst>
                                    <p:animRot by="-21600000">
                                      <p:cBhvr>
                                        <p:cTn id="45" dur="5000" fill="hold"/>
                                        <p:tgtEl>
                                          <p:spTgt spid="4"/>
                                        </p:tgtEl>
                                        <p:attrNameLst>
                                          <p:attrName>r</p:attrName>
                                        </p:attrNameLst>
                                      </p:cBhvr>
                                    </p:animRot>
                                  </p:childTnLst>
                                </p:cTn>
                              </p:par>
                              <p:par>
                                <p:cTn id="46" presetID="2" presetClass="exit" presetSubtype="3" fill="hold" nodeType="withEffect">
                                  <p:stCondLst>
                                    <p:cond delay="0"/>
                                  </p:stCondLst>
                                  <p:childTnLst>
                                    <p:anim calcmode="lin" valueType="num">
                                      <p:cBhvr additive="base">
                                        <p:cTn id="47" dur="5000"/>
                                        <p:tgtEl>
                                          <p:spTgt spid="4"/>
                                        </p:tgtEl>
                                        <p:attrNameLst>
                                          <p:attrName>ppt_x</p:attrName>
                                        </p:attrNameLst>
                                      </p:cBhvr>
                                      <p:tavLst>
                                        <p:tav tm="0">
                                          <p:val>
                                            <p:strVal val="ppt_x"/>
                                          </p:val>
                                        </p:tav>
                                        <p:tav tm="100000">
                                          <p:val>
                                            <p:strVal val="1+ppt_w/2"/>
                                          </p:val>
                                        </p:tav>
                                      </p:tavLst>
                                    </p:anim>
                                    <p:anim calcmode="lin" valueType="num">
                                      <p:cBhvr additive="base">
                                        <p:cTn id="48" dur="5000"/>
                                        <p:tgtEl>
                                          <p:spTgt spid="4"/>
                                        </p:tgtEl>
                                        <p:attrNameLst>
                                          <p:attrName>ppt_y</p:attrName>
                                        </p:attrNameLst>
                                      </p:cBhvr>
                                      <p:tavLst>
                                        <p:tav tm="0">
                                          <p:val>
                                            <p:strVal val="ppt_y"/>
                                          </p:val>
                                        </p:tav>
                                        <p:tav tm="100000">
                                          <p:val>
                                            <p:strVal val="0-ppt_h/2"/>
                                          </p:val>
                                        </p:tav>
                                      </p:tavLst>
                                    </p:anim>
                                    <p:set>
                                      <p:cBhvr>
                                        <p:cTn id="49" dur="1" fill="hold">
                                          <p:stCondLst>
                                            <p:cond delay="4999"/>
                                          </p:stCondLst>
                                        </p:cTn>
                                        <p:tgtEl>
                                          <p:spTgt spid="4"/>
                                        </p:tgtEl>
                                        <p:attrNameLst>
                                          <p:attrName>style.visibility</p:attrName>
                                        </p:attrNameLst>
                                      </p:cBhvr>
                                      <p:to>
                                        <p:strVal val="hidden"/>
                                      </p:to>
                                    </p:set>
                                  </p:childTnLst>
                                </p:cTn>
                              </p:par>
                              <p:par>
                                <p:cTn id="50" presetID="2" presetClass="entr" presetSubtype="9"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0" fill="hold"/>
                                        <p:tgtEl>
                                          <p:spTgt spid="5"/>
                                        </p:tgtEl>
                                        <p:attrNameLst>
                                          <p:attrName>ppt_x</p:attrName>
                                        </p:attrNameLst>
                                      </p:cBhvr>
                                      <p:tavLst>
                                        <p:tav tm="0">
                                          <p:val>
                                            <p:strVal val="0-#ppt_w/2"/>
                                          </p:val>
                                        </p:tav>
                                        <p:tav tm="100000">
                                          <p:val>
                                            <p:strVal val="#ppt_x"/>
                                          </p:val>
                                        </p:tav>
                                      </p:tavLst>
                                    </p:anim>
                                    <p:anim calcmode="lin" valueType="num">
                                      <p:cBhvr additive="base">
                                        <p:cTn id="53" dur="5000" fill="hold"/>
                                        <p:tgtEl>
                                          <p:spTgt spid="5"/>
                                        </p:tgtEl>
                                        <p:attrNameLst>
                                          <p:attrName>ppt_y</p:attrName>
                                        </p:attrNameLst>
                                      </p:cBhvr>
                                      <p:tavLst>
                                        <p:tav tm="0">
                                          <p:val>
                                            <p:strVal val="0-#ppt_h/2"/>
                                          </p:val>
                                        </p:tav>
                                        <p:tav tm="100000">
                                          <p:val>
                                            <p:strVal val="#ppt_y"/>
                                          </p:val>
                                        </p:tav>
                                      </p:tavLst>
                                    </p:anim>
                                  </p:childTnLst>
                                </p:cTn>
                              </p:par>
                              <p:par>
                                <p:cTn id="54" presetID="19" presetClass="entr" presetSubtype="10" fill="hold" nodeType="with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0" fill="hold"/>
                                        <p:tgtEl>
                                          <p:spTgt spid="5"/>
                                        </p:tgtEl>
                                        <p:attrNameLst>
                                          <p:attrName>ppt_w</p:attrName>
                                        </p:attrNameLst>
                                      </p:cBhvr>
                                      <p:tavLst>
                                        <p:tav tm="0" fmla="#ppt_w*sin(2.5*pi*$)">
                                          <p:val>
                                            <p:fltVal val="0"/>
                                          </p:val>
                                        </p:tav>
                                        <p:tav tm="100000">
                                          <p:val>
                                            <p:fltVal val="1"/>
                                          </p:val>
                                        </p:tav>
                                      </p:tavLst>
                                    </p:anim>
                                    <p:anim calcmode="lin" valueType="num">
                                      <p:cBhvr>
                                        <p:cTn id="57" dur="5000" fill="hold"/>
                                        <p:tgtEl>
                                          <p:spTgt spid="5"/>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nodeType="withEffect">
                                  <p:stCondLst>
                                    <p:cond delay="0"/>
                                  </p:stCondLst>
                                  <p:childTnLst>
                                    <p:animRot by="21600000">
                                      <p:cBhvr>
                                        <p:cTn id="59" dur="5000" fill="hold"/>
                                        <p:tgtEl>
                                          <p:spTgt spid="5"/>
                                        </p:tgtEl>
                                        <p:attrNameLst>
                                          <p:attrName>r</p:attrName>
                                        </p:attrNameLst>
                                      </p:cBhvr>
                                    </p:animRot>
                                  </p:childTnLst>
                                </p:cTn>
                              </p:par>
                              <p:par>
                                <p:cTn id="60" presetID="2" presetClass="exit" presetSubtype="9" fill="hold" nodeType="withEffect">
                                  <p:stCondLst>
                                    <p:cond delay="0"/>
                                  </p:stCondLst>
                                  <p:childTnLst>
                                    <p:anim calcmode="lin" valueType="num">
                                      <p:cBhvr additive="base">
                                        <p:cTn id="61" dur="5000"/>
                                        <p:tgtEl>
                                          <p:spTgt spid="5"/>
                                        </p:tgtEl>
                                        <p:attrNameLst>
                                          <p:attrName>ppt_x</p:attrName>
                                        </p:attrNameLst>
                                      </p:cBhvr>
                                      <p:tavLst>
                                        <p:tav tm="0">
                                          <p:val>
                                            <p:strVal val="ppt_x"/>
                                          </p:val>
                                        </p:tav>
                                        <p:tav tm="100000">
                                          <p:val>
                                            <p:strVal val="0-ppt_w/2"/>
                                          </p:val>
                                        </p:tav>
                                      </p:tavLst>
                                    </p:anim>
                                    <p:anim calcmode="lin" valueType="num">
                                      <p:cBhvr additive="base">
                                        <p:cTn id="62" dur="5000"/>
                                        <p:tgtEl>
                                          <p:spTgt spid="5"/>
                                        </p:tgtEl>
                                        <p:attrNameLst>
                                          <p:attrName>ppt_y</p:attrName>
                                        </p:attrNameLst>
                                      </p:cBhvr>
                                      <p:tavLst>
                                        <p:tav tm="0">
                                          <p:val>
                                            <p:strVal val="ppt_y"/>
                                          </p:val>
                                        </p:tav>
                                        <p:tav tm="100000">
                                          <p:val>
                                            <p:strVal val="0-ppt_h/2"/>
                                          </p:val>
                                        </p:tav>
                                      </p:tavLst>
                                    </p:anim>
                                    <p:set>
                                      <p:cBhvr>
                                        <p:cTn id="63" dur="1" fill="hold">
                                          <p:stCondLst>
                                            <p:cond delay="4999"/>
                                          </p:stCondLst>
                                        </p:cTn>
                                        <p:tgtEl>
                                          <p:spTgt spid="5"/>
                                        </p:tgtEl>
                                        <p:attrNameLst>
                                          <p:attrName>style.visibility</p:attrName>
                                        </p:attrNameLst>
                                      </p:cBhvr>
                                      <p:to>
                                        <p:strVal val="hidden"/>
                                      </p:to>
                                    </p:set>
                                  </p:childTnLst>
                                </p:cTn>
                              </p:par>
                              <p:par>
                                <p:cTn id="64" presetID="2" presetClass="entr" presetSubtype="12"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6000" fill="hold"/>
                                        <p:tgtEl>
                                          <p:spTgt spid="6"/>
                                        </p:tgtEl>
                                        <p:attrNameLst>
                                          <p:attrName>ppt_x</p:attrName>
                                        </p:attrNameLst>
                                      </p:cBhvr>
                                      <p:tavLst>
                                        <p:tav tm="0">
                                          <p:val>
                                            <p:strVal val="0-#ppt_w/2"/>
                                          </p:val>
                                        </p:tav>
                                        <p:tav tm="100000">
                                          <p:val>
                                            <p:strVal val="#ppt_x"/>
                                          </p:val>
                                        </p:tav>
                                      </p:tavLst>
                                    </p:anim>
                                    <p:anim calcmode="lin" valueType="num">
                                      <p:cBhvr additive="base">
                                        <p:cTn id="67" dur="6000" fill="hold"/>
                                        <p:tgtEl>
                                          <p:spTgt spid="6"/>
                                        </p:tgtEl>
                                        <p:attrNameLst>
                                          <p:attrName>ppt_y</p:attrName>
                                        </p:attrNameLst>
                                      </p:cBhvr>
                                      <p:tavLst>
                                        <p:tav tm="0">
                                          <p:val>
                                            <p:strVal val="1+#ppt_h/2"/>
                                          </p:val>
                                        </p:tav>
                                        <p:tav tm="100000">
                                          <p:val>
                                            <p:strVal val="#ppt_y"/>
                                          </p:val>
                                        </p:tav>
                                      </p:tavLst>
                                    </p:anim>
                                  </p:childTnLst>
                                </p:cTn>
                              </p:par>
                              <p:par>
                                <p:cTn id="68" presetID="19" presetClass="entr" presetSubtype="10"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6000" fill="hold"/>
                                        <p:tgtEl>
                                          <p:spTgt spid="6"/>
                                        </p:tgtEl>
                                        <p:attrNameLst>
                                          <p:attrName>ppt_w</p:attrName>
                                        </p:attrNameLst>
                                      </p:cBhvr>
                                      <p:tavLst>
                                        <p:tav tm="0" fmla="#ppt_w*sin(2.5*pi*$)">
                                          <p:val>
                                            <p:fltVal val="0"/>
                                          </p:val>
                                        </p:tav>
                                        <p:tav tm="100000">
                                          <p:val>
                                            <p:fltVal val="1"/>
                                          </p:val>
                                        </p:tav>
                                      </p:tavLst>
                                    </p:anim>
                                    <p:anim calcmode="lin" valueType="num">
                                      <p:cBhvr>
                                        <p:cTn id="71" dur="6000" fill="hold"/>
                                        <p:tgtEl>
                                          <p:spTgt spid="6"/>
                                        </p:tgtEl>
                                        <p:attrNameLst>
                                          <p:attrName>ppt_h</p:attrName>
                                        </p:attrNameLst>
                                      </p:cBhvr>
                                      <p:tavLst>
                                        <p:tav tm="0">
                                          <p:val>
                                            <p:strVal val="#ppt_h"/>
                                          </p:val>
                                        </p:tav>
                                        <p:tav tm="100000">
                                          <p:val>
                                            <p:strVal val="#ppt_h"/>
                                          </p:val>
                                        </p:tav>
                                      </p:tavLst>
                                    </p:anim>
                                  </p:childTnLst>
                                </p:cTn>
                              </p:par>
                              <p:par>
                                <p:cTn id="72" presetID="8" presetClass="emph" presetSubtype="0" repeatCount="indefinite" fill="hold" nodeType="withEffect">
                                  <p:stCondLst>
                                    <p:cond delay="0"/>
                                  </p:stCondLst>
                                  <p:childTnLst>
                                    <p:animRot by="-21600000">
                                      <p:cBhvr>
                                        <p:cTn id="73" dur="6000" fill="hold"/>
                                        <p:tgtEl>
                                          <p:spTgt spid="6"/>
                                        </p:tgtEl>
                                        <p:attrNameLst>
                                          <p:attrName>r</p:attrName>
                                        </p:attrNameLst>
                                      </p:cBhvr>
                                    </p:animRot>
                                  </p:childTnLst>
                                </p:cTn>
                              </p:par>
                              <p:par>
                                <p:cTn id="74" presetID="2" presetClass="exit" presetSubtype="12" fill="hold" nodeType="withEffect">
                                  <p:stCondLst>
                                    <p:cond delay="0"/>
                                  </p:stCondLst>
                                  <p:childTnLst>
                                    <p:anim calcmode="lin" valueType="num">
                                      <p:cBhvr additive="base">
                                        <p:cTn id="75" dur="6000"/>
                                        <p:tgtEl>
                                          <p:spTgt spid="6"/>
                                        </p:tgtEl>
                                        <p:attrNameLst>
                                          <p:attrName>ppt_x</p:attrName>
                                        </p:attrNameLst>
                                      </p:cBhvr>
                                      <p:tavLst>
                                        <p:tav tm="0">
                                          <p:val>
                                            <p:strVal val="ppt_x"/>
                                          </p:val>
                                        </p:tav>
                                        <p:tav tm="100000">
                                          <p:val>
                                            <p:strVal val="0-ppt_w/2"/>
                                          </p:val>
                                        </p:tav>
                                      </p:tavLst>
                                    </p:anim>
                                    <p:anim calcmode="lin" valueType="num">
                                      <p:cBhvr additive="base">
                                        <p:cTn id="76" dur="6000"/>
                                        <p:tgtEl>
                                          <p:spTgt spid="6"/>
                                        </p:tgtEl>
                                        <p:attrNameLst>
                                          <p:attrName>ppt_y</p:attrName>
                                        </p:attrNameLst>
                                      </p:cBhvr>
                                      <p:tavLst>
                                        <p:tav tm="0">
                                          <p:val>
                                            <p:strVal val="ppt_y"/>
                                          </p:val>
                                        </p:tav>
                                        <p:tav tm="100000">
                                          <p:val>
                                            <p:strVal val="1+ppt_h/2"/>
                                          </p:val>
                                        </p:tav>
                                      </p:tavLst>
                                    </p:anim>
                                    <p:set>
                                      <p:cBhvr>
                                        <p:cTn id="77" dur="1" fill="hold">
                                          <p:stCondLst>
                                            <p:cond delay="5999"/>
                                          </p:stCondLst>
                                        </p:cTn>
                                        <p:tgtEl>
                                          <p:spTgt spid="6"/>
                                        </p:tgtEl>
                                        <p:attrNameLst>
                                          <p:attrName>style.visibility</p:attrName>
                                        </p:attrNameLst>
                                      </p:cBhvr>
                                      <p:to>
                                        <p:strVal val="hidden"/>
                                      </p:to>
                                    </p:set>
                                  </p:childTnLst>
                                </p:cTn>
                              </p:par>
                              <p:par>
                                <p:cTn id="78" presetID="2" presetClass="entr" presetSubtype="6" fill="hold"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6000" fill="hold"/>
                                        <p:tgtEl>
                                          <p:spTgt spid="7"/>
                                        </p:tgtEl>
                                        <p:attrNameLst>
                                          <p:attrName>ppt_x</p:attrName>
                                        </p:attrNameLst>
                                      </p:cBhvr>
                                      <p:tavLst>
                                        <p:tav tm="0">
                                          <p:val>
                                            <p:strVal val="1+#ppt_w/2"/>
                                          </p:val>
                                        </p:tav>
                                        <p:tav tm="100000">
                                          <p:val>
                                            <p:strVal val="#ppt_x"/>
                                          </p:val>
                                        </p:tav>
                                      </p:tavLst>
                                    </p:anim>
                                    <p:anim calcmode="lin" valueType="num">
                                      <p:cBhvr additive="base">
                                        <p:cTn id="81" dur="6000" fill="hold"/>
                                        <p:tgtEl>
                                          <p:spTgt spid="7"/>
                                        </p:tgtEl>
                                        <p:attrNameLst>
                                          <p:attrName>ppt_y</p:attrName>
                                        </p:attrNameLst>
                                      </p:cBhvr>
                                      <p:tavLst>
                                        <p:tav tm="0">
                                          <p:val>
                                            <p:strVal val="1+#ppt_h/2"/>
                                          </p:val>
                                        </p:tav>
                                        <p:tav tm="100000">
                                          <p:val>
                                            <p:strVal val="#ppt_y"/>
                                          </p:val>
                                        </p:tav>
                                      </p:tavLst>
                                    </p:anim>
                                  </p:childTnLst>
                                </p:cTn>
                              </p:par>
                              <p:par>
                                <p:cTn id="82" presetID="19" presetClass="entr" presetSubtype="10" fill="hold" nodeType="with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6000" fill="hold"/>
                                        <p:tgtEl>
                                          <p:spTgt spid="7"/>
                                        </p:tgtEl>
                                        <p:attrNameLst>
                                          <p:attrName>ppt_w</p:attrName>
                                        </p:attrNameLst>
                                      </p:cBhvr>
                                      <p:tavLst>
                                        <p:tav tm="0" fmla="#ppt_w*sin(2.5*pi*$)">
                                          <p:val>
                                            <p:fltVal val="0"/>
                                          </p:val>
                                        </p:tav>
                                        <p:tav tm="100000">
                                          <p:val>
                                            <p:fltVal val="1"/>
                                          </p:val>
                                        </p:tav>
                                      </p:tavLst>
                                    </p:anim>
                                    <p:anim calcmode="lin" valueType="num">
                                      <p:cBhvr>
                                        <p:cTn id="85" dur="6000" fill="hold"/>
                                        <p:tgtEl>
                                          <p:spTgt spid="7"/>
                                        </p:tgtEl>
                                        <p:attrNameLst>
                                          <p:attrName>ppt_h</p:attrName>
                                        </p:attrNameLst>
                                      </p:cBhvr>
                                      <p:tavLst>
                                        <p:tav tm="0">
                                          <p:val>
                                            <p:strVal val="#ppt_h"/>
                                          </p:val>
                                        </p:tav>
                                        <p:tav tm="100000">
                                          <p:val>
                                            <p:strVal val="#ppt_h"/>
                                          </p:val>
                                        </p:tav>
                                      </p:tavLst>
                                    </p:anim>
                                  </p:childTnLst>
                                </p:cTn>
                              </p:par>
                              <p:par>
                                <p:cTn id="86" presetID="8" presetClass="emph" presetSubtype="0" repeatCount="indefinite" fill="hold" nodeType="withEffect">
                                  <p:stCondLst>
                                    <p:cond delay="0"/>
                                  </p:stCondLst>
                                  <p:childTnLst>
                                    <p:animRot by="21600000">
                                      <p:cBhvr>
                                        <p:cTn id="87" dur="6000" fill="hold"/>
                                        <p:tgtEl>
                                          <p:spTgt spid="7"/>
                                        </p:tgtEl>
                                        <p:attrNameLst>
                                          <p:attrName>r</p:attrName>
                                        </p:attrNameLst>
                                      </p:cBhvr>
                                    </p:animRot>
                                  </p:childTnLst>
                                </p:cTn>
                              </p:par>
                              <p:par>
                                <p:cTn id="88" presetID="2" presetClass="exit" presetSubtype="6" fill="hold" nodeType="withEffect">
                                  <p:stCondLst>
                                    <p:cond delay="0"/>
                                  </p:stCondLst>
                                  <p:childTnLst>
                                    <p:anim calcmode="lin" valueType="num">
                                      <p:cBhvr additive="base">
                                        <p:cTn id="89" dur="6000"/>
                                        <p:tgtEl>
                                          <p:spTgt spid="7"/>
                                        </p:tgtEl>
                                        <p:attrNameLst>
                                          <p:attrName>ppt_x</p:attrName>
                                        </p:attrNameLst>
                                      </p:cBhvr>
                                      <p:tavLst>
                                        <p:tav tm="0">
                                          <p:val>
                                            <p:strVal val="ppt_x"/>
                                          </p:val>
                                        </p:tav>
                                        <p:tav tm="100000">
                                          <p:val>
                                            <p:strVal val="1+ppt_w/2"/>
                                          </p:val>
                                        </p:tav>
                                      </p:tavLst>
                                    </p:anim>
                                    <p:anim calcmode="lin" valueType="num">
                                      <p:cBhvr additive="base">
                                        <p:cTn id="90" dur="6000"/>
                                        <p:tgtEl>
                                          <p:spTgt spid="7"/>
                                        </p:tgtEl>
                                        <p:attrNameLst>
                                          <p:attrName>ppt_y</p:attrName>
                                        </p:attrNameLst>
                                      </p:cBhvr>
                                      <p:tavLst>
                                        <p:tav tm="0">
                                          <p:val>
                                            <p:strVal val="ppt_y"/>
                                          </p:val>
                                        </p:tav>
                                        <p:tav tm="100000">
                                          <p:val>
                                            <p:strVal val="1+ppt_h/2"/>
                                          </p:val>
                                        </p:tav>
                                      </p:tavLst>
                                    </p:anim>
                                    <p:set>
                                      <p:cBhvr>
                                        <p:cTn id="91" dur="1" fill="hold">
                                          <p:stCondLst>
                                            <p:cond delay="5999"/>
                                          </p:stCondLst>
                                        </p:cTn>
                                        <p:tgtEl>
                                          <p:spTgt spid="7"/>
                                        </p:tgtEl>
                                        <p:attrNameLst>
                                          <p:attrName>style.visibility</p:attrName>
                                        </p:attrNameLst>
                                      </p:cBhvr>
                                      <p:to>
                                        <p:strVal val="hidden"/>
                                      </p:to>
                                    </p:set>
                                  </p:childTnLst>
                                </p:cTn>
                              </p:par>
                              <p:par>
                                <p:cTn id="92" presetID="2" presetClass="entr" presetSubtype="9" fill="hold"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6000" fill="hold"/>
                                        <p:tgtEl>
                                          <p:spTgt spid="8"/>
                                        </p:tgtEl>
                                        <p:attrNameLst>
                                          <p:attrName>ppt_x</p:attrName>
                                        </p:attrNameLst>
                                      </p:cBhvr>
                                      <p:tavLst>
                                        <p:tav tm="0">
                                          <p:val>
                                            <p:strVal val="0-#ppt_w/2"/>
                                          </p:val>
                                        </p:tav>
                                        <p:tav tm="100000">
                                          <p:val>
                                            <p:strVal val="#ppt_x"/>
                                          </p:val>
                                        </p:tav>
                                      </p:tavLst>
                                    </p:anim>
                                    <p:anim calcmode="lin" valueType="num">
                                      <p:cBhvr additive="base">
                                        <p:cTn id="95" dur="6000" fill="hold"/>
                                        <p:tgtEl>
                                          <p:spTgt spid="8"/>
                                        </p:tgtEl>
                                        <p:attrNameLst>
                                          <p:attrName>ppt_y</p:attrName>
                                        </p:attrNameLst>
                                      </p:cBhvr>
                                      <p:tavLst>
                                        <p:tav tm="0">
                                          <p:val>
                                            <p:strVal val="0-#ppt_h/2"/>
                                          </p:val>
                                        </p:tav>
                                        <p:tav tm="100000">
                                          <p:val>
                                            <p:strVal val="#ppt_y"/>
                                          </p:val>
                                        </p:tav>
                                      </p:tavLst>
                                    </p:anim>
                                  </p:childTnLst>
                                </p:cTn>
                              </p:par>
                              <p:par>
                                <p:cTn id="96" presetID="19" presetClass="entr" presetSubtype="10" fill="hold"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p:cTn id="98" dur="6000" fill="hold"/>
                                        <p:tgtEl>
                                          <p:spTgt spid="8"/>
                                        </p:tgtEl>
                                        <p:attrNameLst>
                                          <p:attrName>ppt_w</p:attrName>
                                        </p:attrNameLst>
                                      </p:cBhvr>
                                      <p:tavLst>
                                        <p:tav tm="0" fmla="#ppt_w*sin(2.5*pi*$)">
                                          <p:val>
                                            <p:fltVal val="0"/>
                                          </p:val>
                                        </p:tav>
                                        <p:tav tm="100000">
                                          <p:val>
                                            <p:fltVal val="1"/>
                                          </p:val>
                                        </p:tav>
                                      </p:tavLst>
                                    </p:anim>
                                    <p:anim calcmode="lin" valueType="num">
                                      <p:cBhvr>
                                        <p:cTn id="99" dur="6000" fill="hold"/>
                                        <p:tgtEl>
                                          <p:spTgt spid="8"/>
                                        </p:tgtEl>
                                        <p:attrNameLst>
                                          <p:attrName>ppt_h</p:attrName>
                                        </p:attrNameLst>
                                      </p:cBhvr>
                                      <p:tavLst>
                                        <p:tav tm="0">
                                          <p:val>
                                            <p:strVal val="#ppt_h"/>
                                          </p:val>
                                        </p:tav>
                                        <p:tav tm="100000">
                                          <p:val>
                                            <p:strVal val="#ppt_h"/>
                                          </p:val>
                                        </p:tav>
                                      </p:tavLst>
                                    </p:anim>
                                  </p:childTnLst>
                                </p:cTn>
                              </p:par>
                              <p:par>
                                <p:cTn id="100" presetID="8" presetClass="emph" presetSubtype="0" repeatCount="indefinite" fill="hold" nodeType="withEffect">
                                  <p:stCondLst>
                                    <p:cond delay="0"/>
                                  </p:stCondLst>
                                  <p:childTnLst>
                                    <p:animRot by="21600000">
                                      <p:cBhvr>
                                        <p:cTn id="101" dur="6000" fill="hold"/>
                                        <p:tgtEl>
                                          <p:spTgt spid="8"/>
                                        </p:tgtEl>
                                        <p:attrNameLst>
                                          <p:attrName>r</p:attrName>
                                        </p:attrNameLst>
                                      </p:cBhvr>
                                    </p:animRot>
                                  </p:childTnLst>
                                </p:cTn>
                              </p:par>
                              <p:par>
                                <p:cTn id="102" presetID="2" presetClass="exit" presetSubtype="9" fill="hold" nodeType="withEffect">
                                  <p:stCondLst>
                                    <p:cond delay="0"/>
                                  </p:stCondLst>
                                  <p:childTnLst>
                                    <p:anim calcmode="lin" valueType="num">
                                      <p:cBhvr additive="base">
                                        <p:cTn id="103" dur="6000"/>
                                        <p:tgtEl>
                                          <p:spTgt spid="8"/>
                                        </p:tgtEl>
                                        <p:attrNameLst>
                                          <p:attrName>ppt_x</p:attrName>
                                        </p:attrNameLst>
                                      </p:cBhvr>
                                      <p:tavLst>
                                        <p:tav tm="0">
                                          <p:val>
                                            <p:strVal val="ppt_x"/>
                                          </p:val>
                                        </p:tav>
                                        <p:tav tm="100000">
                                          <p:val>
                                            <p:strVal val="0-ppt_w/2"/>
                                          </p:val>
                                        </p:tav>
                                      </p:tavLst>
                                    </p:anim>
                                    <p:anim calcmode="lin" valueType="num">
                                      <p:cBhvr additive="base">
                                        <p:cTn id="104" dur="6000"/>
                                        <p:tgtEl>
                                          <p:spTgt spid="8"/>
                                        </p:tgtEl>
                                        <p:attrNameLst>
                                          <p:attrName>ppt_y</p:attrName>
                                        </p:attrNameLst>
                                      </p:cBhvr>
                                      <p:tavLst>
                                        <p:tav tm="0">
                                          <p:val>
                                            <p:strVal val="ppt_y"/>
                                          </p:val>
                                        </p:tav>
                                        <p:tav tm="100000">
                                          <p:val>
                                            <p:strVal val="0-ppt_h/2"/>
                                          </p:val>
                                        </p:tav>
                                      </p:tavLst>
                                    </p:anim>
                                    <p:set>
                                      <p:cBhvr>
                                        <p:cTn id="105" dur="1" fill="hold">
                                          <p:stCondLst>
                                            <p:cond delay="5999"/>
                                          </p:stCondLst>
                                        </p:cTn>
                                        <p:tgtEl>
                                          <p:spTgt spid="8"/>
                                        </p:tgtEl>
                                        <p:attrNameLst>
                                          <p:attrName>style.visibility</p:attrName>
                                        </p:attrNameLst>
                                      </p:cBhvr>
                                      <p:to>
                                        <p:strVal val="hidden"/>
                                      </p:to>
                                    </p:set>
                                  </p:childTnLst>
                                </p:cTn>
                              </p:par>
                              <p:par>
                                <p:cTn id="106" presetID="2" presetClass="entr" presetSubtype="3" fill="hold" nodeType="withEffect">
                                  <p:stCondLst>
                                    <p:cond delay="0"/>
                                  </p:stCondLst>
                                  <p:childTnLst>
                                    <p:set>
                                      <p:cBhvr>
                                        <p:cTn id="107" dur="1" fill="hold">
                                          <p:stCondLst>
                                            <p:cond delay="0"/>
                                          </p:stCondLst>
                                        </p:cTn>
                                        <p:tgtEl>
                                          <p:spTgt spid="9"/>
                                        </p:tgtEl>
                                        <p:attrNameLst>
                                          <p:attrName>style.visibility</p:attrName>
                                        </p:attrNameLst>
                                      </p:cBhvr>
                                      <p:to>
                                        <p:strVal val="visible"/>
                                      </p:to>
                                    </p:set>
                                    <p:anim calcmode="lin" valueType="num">
                                      <p:cBhvr additive="base">
                                        <p:cTn id="108" dur="6000" fill="hold"/>
                                        <p:tgtEl>
                                          <p:spTgt spid="9"/>
                                        </p:tgtEl>
                                        <p:attrNameLst>
                                          <p:attrName>ppt_x</p:attrName>
                                        </p:attrNameLst>
                                      </p:cBhvr>
                                      <p:tavLst>
                                        <p:tav tm="0">
                                          <p:val>
                                            <p:strVal val="1+#ppt_w/2"/>
                                          </p:val>
                                        </p:tav>
                                        <p:tav tm="100000">
                                          <p:val>
                                            <p:strVal val="#ppt_x"/>
                                          </p:val>
                                        </p:tav>
                                      </p:tavLst>
                                    </p:anim>
                                    <p:anim calcmode="lin" valueType="num">
                                      <p:cBhvr additive="base">
                                        <p:cTn id="109" dur="6000" fill="hold"/>
                                        <p:tgtEl>
                                          <p:spTgt spid="9"/>
                                        </p:tgtEl>
                                        <p:attrNameLst>
                                          <p:attrName>ppt_y</p:attrName>
                                        </p:attrNameLst>
                                      </p:cBhvr>
                                      <p:tavLst>
                                        <p:tav tm="0">
                                          <p:val>
                                            <p:strVal val="0-#ppt_h/2"/>
                                          </p:val>
                                        </p:tav>
                                        <p:tav tm="100000">
                                          <p:val>
                                            <p:strVal val="#ppt_y"/>
                                          </p:val>
                                        </p:tav>
                                      </p:tavLst>
                                    </p:anim>
                                  </p:childTnLst>
                                </p:cTn>
                              </p:par>
                              <p:par>
                                <p:cTn id="110" presetID="19" presetClass="entr" presetSubtype="10" fill="hold" nodeType="withEffect">
                                  <p:stCondLst>
                                    <p:cond delay="0"/>
                                  </p:stCondLst>
                                  <p:childTnLst>
                                    <p:set>
                                      <p:cBhvr>
                                        <p:cTn id="111" dur="1" fill="hold">
                                          <p:stCondLst>
                                            <p:cond delay="0"/>
                                          </p:stCondLst>
                                        </p:cTn>
                                        <p:tgtEl>
                                          <p:spTgt spid="9"/>
                                        </p:tgtEl>
                                        <p:attrNameLst>
                                          <p:attrName>style.visibility</p:attrName>
                                        </p:attrNameLst>
                                      </p:cBhvr>
                                      <p:to>
                                        <p:strVal val="visible"/>
                                      </p:to>
                                    </p:set>
                                    <p:anim calcmode="lin" valueType="num">
                                      <p:cBhvr>
                                        <p:cTn id="112" dur="6000" fill="hold"/>
                                        <p:tgtEl>
                                          <p:spTgt spid="9"/>
                                        </p:tgtEl>
                                        <p:attrNameLst>
                                          <p:attrName>ppt_w</p:attrName>
                                        </p:attrNameLst>
                                      </p:cBhvr>
                                      <p:tavLst>
                                        <p:tav tm="0" fmla="#ppt_w*sin(2.5*pi*$)">
                                          <p:val>
                                            <p:fltVal val="0"/>
                                          </p:val>
                                        </p:tav>
                                        <p:tav tm="100000">
                                          <p:val>
                                            <p:fltVal val="1"/>
                                          </p:val>
                                        </p:tav>
                                      </p:tavLst>
                                    </p:anim>
                                    <p:anim calcmode="lin" valueType="num">
                                      <p:cBhvr>
                                        <p:cTn id="113" dur="6000" fill="hold"/>
                                        <p:tgtEl>
                                          <p:spTgt spid="9"/>
                                        </p:tgtEl>
                                        <p:attrNameLst>
                                          <p:attrName>ppt_h</p:attrName>
                                        </p:attrNameLst>
                                      </p:cBhvr>
                                      <p:tavLst>
                                        <p:tav tm="0">
                                          <p:val>
                                            <p:strVal val="#ppt_h"/>
                                          </p:val>
                                        </p:tav>
                                        <p:tav tm="100000">
                                          <p:val>
                                            <p:strVal val="#ppt_h"/>
                                          </p:val>
                                        </p:tav>
                                      </p:tavLst>
                                    </p:anim>
                                  </p:childTnLst>
                                </p:cTn>
                              </p:par>
                              <p:par>
                                <p:cTn id="114" presetID="8" presetClass="emph" presetSubtype="0" repeatCount="indefinite" fill="hold" nodeType="withEffect">
                                  <p:stCondLst>
                                    <p:cond delay="0"/>
                                  </p:stCondLst>
                                  <p:childTnLst>
                                    <p:animRot by="-21600000">
                                      <p:cBhvr>
                                        <p:cTn id="115" dur="6000" fill="hold"/>
                                        <p:tgtEl>
                                          <p:spTgt spid="9"/>
                                        </p:tgtEl>
                                        <p:attrNameLst>
                                          <p:attrName>r</p:attrName>
                                        </p:attrNameLst>
                                      </p:cBhvr>
                                    </p:animRot>
                                  </p:childTnLst>
                                </p:cTn>
                              </p:par>
                              <p:par>
                                <p:cTn id="116" presetID="2" presetClass="exit" presetSubtype="3" fill="hold" nodeType="withEffect">
                                  <p:stCondLst>
                                    <p:cond delay="0"/>
                                  </p:stCondLst>
                                  <p:childTnLst>
                                    <p:anim calcmode="lin" valueType="num">
                                      <p:cBhvr additive="base">
                                        <p:cTn id="117" dur="6000"/>
                                        <p:tgtEl>
                                          <p:spTgt spid="9"/>
                                        </p:tgtEl>
                                        <p:attrNameLst>
                                          <p:attrName>ppt_x</p:attrName>
                                        </p:attrNameLst>
                                      </p:cBhvr>
                                      <p:tavLst>
                                        <p:tav tm="0">
                                          <p:val>
                                            <p:strVal val="ppt_x"/>
                                          </p:val>
                                        </p:tav>
                                        <p:tav tm="100000">
                                          <p:val>
                                            <p:strVal val="1+ppt_w/2"/>
                                          </p:val>
                                        </p:tav>
                                      </p:tavLst>
                                    </p:anim>
                                    <p:anim calcmode="lin" valueType="num">
                                      <p:cBhvr additive="base">
                                        <p:cTn id="118" dur="6000"/>
                                        <p:tgtEl>
                                          <p:spTgt spid="9"/>
                                        </p:tgtEl>
                                        <p:attrNameLst>
                                          <p:attrName>ppt_y</p:attrName>
                                        </p:attrNameLst>
                                      </p:cBhvr>
                                      <p:tavLst>
                                        <p:tav tm="0">
                                          <p:val>
                                            <p:strVal val="ppt_y"/>
                                          </p:val>
                                        </p:tav>
                                        <p:tav tm="100000">
                                          <p:val>
                                            <p:strVal val="0-ppt_h/2"/>
                                          </p:val>
                                        </p:tav>
                                      </p:tavLst>
                                    </p:anim>
                                    <p:set>
                                      <p:cBhvr>
                                        <p:cTn id="119" dur="1" fill="hold">
                                          <p:stCondLst>
                                            <p:cond delay="5999"/>
                                          </p:stCondLst>
                                        </p:cTn>
                                        <p:tgtEl>
                                          <p:spTgt spid="9"/>
                                        </p:tgtEl>
                                        <p:attrNameLst>
                                          <p:attrName>style.visibility</p:attrName>
                                        </p:attrNameLst>
                                      </p:cBhvr>
                                      <p:to>
                                        <p:strVal val="hidden"/>
                                      </p:to>
                                    </p:set>
                                  </p:childTnLst>
                                </p:cTn>
                              </p:par>
                              <p:par>
                                <p:cTn id="120" presetID="2" presetClass="entr" presetSubtype="6" fill="hold" nodeType="withEffect">
                                  <p:stCondLst>
                                    <p:cond delay="0"/>
                                  </p:stCondLst>
                                  <p:childTnLst>
                                    <p:set>
                                      <p:cBhvr>
                                        <p:cTn id="121" dur="1" fill="hold">
                                          <p:stCondLst>
                                            <p:cond delay="0"/>
                                          </p:stCondLst>
                                        </p:cTn>
                                        <p:tgtEl>
                                          <p:spTgt spid="10"/>
                                        </p:tgtEl>
                                        <p:attrNameLst>
                                          <p:attrName>style.visibility</p:attrName>
                                        </p:attrNameLst>
                                      </p:cBhvr>
                                      <p:to>
                                        <p:strVal val="visible"/>
                                      </p:to>
                                    </p:set>
                                    <p:anim calcmode="lin" valueType="num">
                                      <p:cBhvr additive="base">
                                        <p:cTn id="122" dur="7000" fill="hold"/>
                                        <p:tgtEl>
                                          <p:spTgt spid="10"/>
                                        </p:tgtEl>
                                        <p:attrNameLst>
                                          <p:attrName>ppt_x</p:attrName>
                                        </p:attrNameLst>
                                      </p:cBhvr>
                                      <p:tavLst>
                                        <p:tav tm="0">
                                          <p:val>
                                            <p:strVal val="1+#ppt_w/2"/>
                                          </p:val>
                                        </p:tav>
                                        <p:tav tm="100000">
                                          <p:val>
                                            <p:strVal val="#ppt_x"/>
                                          </p:val>
                                        </p:tav>
                                      </p:tavLst>
                                    </p:anim>
                                    <p:anim calcmode="lin" valueType="num">
                                      <p:cBhvr additive="base">
                                        <p:cTn id="123" dur="7000" fill="hold"/>
                                        <p:tgtEl>
                                          <p:spTgt spid="10"/>
                                        </p:tgtEl>
                                        <p:attrNameLst>
                                          <p:attrName>ppt_y</p:attrName>
                                        </p:attrNameLst>
                                      </p:cBhvr>
                                      <p:tavLst>
                                        <p:tav tm="0">
                                          <p:val>
                                            <p:strVal val="1+#ppt_h/2"/>
                                          </p:val>
                                        </p:tav>
                                        <p:tav tm="100000">
                                          <p:val>
                                            <p:strVal val="#ppt_y"/>
                                          </p:val>
                                        </p:tav>
                                      </p:tavLst>
                                    </p:anim>
                                  </p:childTnLst>
                                </p:cTn>
                              </p:par>
                              <p:par>
                                <p:cTn id="124" presetID="19" presetClass="entr" presetSubtype="10" fill="hold" nodeType="withEffect">
                                  <p:stCondLst>
                                    <p:cond delay="0"/>
                                  </p:stCondLst>
                                  <p:childTnLst>
                                    <p:set>
                                      <p:cBhvr>
                                        <p:cTn id="125" dur="1" fill="hold">
                                          <p:stCondLst>
                                            <p:cond delay="0"/>
                                          </p:stCondLst>
                                        </p:cTn>
                                        <p:tgtEl>
                                          <p:spTgt spid="10"/>
                                        </p:tgtEl>
                                        <p:attrNameLst>
                                          <p:attrName>style.visibility</p:attrName>
                                        </p:attrNameLst>
                                      </p:cBhvr>
                                      <p:to>
                                        <p:strVal val="visible"/>
                                      </p:to>
                                    </p:set>
                                    <p:anim calcmode="lin" valueType="num">
                                      <p:cBhvr>
                                        <p:cTn id="126" dur="7000" fill="hold"/>
                                        <p:tgtEl>
                                          <p:spTgt spid="10"/>
                                        </p:tgtEl>
                                        <p:attrNameLst>
                                          <p:attrName>ppt_w</p:attrName>
                                        </p:attrNameLst>
                                      </p:cBhvr>
                                      <p:tavLst>
                                        <p:tav tm="0" fmla="#ppt_w*sin(2.5*pi*$)">
                                          <p:val>
                                            <p:fltVal val="0"/>
                                          </p:val>
                                        </p:tav>
                                        <p:tav tm="100000">
                                          <p:val>
                                            <p:fltVal val="1"/>
                                          </p:val>
                                        </p:tav>
                                      </p:tavLst>
                                    </p:anim>
                                    <p:anim calcmode="lin" valueType="num">
                                      <p:cBhvr>
                                        <p:cTn id="127" dur="7000" fill="hold"/>
                                        <p:tgtEl>
                                          <p:spTgt spid="10"/>
                                        </p:tgtEl>
                                        <p:attrNameLst>
                                          <p:attrName>ppt_h</p:attrName>
                                        </p:attrNameLst>
                                      </p:cBhvr>
                                      <p:tavLst>
                                        <p:tav tm="0">
                                          <p:val>
                                            <p:strVal val="#ppt_h"/>
                                          </p:val>
                                        </p:tav>
                                        <p:tav tm="100000">
                                          <p:val>
                                            <p:strVal val="#ppt_h"/>
                                          </p:val>
                                        </p:tav>
                                      </p:tavLst>
                                    </p:anim>
                                  </p:childTnLst>
                                </p:cTn>
                              </p:par>
                              <p:par>
                                <p:cTn id="128" presetID="8" presetClass="emph" presetSubtype="0" repeatCount="indefinite" fill="hold" nodeType="withEffect">
                                  <p:stCondLst>
                                    <p:cond delay="0"/>
                                  </p:stCondLst>
                                  <p:childTnLst>
                                    <p:animRot by="21600000">
                                      <p:cBhvr>
                                        <p:cTn id="129" dur="7000" fill="hold"/>
                                        <p:tgtEl>
                                          <p:spTgt spid="10"/>
                                        </p:tgtEl>
                                        <p:attrNameLst>
                                          <p:attrName>r</p:attrName>
                                        </p:attrNameLst>
                                      </p:cBhvr>
                                    </p:animRot>
                                  </p:childTnLst>
                                </p:cTn>
                              </p:par>
                              <p:par>
                                <p:cTn id="130" presetID="2" presetClass="exit" presetSubtype="6" fill="hold" nodeType="withEffect">
                                  <p:stCondLst>
                                    <p:cond delay="0"/>
                                  </p:stCondLst>
                                  <p:childTnLst>
                                    <p:anim calcmode="lin" valueType="num">
                                      <p:cBhvr additive="base">
                                        <p:cTn id="131" dur="7000"/>
                                        <p:tgtEl>
                                          <p:spTgt spid="10"/>
                                        </p:tgtEl>
                                        <p:attrNameLst>
                                          <p:attrName>ppt_x</p:attrName>
                                        </p:attrNameLst>
                                      </p:cBhvr>
                                      <p:tavLst>
                                        <p:tav tm="0">
                                          <p:val>
                                            <p:strVal val="ppt_x"/>
                                          </p:val>
                                        </p:tav>
                                        <p:tav tm="100000">
                                          <p:val>
                                            <p:strVal val="1+ppt_w/2"/>
                                          </p:val>
                                        </p:tav>
                                      </p:tavLst>
                                    </p:anim>
                                    <p:anim calcmode="lin" valueType="num">
                                      <p:cBhvr additive="base">
                                        <p:cTn id="132" dur="7000"/>
                                        <p:tgtEl>
                                          <p:spTgt spid="10"/>
                                        </p:tgtEl>
                                        <p:attrNameLst>
                                          <p:attrName>ppt_y</p:attrName>
                                        </p:attrNameLst>
                                      </p:cBhvr>
                                      <p:tavLst>
                                        <p:tav tm="0">
                                          <p:val>
                                            <p:strVal val="ppt_y"/>
                                          </p:val>
                                        </p:tav>
                                        <p:tav tm="100000">
                                          <p:val>
                                            <p:strVal val="1+ppt_h/2"/>
                                          </p:val>
                                        </p:tav>
                                      </p:tavLst>
                                    </p:anim>
                                    <p:set>
                                      <p:cBhvr>
                                        <p:cTn id="133" dur="1" fill="hold">
                                          <p:stCondLst>
                                            <p:cond delay="6999"/>
                                          </p:stCondLst>
                                        </p:cTn>
                                        <p:tgtEl>
                                          <p:spTgt spid="10"/>
                                        </p:tgtEl>
                                        <p:attrNameLst>
                                          <p:attrName>style.visibility</p:attrName>
                                        </p:attrNameLst>
                                      </p:cBhvr>
                                      <p:to>
                                        <p:strVal val="hidden"/>
                                      </p:to>
                                    </p:set>
                                  </p:childTnLst>
                                </p:cTn>
                              </p:par>
                              <p:par>
                                <p:cTn id="134" presetID="2" presetClass="entr" presetSubtype="12" fill="hold" nodeType="withEffect">
                                  <p:stCondLst>
                                    <p:cond delay="0"/>
                                  </p:stCondLst>
                                  <p:childTnLst>
                                    <p:set>
                                      <p:cBhvr>
                                        <p:cTn id="135" dur="1" fill="hold">
                                          <p:stCondLst>
                                            <p:cond delay="0"/>
                                          </p:stCondLst>
                                        </p:cTn>
                                        <p:tgtEl>
                                          <p:spTgt spid="11"/>
                                        </p:tgtEl>
                                        <p:attrNameLst>
                                          <p:attrName>style.visibility</p:attrName>
                                        </p:attrNameLst>
                                      </p:cBhvr>
                                      <p:to>
                                        <p:strVal val="visible"/>
                                      </p:to>
                                    </p:set>
                                    <p:anim calcmode="lin" valueType="num">
                                      <p:cBhvr additive="base">
                                        <p:cTn id="136" dur="7000" fill="hold"/>
                                        <p:tgtEl>
                                          <p:spTgt spid="11"/>
                                        </p:tgtEl>
                                        <p:attrNameLst>
                                          <p:attrName>ppt_x</p:attrName>
                                        </p:attrNameLst>
                                      </p:cBhvr>
                                      <p:tavLst>
                                        <p:tav tm="0">
                                          <p:val>
                                            <p:strVal val="0-#ppt_w/2"/>
                                          </p:val>
                                        </p:tav>
                                        <p:tav tm="100000">
                                          <p:val>
                                            <p:strVal val="#ppt_x"/>
                                          </p:val>
                                        </p:tav>
                                      </p:tavLst>
                                    </p:anim>
                                    <p:anim calcmode="lin" valueType="num">
                                      <p:cBhvr additive="base">
                                        <p:cTn id="137" dur="7000" fill="hold"/>
                                        <p:tgtEl>
                                          <p:spTgt spid="11"/>
                                        </p:tgtEl>
                                        <p:attrNameLst>
                                          <p:attrName>ppt_y</p:attrName>
                                        </p:attrNameLst>
                                      </p:cBhvr>
                                      <p:tavLst>
                                        <p:tav tm="0">
                                          <p:val>
                                            <p:strVal val="1+#ppt_h/2"/>
                                          </p:val>
                                        </p:tav>
                                        <p:tav tm="100000">
                                          <p:val>
                                            <p:strVal val="#ppt_y"/>
                                          </p:val>
                                        </p:tav>
                                      </p:tavLst>
                                    </p:anim>
                                  </p:childTnLst>
                                </p:cTn>
                              </p:par>
                              <p:par>
                                <p:cTn id="138" presetID="19" presetClass="entr" presetSubtype="10" fill="hold" nodeType="withEffect">
                                  <p:stCondLst>
                                    <p:cond delay="0"/>
                                  </p:stCondLst>
                                  <p:childTnLst>
                                    <p:set>
                                      <p:cBhvr>
                                        <p:cTn id="139" dur="1" fill="hold">
                                          <p:stCondLst>
                                            <p:cond delay="0"/>
                                          </p:stCondLst>
                                        </p:cTn>
                                        <p:tgtEl>
                                          <p:spTgt spid="11"/>
                                        </p:tgtEl>
                                        <p:attrNameLst>
                                          <p:attrName>style.visibility</p:attrName>
                                        </p:attrNameLst>
                                      </p:cBhvr>
                                      <p:to>
                                        <p:strVal val="visible"/>
                                      </p:to>
                                    </p:set>
                                    <p:anim calcmode="lin" valueType="num">
                                      <p:cBhvr>
                                        <p:cTn id="140" dur="7000" fill="hold"/>
                                        <p:tgtEl>
                                          <p:spTgt spid="11"/>
                                        </p:tgtEl>
                                        <p:attrNameLst>
                                          <p:attrName>ppt_w</p:attrName>
                                        </p:attrNameLst>
                                      </p:cBhvr>
                                      <p:tavLst>
                                        <p:tav tm="0" fmla="#ppt_w*sin(2.5*pi*$)">
                                          <p:val>
                                            <p:fltVal val="0"/>
                                          </p:val>
                                        </p:tav>
                                        <p:tav tm="100000">
                                          <p:val>
                                            <p:fltVal val="1"/>
                                          </p:val>
                                        </p:tav>
                                      </p:tavLst>
                                    </p:anim>
                                    <p:anim calcmode="lin" valueType="num">
                                      <p:cBhvr>
                                        <p:cTn id="141" dur="7000" fill="hold"/>
                                        <p:tgtEl>
                                          <p:spTgt spid="11"/>
                                        </p:tgtEl>
                                        <p:attrNameLst>
                                          <p:attrName>ppt_h</p:attrName>
                                        </p:attrNameLst>
                                      </p:cBhvr>
                                      <p:tavLst>
                                        <p:tav tm="0">
                                          <p:val>
                                            <p:strVal val="#ppt_h"/>
                                          </p:val>
                                        </p:tav>
                                        <p:tav tm="100000">
                                          <p:val>
                                            <p:strVal val="#ppt_h"/>
                                          </p:val>
                                        </p:tav>
                                      </p:tavLst>
                                    </p:anim>
                                  </p:childTnLst>
                                </p:cTn>
                              </p:par>
                              <p:par>
                                <p:cTn id="142" presetID="8" presetClass="emph" presetSubtype="0" repeatCount="indefinite" fill="hold" nodeType="withEffect">
                                  <p:stCondLst>
                                    <p:cond delay="0"/>
                                  </p:stCondLst>
                                  <p:childTnLst>
                                    <p:animRot by="-21600000">
                                      <p:cBhvr>
                                        <p:cTn id="143" dur="7000" fill="hold"/>
                                        <p:tgtEl>
                                          <p:spTgt spid="11"/>
                                        </p:tgtEl>
                                        <p:attrNameLst>
                                          <p:attrName>r</p:attrName>
                                        </p:attrNameLst>
                                      </p:cBhvr>
                                    </p:animRot>
                                  </p:childTnLst>
                                </p:cTn>
                              </p:par>
                              <p:par>
                                <p:cTn id="144" presetID="2" presetClass="exit" presetSubtype="12" fill="hold" nodeType="withEffect">
                                  <p:stCondLst>
                                    <p:cond delay="0"/>
                                  </p:stCondLst>
                                  <p:childTnLst>
                                    <p:anim calcmode="lin" valueType="num">
                                      <p:cBhvr additive="base">
                                        <p:cTn id="145" dur="7000"/>
                                        <p:tgtEl>
                                          <p:spTgt spid="11"/>
                                        </p:tgtEl>
                                        <p:attrNameLst>
                                          <p:attrName>ppt_x</p:attrName>
                                        </p:attrNameLst>
                                      </p:cBhvr>
                                      <p:tavLst>
                                        <p:tav tm="0">
                                          <p:val>
                                            <p:strVal val="ppt_x"/>
                                          </p:val>
                                        </p:tav>
                                        <p:tav tm="100000">
                                          <p:val>
                                            <p:strVal val="0-ppt_w/2"/>
                                          </p:val>
                                        </p:tav>
                                      </p:tavLst>
                                    </p:anim>
                                    <p:anim calcmode="lin" valueType="num">
                                      <p:cBhvr additive="base">
                                        <p:cTn id="146" dur="7000"/>
                                        <p:tgtEl>
                                          <p:spTgt spid="11"/>
                                        </p:tgtEl>
                                        <p:attrNameLst>
                                          <p:attrName>ppt_y</p:attrName>
                                        </p:attrNameLst>
                                      </p:cBhvr>
                                      <p:tavLst>
                                        <p:tav tm="0">
                                          <p:val>
                                            <p:strVal val="ppt_y"/>
                                          </p:val>
                                        </p:tav>
                                        <p:tav tm="100000">
                                          <p:val>
                                            <p:strVal val="1+ppt_h/2"/>
                                          </p:val>
                                        </p:tav>
                                      </p:tavLst>
                                    </p:anim>
                                    <p:set>
                                      <p:cBhvr>
                                        <p:cTn id="147" dur="1" fill="hold">
                                          <p:stCondLst>
                                            <p:cond delay="6999"/>
                                          </p:stCondLst>
                                        </p:cTn>
                                        <p:tgtEl>
                                          <p:spTgt spid="11"/>
                                        </p:tgtEl>
                                        <p:attrNameLst>
                                          <p:attrName>style.visibility</p:attrName>
                                        </p:attrNameLst>
                                      </p:cBhvr>
                                      <p:to>
                                        <p:strVal val="hidden"/>
                                      </p:to>
                                    </p:set>
                                  </p:childTnLst>
                                </p:cTn>
                              </p:par>
                              <p:par>
                                <p:cTn id="148" presetID="2" presetClass="entr" presetSubtype="9" fill="hold"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additive="base">
                                        <p:cTn id="150" dur="7000" fill="hold"/>
                                        <p:tgtEl>
                                          <p:spTgt spid="12"/>
                                        </p:tgtEl>
                                        <p:attrNameLst>
                                          <p:attrName>ppt_x</p:attrName>
                                        </p:attrNameLst>
                                      </p:cBhvr>
                                      <p:tavLst>
                                        <p:tav tm="0">
                                          <p:val>
                                            <p:strVal val="0-#ppt_w/2"/>
                                          </p:val>
                                        </p:tav>
                                        <p:tav tm="100000">
                                          <p:val>
                                            <p:strVal val="#ppt_x"/>
                                          </p:val>
                                        </p:tav>
                                      </p:tavLst>
                                    </p:anim>
                                    <p:anim calcmode="lin" valueType="num">
                                      <p:cBhvr additive="base">
                                        <p:cTn id="151" dur="7000" fill="hold"/>
                                        <p:tgtEl>
                                          <p:spTgt spid="12"/>
                                        </p:tgtEl>
                                        <p:attrNameLst>
                                          <p:attrName>ppt_y</p:attrName>
                                        </p:attrNameLst>
                                      </p:cBhvr>
                                      <p:tavLst>
                                        <p:tav tm="0">
                                          <p:val>
                                            <p:strVal val="0-#ppt_h/2"/>
                                          </p:val>
                                        </p:tav>
                                        <p:tav tm="100000">
                                          <p:val>
                                            <p:strVal val="#ppt_y"/>
                                          </p:val>
                                        </p:tav>
                                      </p:tavLst>
                                    </p:anim>
                                  </p:childTnLst>
                                </p:cTn>
                              </p:par>
                              <p:par>
                                <p:cTn id="152" presetID="19" presetClass="entr" presetSubtype="10" fill="hold" nodeType="withEffect">
                                  <p:stCondLst>
                                    <p:cond delay="0"/>
                                  </p:stCondLst>
                                  <p:childTnLst>
                                    <p:set>
                                      <p:cBhvr>
                                        <p:cTn id="153" dur="1" fill="hold">
                                          <p:stCondLst>
                                            <p:cond delay="0"/>
                                          </p:stCondLst>
                                        </p:cTn>
                                        <p:tgtEl>
                                          <p:spTgt spid="12"/>
                                        </p:tgtEl>
                                        <p:attrNameLst>
                                          <p:attrName>style.visibility</p:attrName>
                                        </p:attrNameLst>
                                      </p:cBhvr>
                                      <p:to>
                                        <p:strVal val="visible"/>
                                      </p:to>
                                    </p:set>
                                    <p:anim calcmode="lin" valueType="num">
                                      <p:cBhvr>
                                        <p:cTn id="154" dur="7000" fill="hold"/>
                                        <p:tgtEl>
                                          <p:spTgt spid="12"/>
                                        </p:tgtEl>
                                        <p:attrNameLst>
                                          <p:attrName>ppt_w</p:attrName>
                                        </p:attrNameLst>
                                      </p:cBhvr>
                                      <p:tavLst>
                                        <p:tav tm="0" fmla="#ppt_w*sin(2.5*pi*$)">
                                          <p:val>
                                            <p:fltVal val="0"/>
                                          </p:val>
                                        </p:tav>
                                        <p:tav tm="100000">
                                          <p:val>
                                            <p:fltVal val="1"/>
                                          </p:val>
                                        </p:tav>
                                      </p:tavLst>
                                    </p:anim>
                                    <p:anim calcmode="lin" valueType="num">
                                      <p:cBhvr>
                                        <p:cTn id="155" dur="7000" fill="hold"/>
                                        <p:tgtEl>
                                          <p:spTgt spid="12"/>
                                        </p:tgtEl>
                                        <p:attrNameLst>
                                          <p:attrName>ppt_h</p:attrName>
                                        </p:attrNameLst>
                                      </p:cBhvr>
                                      <p:tavLst>
                                        <p:tav tm="0">
                                          <p:val>
                                            <p:strVal val="#ppt_h"/>
                                          </p:val>
                                        </p:tav>
                                        <p:tav tm="100000">
                                          <p:val>
                                            <p:strVal val="#ppt_h"/>
                                          </p:val>
                                        </p:tav>
                                      </p:tavLst>
                                    </p:anim>
                                  </p:childTnLst>
                                </p:cTn>
                              </p:par>
                              <p:par>
                                <p:cTn id="156" presetID="8" presetClass="emph" presetSubtype="0" repeatCount="indefinite" fill="hold" nodeType="withEffect">
                                  <p:stCondLst>
                                    <p:cond delay="0"/>
                                  </p:stCondLst>
                                  <p:childTnLst>
                                    <p:animRot by="21600000">
                                      <p:cBhvr>
                                        <p:cTn id="157" dur="7000" fill="hold"/>
                                        <p:tgtEl>
                                          <p:spTgt spid="12"/>
                                        </p:tgtEl>
                                        <p:attrNameLst>
                                          <p:attrName>r</p:attrName>
                                        </p:attrNameLst>
                                      </p:cBhvr>
                                    </p:animRot>
                                  </p:childTnLst>
                                </p:cTn>
                              </p:par>
                              <p:par>
                                <p:cTn id="158" presetID="2" presetClass="exit" presetSubtype="9" fill="hold" nodeType="withEffect">
                                  <p:stCondLst>
                                    <p:cond delay="0"/>
                                  </p:stCondLst>
                                  <p:childTnLst>
                                    <p:anim calcmode="lin" valueType="num">
                                      <p:cBhvr additive="base">
                                        <p:cTn id="159" dur="7000"/>
                                        <p:tgtEl>
                                          <p:spTgt spid="12"/>
                                        </p:tgtEl>
                                        <p:attrNameLst>
                                          <p:attrName>ppt_x</p:attrName>
                                        </p:attrNameLst>
                                      </p:cBhvr>
                                      <p:tavLst>
                                        <p:tav tm="0">
                                          <p:val>
                                            <p:strVal val="ppt_x"/>
                                          </p:val>
                                        </p:tav>
                                        <p:tav tm="100000">
                                          <p:val>
                                            <p:strVal val="0-ppt_w/2"/>
                                          </p:val>
                                        </p:tav>
                                      </p:tavLst>
                                    </p:anim>
                                    <p:anim calcmode="lin" valueType="num">
                                      <p:cBhvr additive="base">
                                        <p:cTn id="160" dur="7000"/>
                                        <p:tgtEl>
                                          <p:spTgt spid="12"/>
                                        </p:tgtEl>
                                        <p:attrNameLst>
                                          <p:attrName>ppt_y</p:attrName>
                                        </p:attrNameLst>
                                      </p:cBhvr>
                                      <p:tavLst>
                                        <p:tav tm="0">
                                          <p:val>
                                            <p:strVal val="ppt_y"/>
                                          </p:val>
                                        </p:tav>
                                        <p:tav tm="100000">
                                          <p:val>
                                            <p:strVal val="0-ppt_h/2"/>
                                          </p:val>
                                        </p:tav>
                                      </p:tavLst>
                                    </p:anim>
                                    <p:set>
                                      <p:cBhvr>
                                        <p:cTn id="161" dur="1" fill="hold">
                                          <p:stCondLst>
                                            <p:cond delay="6999"/>
                                          </p:stCondLst>
                                        </p:cTn>
                                        <p:tgtEl>
                                          <p:spTgt spid="12"/>
                                        </p:tgtEl>
                                        <p:attrNameLst>
                                          <p:attrName>style.visibility</p:attrName>
                                        </p:attrNameLst>
                                      </p:cBhvr>
                                      <p:to>
                                        <p:strVal val="hidden"/>
                                      </p:to>
                                    </p:set>
                                  </p:childTnLst>
                                </p:cTn>
                              </p:par>
                              <p:par>
                                <p:cTn id="162" presetID="2" presetClass="entr" presetSubtype="3" fill="hold" nodeType="withEffect">
                                  <p:stCondLst>
                                    <p:cond delay="0"/>
                                  </p:stCondLst>
                                  <p:childTnLst>
                                    <p:set>
                                      <p:cBhvr>
                                        <p:cTn id="163" dur="1" fill="hold">
                                          <p:stCondLst>
                                            <p:cond delay="0"/>
                                          </p:stCondLst>
                                        </p:cTn>
                                        <p:tgtEl>
                                          <p:spTgt spid="13"/>
                                        </p:tgtEl>
                                        <p:attrNameLst>
                                          <p:attrName>style.visibility</p:attrName>
                                        </p:attrNameLst>
                                      </p:cBhvr>
                                      <p:to>
                                        <p:strVal val="visible"/>
                                      </p:to>
                                    </p:set>
                                    <p:anim calcmode="lin" valueType="num">
                                      <p:cBhvr additive="base">
                                        <p:cTn id="164" dur="7000" fill="hold"/>
                                        <p:tgtEl>
                                          <p:spTgt spid="13"/>
                                        </p:tgtEl>
                                        <p:attrNameLst>
                                          <p:attrName>ppt_x</p:attrName>
                                        </p:attrNameLst>
                                      </p:cBhvr>
                                      <p:tavLst>
                                        <p:tav tm="0">
                                          <p:val>
                                            <p:strVal val="1+#ppt_w/2"/>
                                          </p:val>
                                        </p:tav>
                                        <p:tav tm="100000">
                                          <p:val>
                                            <p:strVal val="#ppt_x"/>
                                          </p:val>
                                        </p:tav>
                                      </p:tavLst>
                                    </p:anim>
                                    <p:anim calcmode="lin" valueType="num">
                                      <p:cBhvr additive="base">
                                        <p:cTn id="165" dur="7000" fill="hold"/>
                                        <p:tgtEl>
                                          <p:spTgt spid="13"/>
                                        </p:tgtEl>
                                        <p:attrNameLst>
                                          <p:attrName>ppt_y</p:attrName>
                                        </p:attrNameLst>
                                      </p:cBhvr>
                                      <p:tavLst>
                                        <p:tav tm="0">
                                          <p:val>
                                            <p:strVal val="0-#ppt_h/2"/>
                                          </p:val>
                                        </p:tav>
                                        <p:tav tm="100000">
                                          <p:val>
                                            <p:strVal val="#ppt_y"/>
                                          </p:val>
                                        </p:tav>
                                      </p:tavLst>
                                    </p:anim>
                                  </p:childTnLst>
                                </p:cTn>
                              </p:par>
                              <p:par>
                                <p:cTn id="166" presetID="19" presetClass="entr" presetSubtype="10" fill="hold" nodeType="withEffect">
                                  <p:stCondLst>
                                    <p:cond delay="0"/>
                                  </p:stCondLst>
                                  <p:childTnLst>
                                    <p:set>
                                      <p:cBhvr>
                                        <p:cTn id="167" dur="1" fill="hold">
                                          <p:stCondLst>
                                            <p:cond delay="0"/>
                                          </p:stCondLst>
                                        </p:cTn>
                                        <p:tgtEl>
                                          <p:spTgt spid="13"/>
                                        </p:tgtEl>
                                        <p:attrNameLst>
                                          <p:attrName>style.visibility</p:attrName>
                                        </p:attrNameLst>
                                      </p:cBhvr>
                                      <p:to>
                                        <p:strVal val="visible"/>
                                      </p:to>
                                    </p:set>
                                    <p:anim calcmode="lin" valueType="num">
                                      <p:cBhvr>
                                        <p:cTn id="168" dur="7000" fill="hold"/>
                                        <p:tgtEl>
                                          <p:spTgt spid="13"/>
                                        </p:tgtEl>
                                        <p:attrNameLst>
                                          <p:attrName>ppt_w</p:attrName>
                                        </p:attrNameLst>
                                      </p:cBhvr>
                                      <p:tavLst>
                                        <p:tav tm="0" fmla="#ppt_w*sin(2.5*pi*$)">
                                          <p:val>
                                            <p:fltVal val="0"/>
                                          </p:val>
                                        </p:tav>
                                        <p:tav tm="100000">
                                          <p:val>
                                            <p:fltVal val="1"/>
                                          </p:val>
                                        </p:tav>
                                      </p:tavLst>
                                    </p:anim>
                                    <p:anim calcmode="lin" valueType="num">
                                      <p:cBhvr>
                                        <p:cTn id="169" dur="7000" fill="hold"/>
                                        <p:tgtEl>
                                          <p:spTgt spid="13"/>
                                        </p:tgtEl>
                                        <p:attrNameLst>
                                          <p:attrName>ppt_h</p:attrName>
                                        </p:attrNameLst>
                                      </p:cBhvr>
                                      <p:tavLst>
                                        <p:tav tm="0">
                                          <p:val>
                                            <p:strVal val="#ppt_h"/>
                                          </p:val>
                                        </p:tav>
                                        <p:tav tm="100000">
                                          <p:val>
                                            <p:strVal val="#ppt_h"/>
                                          </p:val>
                                        </p:tav>
                                      </p:tavLst>
                                    </p:anim>
                                  </p:childTnLst>
                                </p:cTn>
                              </p:par>
                              <p:par>
                                <p:cTn id="170" presetID="8" presetClass="emph" presetSubtype="0" repeatCount="indefinite" fill="hold" nodeType="withEffect">
                                  <p:stCondLst>
                                    <p:cond delay="0"/>
                                  </p:stCondLst>
                                  <p:childTnLst>
                                    <p:animRot by="-21600000">
                                      <p:cBhvr>
                                        <p:cTn id="171" dur="7000" fill="hold"/>
                                        <p:tgtEl>
                                          <p:spTgt spid="13"/>
                                        </p:tgtEl>
                                        <p:attrNameLst>
                                          <p:attrName>r</p:attrName>
                                        </p:attrNameLst>
                                      </p:cBhvr>
                                    </p:animRot>
                                  </p:childTnLst>
                                </p:cTn>
                              </p:par>
                              <p:par>
                                <p:cTn id="172" presetID="2" presetClass="exit" presetSubtype="3" fill="hold" nodeType="withEffect">
                                  <p:stCondLst>
                                    <p:cond delay="0"/>
                                  </p:stCondLst>
                                  <p:childTnLst>
                                    <p:anim calcmode="lin" valueType="num">
                                      <p:cBhvr additive="base">
                                        <p:cTn id="173" dur="7000"/>
                                        <p:tgtEl>
                                          <p:spTgt spid="13"/>
                                        </p:tgtEl>
                                        <p:attrNameLst>
                                          <p:attrName>ppt_x</p:attrName>
                                        </p:attrNameLst>
                                      </p:cBhvr>
                                      <p:tavLst>
                                        <p:tav tm="0">
                                          <p:val>
                                            <p:strVal val="ppt_x"/>
                                          </p:val>
                                        </p:tav>
                                        <p:tav tm="100000">
                                          <p:val>
                                            <p:strVal val="1+ppt_w/2"/>
                                          </p:val>
                                        </p:tav>
                                      </p:tavLst>
                                    </p:anim>
                                    <p:anim calcmode="lin" valueType="num">
                                      <p:cBhvr additive="base">
                                        <p:cTn id="174" dur="7000"/>
                                        <p:tgtEl>
                                          <p:spTgt spid="13"/>
                                        </p:tgtEl>
                                        <p:attrNameLst>
                                          <p:attrName>ppt_y</p:attrName>
                                        </p:attrNameLst>
                                      </p:cBhvr>
                                      <p:tavLst>
                                        <p:tav tm="0">
                                          <p:val>
                                            <p:strVal val="ppt_y"/>
                                          </p:val>
                                        </p:tav>
                                        <p:tav tm="100000">
                                          <p:val>
                                            <p:strVal val="0-ppt_h/2"/>
                                          </p:val>
                                        </p:tav>
                                      </p:tavLst>
                                    </p:anim>
                                    <p:set>
                                      <p:cBhvr>
                                        <p:cTn id="175" dur="1" fill="hold">
                                          <p:stCondLst>
                                            <p:cond delay="6999"/>
                                          </p:stCondLst>
                                        </p:cTn>
                                        <p:tgtEl>
                                          <p:spTgt spid="13"/>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18"/>
                                        </p:tgtEl>
                                        <p:attrNameLst>
                                          <p:attrName>style.visibility</p:attrName>
                                        </p:attrNameLst>
                                      </p:cBhvr>
                                      <p:to>
                                        <p:strVal val="visible"/>
                                      </p:to>
                                    </p:set>
                                    <p:anim calcmode="lin" valueType="num">
                                      <p:cBhvr>
                                        <p:cTn id="178" dur="5000" fill="hold"/>
                                        <p:tgtEl>
                                          <p:spTgt spid="18"/>
                                        </p:tgtEl>
                                        <p:attrNameLst>
                                          <p:attrName>ppt_w</p:attrName>
                                        </p:attrNameLst>
                                      </p:cBhvr>
                                      <p:tavLst>
                                        <p:tav tm="0">
                                          <p:val>
                                            <p:fltVal val="0"/>
                                          </p:val>
                                        </p:tav>
                                        <p:tav tm="100000">
                                          <p:val>
                                            <p:strVal val="#ppt_w"/>
                                          </p:val>
                                        </p:tav>
                                      </p:tavLst>
                                    </p:anim>
                                    <p:anim calcmode="lin" valueType="num">
                                      <p:cBhvr>
                                        <p:cTn id="179" dur="5000" fill="hold"/>
                                        <p:tgtEl>
                                          <p:spTgt spid="18"/>
                                        </p:tgtEl>
                                        <p:attrNameLst>
                                          <p:attrName>ppt_h</p:attrName>
                                        </p:attrNameLst>
                                      </p:cBhvr>
                                      <p:tavLst>
                                        <p:tav tm="0">
                                          <p:val>
                                            <p:strVal val="#ppt_h"/>
                                          </p:val>
                                        </p:tav>
                                        <p:tav tm="100000">
                                          <p:val>
                                            <p:strVal val="#ppt_h"/>
                                          </p:val>
                                        </p:tav>
                                      </p:tavLst>
                                    </p:anim>
                                  </p:childTnLst>
                                </p:cTn>
                              </p:par>
                              <p:par>
                                <p:cTn id="180" presetID="4" presetClass="entr" presetSubtype="32" fill="hold" nodeType="withEffect">
                                  <p:stCondLst>
                                    <p:cond delay="0"/>
                                  </p:stCondLst>
                                  <p:childTnLst>
                                    <p:set>
                                      <p:cBhvr>
                                        <p:cTn id="181" dur="1" fill="hold">
                                          <p:stCondLst>
                                            <p:cond delay="0"/>
                                          </p:stCondLst>
                                        </p:cTn>
                                        <p:tgtEl>
                                          <p:spTgt spid="18"/>
                                        </p:tgtEl>
                                        <p:attrNameLst>
                                          <p:attrName>style.visibility</p:attrName>
                                        </p:attrNameLst>
                                      </p:cBhvr>
                                      <p:to>
                                        <p:strVal val="visible"/>
                                      </p:to>
                                    </p:set>
                                    <p:animEffect transition="in" filter="box(out)">
                                      <p:cBhvr>
                                        <p:cTn id="182" dur="5000"/>
                                        <p:tgtEl>
                                          <p:spTgt spid="18"/>
                                        </p:tgtEl>
                                      </p:cBhvr>
                                    </p:animEffect>
                                  </p:childTnLst>
                                </p:cTn>
                              </p:par>
                              <p:par>
                                <p:cTn id="183" presetID="23" presetClass="entr" presetSubtype="528" fill="hold" nodeType="withEffect">
                                  <p:stCondLst>
                                    <p:cond delay="2500"/>
                                  </p:stCondLst>
                                  <p:childTnLst>
                                    <p:set>
                                      <p:cBhvr>
                                        <p:cTn id="184" dur="1" fill="hold">
                                          <p:stCondLst>
                                            <p:cond delay="0"/>
                                          </p:stCondLst>
                                        </p:cTn>
                                        <p:tgtEl>
                                          <p:spTgt spid="25"/>
                                        </p:tgtEl>
                                        <p:attrNameLst>
                                          <p:attrName>style.visibility</p:attrName>
                                        </p:attrNameLst>
                                      </p:cBhvr>
                                      <p:to>
                                        <p:strVal val="visible"/>
                                      </p:to>
                                    </p:set>
                                    <p:anim calcmode="lin" valueType="num">
                                      <p:cBhvr>
                                        <p:cTn id="185" dur="3000" fill="hold"/>
                                        <p:tgtEl>
                                          <p:spTgt spid="25"/>
                                        </p:tgtEl>
                                        <p:attrNameLst>
                                          <p:attrName>ppt_w</p:attrName>
                                        </p:attrNameLst>
                                      </p:cBhvr>
                                      <p:tavLst>
                                        <p:tav tm="0">
                                          <p:val>
                                            <p:fltVal val="0"/>
                                          </p:val>
                                        </p:tav>
                                        <p:tav tm="100000">
                                          <p:val>
                                            <p:strVal val="#ppt_w"/>
                                          </p:val>
                                        </p:tav>
                                      </p:tavLst>
                                    </p:anim>
                                    <p:anim calcmode="lin" valueType="num">
                                      <p:cBhvr>
                                        <p:cTn id="186" dur="3000" fill="hold"/>
                                        <p:tgtEl>
                                          <p:spTgt spid="25"/>
                                        </p:tgtEl>
                                        <p:attrNameLst>
                                          <p:attrName>ppt_h</p:attrName>
                                        </p:attrNameLst>
                                      </p:cBhvr>
                                      <p:tavLst>
                                        <p:tav tm="0">
                                          <p:val>
                                            <p:fltVal val="0"/>
                                          </p:val>
                                        </p:tav>
                                        <p:tav tm="100000">
                                          <p:val>
                                            <p:strVal val="#ppt_h"/>
                                          </p:val>
                                        </p:tav>
                                      </p:tavLst>
                                    </p:anim>
                                    <p:anim calcmode="lin" valueType="num">
                                      <p:cBhvr>
                                        <p:cTn id="187" dur="3000" fill="hold"/>
                                        <p:tgtEl>
                                          <p:spTgt spid="25"/>
                                        </p:tgtEl>
                                        <p:attrNameLst>
                                          <p:attrName>ppt_x</p:attrName>
                                        </p:attrNameLst>
                                      </p:cBhvr>
                                      <p:tavLst>
                                        <p:tav tm="0">
                                          <p:val>
                                            <p:fltVal val="0.5"/>
                                          </p:val>
                                        </p:tav>
                                        <p:tav tm="100000">
                                          <p:val>
                                            <p:strVal val="#ppt_x"/>
                                          </p:val>
                                        </p:tav>
                                      </p:tavLst>
                                    </p:anim>
                                    <p:anim calcmode="lin" valueType="num">
                                      <p:cBhvr>
                                        <p:cTn id="188" dur="3000" fill="hold"/>
                                        <p:tgtEl>
                                          <p:spTgt spid="2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REFLE"/>
          <p:cNvPicPr>
            <a:picLocks noGrp="1" noChangeAspect="1"/>
          </p:cNvPicPr>
          <p:nvPr isPhoto="1"/>
        </p:nvPicPr>
        <p:blipFill>
          <a:blip r:embed="rId2" cstate="email">
            <a:lum/>
            <a:extLst>
              <a:ext uri="{28A0092B-C50C-407E-A947-70E740481C1C}">
                <a14:useLocalDpi xmlns:a14="http://schemas.microsoft.com/office/drawing/2010/main" val="0"/>
              </a:ext>
            </a:extLst>
          </a:blip>
          <a:stretch>
            <a:fillRect/>
          </a:stretch>
        </p:blipFill>
        <p:spPr>
          <a:xfrm>
            <a:off x="0" y="188640"/>
            <a:ext cx="9144000" cy="6669360"/>
          </a:xfrm>
          <a:prstGeom prst="rect">
            <a:avLst/>
          </a:prstGeom>
          <a:noFill/>
          <a:ln>
            <a:noFill/>
          </a:ln>
        </p:spPr>
      </p:pic>
      <p:pic>
        <p:nvPicPr>
          <p:cNvPr id="2"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15616" y="476672"/>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70786" y="476671"/>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41681" y="1916832"/>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34533" y="1916832"/>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71603" y="3405856"/>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078546" y="3429001"/>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8 Forma libre"/>
          <p:cNvSpPr/>
          <p:nvPr/>
        </p:nvSpPr>
        <p:spPr>
          <a:xfrm>
            <a:off x="-13912"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chemeClr val="bg1"/>
              </a:gs>
              <a:gs pos="47000">
                <a:srgbClr val="FF6600">
                  <a:lumMod val="76000"/>
                  <a:lumOff val="24000"/>
                </a:srgbClr>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0" y="5704371"/>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chemeClr val="bg1"/>
              </a:gs>
              <a:gs pos="47000">
                <a:srgbClr val="FF6600">
                  <a:lumMod val="76000"/>
                  <a:lumOff val="24000"/>
                </a:srgbClr>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CuadroTexto"/>
          <p:cNvSpPr txBox="1"/>
          <p:nvPr/>
        </p:nvSpPr>
        <p:spPr>
          <a:xfrm>
            <a:off x="-540568" y="2996952"/>
            <a:ext cx="10043791" cy="3477875"/>
          </a:xfrm>
          <a:prstGeom prst="rect">
            <a:avLst/>
          </a:prstGeom>
          <a:noFill/>
        </p:spPr>
        <p:txBody>
          <a:bodyPr wrap="square" rtlCol="0">
            <a:spAutoFit/>
          </a:bodyPr>
          <a:lstStyle/>
          <a:p>
            <a:pPr algn="ctr"/>
            <a:r>
              <a:rPr lang="es-ES" sz="2000" b="1" dirty="0" smtClean="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Nuestra vista se choca cotidianamente con infinidad de reflejos que por acción de la luz</a:t>
            </a:r>
          </a:p>
          <a:p>
            <a:pPr algn="ctr"/>
            <a:r>
              <a:rPr lang="es-ES" sz="2000" b="1" dirty="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p</a:t>
            </a:r>
            <a:r>
              <a:rPr lang="es-ES" sz="2000" b="1" dirty="0" smtClean="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rovocan los objetos, creando formas y coloridos muy atractivos e interesantes. Estos </a:t>
            </a:r>
          </a:p>
          <a:p>
            <a:pPr algn="ctr"/>
            <a:r>
              <a:rPr lang="es-ES" sz="2000" b="1" dirty="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r</a:t>
            </a:r>
            <a:r>
              <a:rPr lang="es-ES" sz="2000" b="1" dirty="0" smtClean="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eflejos los encontramos tanto dentro de casa como en la calle y por supuesto en la</a:t>
            </a:r>
          </a:p>
          <a:p>
            <a:pPr algn="ctr"/>
            <a:r>
              <a:rPr lang="es-ES" sz="2000" b="1" dirty="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n</a:t>
            </a:r>
            <a:r>
              <a:rPr lang="es-ES" sz="2000" b="1" dirty="0" smtClean="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aturaleza. Esta última, nos muestra unas estampas maravillosas que podemos contemplar</a:t>
            </a:r>
          </a:p>
          <a:p>
            <a:pPr algn="ctr"/>
            <a:r>
              <a:rPr lang="es-ES" sz="2000" b="1" dirty="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e</a:t>
            </a:r>
            <a:r>
              <a:rPr lang="es-ES" sz="2000" b="1" dirty="0" smtClean="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n ciertos lugares y que son de una belleza fuera de lo corriente.</a:t>
            </a:r>
          </a:p>
          <a:p>
            <a:pPr algn="ctr"/>
            <a:r>
              <a:rPr lang="es-ES" sz="2000" b="1" dirty="0" smtClean="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Muchos de estos reflejos son provocados por la acción del agua cuando se encuentra en</a:t>
            </a:r>
          </a:p>
          <a:p>
            <a:pPr algn="ctr"/>
            <a:r>
              <a:rPr lang="es-ES" sz="2000" b="1" dirty="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e</a:t>
            </a:r>
            <a:r>
              <a:rPr lang="es-ES" sz="2000" b="1" dirty="0" smtClean="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stado de calma, como suele suceder en los lagos que podemos encontrar repartidos a lo</a:t>
            </a:r>
          </a:p>
          <a:p>
            <a:pPr algn="ctr"/>
            <a:r>
              <a:rPr lang="es-ES" sz="2000" b="1" dirty="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l</a:t>
            </a:r>
            <a:r>
              <a:rPr lang="es-ES" sz="2000" b="1" dirty="0" smtClean="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argo del mundo.</a:t>
            </a:r>
          </a:p>
          <a:p>
            <a:pPr algn="ctr"/>
            <a:r>
              <a:rPr lang="es-ES" sz="2000" b="1" dirty="0" smtClean="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Las imágenes que proyecta la propia naturaleza sobre el manto de agua nos crean escenas</a:t>
            </a:r>
          </a:p>
          <a:p>
            <a:pPr algn="ctr"/>
            <a:r>
              <a:rPr lang="es-ES" sz="2000" b="1" dirty="0" smtClean="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latin typeface="Monotype Corsiva" panose="03010101010201010101" pitchFamily="66" charset="0"/>
              </a:rPr>
              <a:t>idílicas dignas de contemplar.</a:t>
            </a:r>
          </a:p>
          <a:p>
            <a:endParaRPr lang="es-ES" sz="2000" b="1" dirty="0">
              <a:gradFill>
                <a:gsLst>
                  <a:gs pos="0">
                    <a:srgbClr val="FFF200">
                      <a:lumMod val="23000"/>
                      <a:lumOff val="77000"/>
                    </a:srgbClr>
                  </a:gs>
                  <a:gs pos="62000">
                    <a:srgbClr val="FF7A00">
                      <a:lumMod val="50000"/>
                      <a:lumOff val="50000"/>
                    </a:srgbClr>
                  </a:gs>
                  <a:gs pos="100000">
                    <a:srgbClr val="4D0808">
                      <a:lumMod val="31000"/>
                      <a:lumOff val="69000"/>
                    </a:srgbClr>
                  </a:gs>
                </a:gsLst>
                <a:lin ang="5400000" scaled="0"/>
              </a:gradFill>
              <a:effectLst>
                <a:glow rad="203200">
                  <a:srgbClr val="002060">
                    <a:alpha val="96000"/>
                  </a:srgbClr>
                </a:glow>
              </a:effectLst>
              <a:latin typeface="Monotype Corsiva" panose="03010101010201010101" pitchFamily="66" charset="0"/>
            </a:endParaRPr>
          </a:p>
        </p:txBody>
      </p:sp>
      <p:sp>
        <p:nvSpPr>
          <p:cNvPr id="14" name="13 Rectángulo"/>
          <p:cNvSpPr/>
          <p:nvPr/>
        </p:nvSpPr>
        <p:spPr>
          <a:xfrm>
            <a:off x="0" y="0"/>
            <a:ext cx="9234850" cy="6848231"/>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284992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1+#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2"/>
                                        </p:tgtEl>
                                        <p:attrNameLst>
                                          <p:attrName>r</p:attrName>
                                        </p:attrNameLst>
                                      </p:cBhvr>
                                    </p:animRot>
                                  </p:childTnLst>
                                </p:cTn>
                              </p:par>
                              <p:par>
                                <p:cTn id="18" presetID="2" presetClass="entr" presetSubtype="8"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500" fill="hold"/>
                                        <p:tgtEl>
                                          <p:spTgt spid="3"/>
                                        </p:tgtEl>
                                        <p:attrNameLst>
                                          <p:attrName>ppt_x</p:attrName>
                                        </p:attrNameLst>
                                      </p:cBhvr>
                                      <p:tavLst>
                                        <p:tav tm="0">
                                          <p:val>
                                            <p:strVal val="0-#ppt_w/2"/>
                                          </p:val>
                                        </p:tav>
                                        <p:tav tm="100000">
                                          <p:val>
                                            <p:strVal val="#ppt_x"/>
                                          </p:val>
                                        </p:tav>
                                      </p:tavLst>
                                    </p:anim>
                                    <p:anim calcmode="lin" valueType="num">
                                      <p:cBhvr additive="base">
                                        <p:cTn id="21" dur="4500" fill="hold"/>
                                        <p:tgtEl>
                                          <p:spTgt spid="3"/>
                                        </p:tgtEl>
                                        <p:attrNameLst>
                                          <p:attrName>ppt_y</p:attrName>
                                        </p:attrNameLst>
                                      </p:cBhvr>
                                      <p:tavLst>
                                        <p:tav tm="0">
                                          <p:val>
                                            <p:strVal val="#ppt_y"/>
                                          </p:val>
                                        </p:tav>
                                        <p:tav tm="100000">
                                          <p:val>
                                            <p:strVal val="#ppt_y"/>
                                          </p:val>
                                        </p:tav>
                                      </p:tavLst>
                                    </p:anim>
                                  </p:childTnLst>
                                </p:cTn>
                              </p:par>
                              <p:par>
                                <p:cTn id="22" presetID="19" presetClass="entr" presetSubtype="5"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4500" fill="hold"/>
                                        <p:tgtEl>
                                          <p:spTgt spid="3"/>
                                        </p:tgtEl>
                                        <p:attrNameLst>
                                          <p:attrName>ppt_w</p:attrName>
                                        </p:attrNameLst>
                                      </p:cBhvr>
                                      <p:tavLst>
                                        <p:tav tm="0">
                                          <p:val>
                                            <p:strVal val="#ppt_w"/>
                                          </p:val>
                                        </p:tav>
                                        <p:tav tm="100000">
                                          <p:val>
                                            <p:strVal val="#ppt_w"/>
                                          </p:val>
                                        </p:tav>
                                      </p:tavLst>
                                    </p:anim>
                                    <p:anim calcmode="lin" valueType="num">
                                      <p:cBhvr>
                                        <p:cTn id="25" dur="4500" fill="hold"/>
                                        <p:tgtEl>
                                          <p:spTgt spid="3"/>
                                        </p:tgtEl>
                                        <p:attrNameLst>
                                          <p:attrName>ppt_h</p:attrName>
                                        </p:attrNameLst>
                                      </p:cBhvr>
                                      <p:tavLst>
                                        <p:tav tm="0" fmla="#ppt_h*sin(2.5*pi*$)">
                                          <p:val>
                                            <p:fltVal val="0"/>
                                          </p:val>
                                        </p:tav>
                                        <p:tav tm="100000">
                                          <p:val>
                                            <p:fltVal val="1"/>
                                          </p:val>
                                        </p:tav>
                                      </p:tavLst>
                                    </p:anim>
                                  </p:childTnLst>
                                </p:cTn>
                              </p:par>
                              <p:par>
                                <p:cTn id="26" presetID="8" presetClass="emph" presetSubtype="0" repeatCount="indefinite" fill="hold" nodeType="withEffect">
                                  <p:stCondLst>
                                    <p:cond delay="0"/>
                                  </p:stCondLst>
                                  <p:childTnLst>
                                    <p:animRot by="-21600000">
                                      <p:cBhvr>
                                        <p:cTn id="27" dur="4500" fill="hold"/>
                                        <p:tgtEl>
                                          <p:spTgt spid="3"/>
                                        </p:tgtEl>
                                        <p:attrNameLst>
                                          <p:attrName>r</p:attrName>
                                        </p:attrNameLst>
                                      </p:cBhvr>
                                    </p:animRot>
                                  </p:childTnLst>
                                </p:cTn>
                              </p:par>
                              <p:par>
                                <p:cTn id="28" presetID="2" presetClass="entr" presetSubtype="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4500" fill="hold"/>
                                        <p:tgtEl>
                                          <p:spTgt spid="4"/>
                                        </p:tgtEl>
                                        <p:attrNameLst>
                                          <p:attrName>ppt_x</p:attrName>
                                        </p:attrNameLst>
                                      </p:cBhvr>
                                      <p:tavLst>
                                        <p:tav tm="0">
                                          <p:val>
                                            <p:strVal val="1+#ppt_w/2"/>
                                          </p:val>
                                        </p:tav>
                                        <p:tav tm="100000">
                                          <p:val>
                                            <p:strVal val="#ppt_x"/>
                                          </p:val>
                                        </p:tav>
                                      </p:tavLst>
                                    </p:anim>
                                    <p:anim calcmode="lin" valueType="num">
                                      <p:cBhvr additive="base">
                                        <p:cTn id="31" dur="4500" fill="hold"/>
                                        <p:tgtEl>
                                          <p:spTgt spid="4"/>
                                        </p:tgtEl>
                                        <p:attrNameLst>
                                          <p:attrName>ppt_y</p:attrName>
                                        </p:attrNameLst>
                                      </p:cBhvr>
                                      <p:tavLst>
                                        <p:tav tm="0">
                                          <p:val>
                                            <p:strVal val="#ppt_y"/>
                                          </p:val>
                                        </p:tav>
                                        <p:tav tm="100000">
                                          <p:val>
                                            <p:strVal val="#ppt_y"/>
                                          </p:val>
                                        </p:tav>
                                      </p:tavLst>
                                    </p:anim>
                                  </p:childTnLst>
                                </p:cTn>
                              </p:par>
                              <p:par>
                                <p:cTn id="32" presetID="19" presetClass="entr" presetSubtype="5"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500" fill="hold"/>
                                        <p:tgtEl>
                                          <p:spTgt spid="4"/>
                                        </p:tgtEl>
                                        <p:attrNameLst>
                                          <p:attrName>ppt_w</p:attrName>
                                        </p:attrNameLst>
                                      </p:cBhvr>
                                      <p:tavLst>
                                        <p:tav tm="0">
                                          <p:val>
                                            <p:strVal val="#ppt_w"/>
                                          </p:val>
                                        </p:tav>
                                        <p:tav tm="100000">
                                          <p:val>
                                            <p:strVal val="#ppt_w"/>
                                          </p:val>
                                        </p:tav>
                                      </p:tavLst>
                                    </p:anim>
                                    <p:anim calcmode="lin" valueType="num">
                                      <p:cBhvr>
                                        <p:cTn id="35" dur="4500" fill="hold"/>
                                        <p:tgtEl>
                                          <p:spTgt spid="4"/>
                                        </p:tgtEl>
                                        <p:attrNameLst>
                                          <p:attrName>ppt_h</p:attrName>
                                        </p:attrNameLst>
                                      </p:cBhvr>
                                      <p:tavLst>
                                        <p:tav tm="0" fmla="#ppt_h*sin(2.5*pi*$)">
                                          <p:val>
                                            <p:fltVal val="0"/>
                                          </p:val>
                                        </p:tav>
                                        <p:tav tm="100000">
                                          <p:val>
                                            <p:fltVal val="1"/>
                                          </p:val>
                                        </p:tav>
                                      </p:tavLst>
                                    </p:anim>
                                  </p:childTnLst>
                                </p:cTn>
                              </p:par>
                              <p:par>
                                <p:cTn id="36" presetID="8" presetClass="emph" presetSubtype="0" repeatCount="indefinite" fill="hold" nodeType="withEffect">
                                  <p:stCondLst>
                                    <p:cond delay="0"/>
                                  </p:stCondLst>
                                  <p:childTnLst>
                                    <p:animRot by="21600000">
                                      <p:cBhvr>
                                        <p:cTn id="37" dur="4500" fill="hold"/>
                                        <p:tgtEl>
                                          <p:spTgt spid="4"/>
                                        </p:tgtEl>
                                        <p:attrNameLst>
                                          <p:attrName>r</p:attrName>
                                        </p:attrNameLst>
                                      </p:cBhvr>
                                    </p:animRot>
                                  </p:childTnLst>
                                </p:cTn>
                              </p:par>
                              <p:par>
                                <p:cTn id="38" presetID="2" presetClass="entr" presetSubtype="2"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4500" fill="hold"/>
                                        <p:tgtEl>
                                          <p:spTgt spid="7"/>
                                        </p:tgtEl>
                                        <p:attrNameLst>
                                          <p:attrName>ppt_x</p:attrName>
                                        </p:attrNameLst>
                                      </p:cBhvr>
                                      <p:tavLst>
                                        <p:tav tm="0">
                                          <p:val>
                                            <p:strVal val="1+#ppt_w/2"/>
                                          </p:val>
                                        </p:tav>
                                        <p:tav tm="100000">
                                          <p:val>
                                            <p:strVal val="#ppt_x"/>
                                          </p:val>
                                        </p:tav>
                                      </p:tavLst>
                                    </p:anim>
                                    <p:anim calcmode="lin" valueType="num">
                                      <p:cBhvr additive="base">
                                        <p:cTn id="41" dur="4500" fill="hold"/>
                                        <p:tgtEl>
                                          <p:spTgt spid="7"/>
                                        </p:tgtEl>
                                        <p:attrNameLst>
                                          <p:attrName>ppt_y</p:attrName>
                                        </p:attrNameLst>
                                      </p:cBhvr>
                                      <p:tavLst>
                                        <p:tav tm="0">
                                          <p:val>
                                            <p:strVal val="#ppt_y"/>
                                          </p:val>
                                        </p:tav>
                                        <p:tav tm="100000">
                                          <p:val>
                                            <p:strVal val="#ppt_y"/>
                                          </p:val>
                                        </p:tav>
                                      </p:tavLst>
                                    </p:anim>
                                  </p:childTnLst>
                                </p:cTn>
                              </p:par>
                              <p:par>
                                <p:cTn id="42" presetID="19" presetClass="entr" presetSubtype="5"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4500" fill="hold"/>
                                        <p:tgtEl>
                                          <p:spTgt spid="7"/>
                                        </p:tgtEl>
                                        <p:attrNameLst>
                                          <p:attrName>ppt_w</p:attrName>
                                        </p:attrNameLst>
                                      </p:cBhvr>
                                      <p:tavLst>
                                        <p:tav tm="0">
                                          <p:val>
                                            <p:strVal val="#ppt_w"/>
                                          </p:val>
                                        </p:tav>
                                        <p:tav tm="100000">
                                          <p:val>
                                            <p:strVal val="#ppt_w"/>
                                          </p:val>
                                        </p:tav>
                                      </p:tavLst>
                                    </p:anim>
                                    <p:anim calcmode="lin" valueType="num">
                                      <p:cBhvr>
                                        <p:cTn id="45" dur="4500" fill="hold"/>
                                        <p:tgtEl>
                                          <p:spTgt spid="7"/>
                                        </p:tgtEl>
                                        <p:attrNameLst>
                                          <p:attrName>ppt_h</p:attrName>
                                        </p:attrNameLst>
                                      </p:cBhvr>
                                      <p:tavLst>
                                        <p:tav tm="0" fmla="#ppt_h*sin(2.5*pi*$)">
                                          <p:val>
                                            <p:fltVal val="0"/>
                                          </p:val>
                                        </p:tav>
                                        <p:tav tm="100000">
                                          <p:val>
                                            <p:fltVal val="1"/>
                                          </p:val>
                                        </p:tav>
                                      </p:tavLst>
                                    </p:anim>
                                  </p:childTnLst>
                                </p:cTn>
                              </p:par>
                              <p:par>
                                <p:cTn id="46" presetID="8" presetClass="emph" presetSubtype="0" repeatCount="indefinite" fill="hold" nodeType="withEffect">
                                  <p:stCondLst>
                                    <p:cond delay="0"/>
                                  </p:stCondLst>
                                  <p:childTnLst>
                                    <p:animRot by="21600000">
                                      <p:cBhvr>
                                        <p:cTn id="47" dur="4500" fill="hold"/>
                                        <p:tgtEl>
                                          <p:spTgt spid="7"/>
                                        </p:tgtEl>
                                        <p:attrNameLst>
                                          <p:attrName>r</p:attrName>
                                        </p:attrNameLst>
                                      </p:cBhvr>
                                    </p:animRot>
                                  </p:childTnLst>
                                </p:cTn>
                              </p:par>
                              <p:par>
                                <p:cTn id="48" presetID="2" presetClass="entr" presetSubtype="8"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4500" fill="hold"/>
                                        <p:tgtEl>
                                          <p:spTgt spid="5"/>
                                        </p:tgtEl>
                                        <p:attrNameLst>
                                          <p:attrName>ppt_x</p:attrName>
                                        </p:attrNameLst>
                                      </p:cBhvr>
                                      <p:tavLst>
                                        <p:tav tm="0">
                                          <p:val>
                                            <p:strVal val="0-#ppt_w/2"/>
                                          </p:val>
                                        </p:tav>
                                        <p:tav tm="100000">
                                          <p:val>
                                            <p:strVal val="#ppt_x"/>
                                          </p:val>
                                        </p:tav>
                                      </p:tavLst>
                                    </p:anim>
                                    <p:anim calcmode="lin" valueType="num">
                                      <p:cBhvr additive="base">
                                        <p:cTn id="51" dur="4500" fill="hold"/>
                                        <p:tgtEl>
                                          <p:spTgt spid="5"/>
                                        </p:tgtEl>
                                        <p:attrNameLst>
                                          <p:attrName>ppt_y</p:attrName>
                                        </p:attrNameLst>
                                      </p:cBhvr>
                                      <p:tavLst>
                                        <p:tav tm="0">
                                          <p:val>
                                            <p:strVal val="#ppt_y"/>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4500" fill="hold"/>
                                        <p:tgtEl>
                                          <p:spTgt spid="5"/>
                                        </p:tgtEl>
                                        <p:attrNameLst>
                                          <p:attrName>ppt_w</p:attrName>
                                        </p:attrNameLst>
                                      </p:cBhvr>
                                      <p:tavLst>
                                        <p:tav tm="0">
                                          <p:val>
                                            <p:strVal val="#ppt_w"/>
                                          </p:val>
                                        </p:tav>
                                        <p:tav tm="100000">
                                          <p:val>
                                            <p:strVal val="#ppt_w"/>
                                          </p:val>
                                        </p:tav>
                                      </p:tavLst>
                                    </p:anim>
                                    <p:anim calcmode="lin" valueType="num">
                                      <p:cBhvr>
                                        <p:cTn id="55" dur="4500" fill="hold"/>
                                        <p:tgtEl>
                                          <p:spTgt spid="5"/>
                                        </p:tgtEl>
                                        <p:attrNameLst>
                                          <p:attrName>ppt_h</p:attrName>
                                        </p:attrNameLst>
                                      </p:cBhvr>
                                      <p:tavLst>
                                        <p:tav tm="0" fmla="#ppt_h*sin(2.5*pi*$)">
                                          <p:val>
                                            <p:fltVal val="0"/>
                                          </p:val>
                                        </p:tav>
                                        <p:tav tm="100000">
                                          <p:val>
                                            <p:fltVal val="1"/>
                                          </p:val>
                                        </p:tav>
                                      </p:tavLst>
                                    </p:anim>
                                  </p:childTnLst>
                                </p:cTn>
                              </p:par>
                              <p:par>
                                <p:cTn id="56" presetID="8" presetClass="emph" presetSubtype="0" repeatCount="indefinite" fill="hold" nodeType="withEffect">
                                  <p:stCondLst>
                                    <p:cond delay="0"/>
                                  </p:stCondLst>
                                  <p:childTnLst>
                                    <p:animRot by="-21600000">
                                      <p:cBhvr>
                                        <p:cTn id="57" dur="4500" fill="hold"/>
                                        <p:tgtEl>
                                          <p:spTgt spid="5"/>
                                        </p:tgtEl>
                                        <p:attrNameLst>
                                          <p:attrName>r</p:attrName>
                                        </p:attrNameLst>
                                      </p:cBhvr>
                                    </p:animRot>
                                  </p:childTnLst>
                                </p:cTn>
                              </p:par>
                              <p:par>
                                <p:cTn id="58" presetID="2" presetClass="entr" presetSubtype="8" fill="hold" nodeType="withEffect">
                                  <p:stCondLst>
                                    <p:cond delay="0"/>
                                  </p:stCondLst>
                                  <p:childTnLst>
                                    <p:set>
                                      <p:cBhvr>
                                        <p:cTn id="59" dur="1" fill="hold">
                                          <p:stCondLst>
                                            <p:cond delay="0"/>
                                          </p:stCondLst>
                                        </p:cTn>
                                        <p:tgtEl>
                                          <p:spTgt spid="6"/>
                                        </p:tgtEl>
                                        <p:attrNameLst>
                                          <p:attrName>style.visibility</p:attrName>
                                        </p:attrNameLst>
                                      </p:cBhvr>
                                      <p:to>
                                        <p:strVal val="visible"/>
                                      </p:to>
                                    </p:set>
                                    <p:anim calcmode="lin" valueType="num">
                                      <p:cBhvr additive="base">
                                        <p:cTn id="60" dur="4500" fill="hold"/>
                                        <p:tgtEl>
                                          <p:spTgt spid="6"/>
                                        </p:tgtEl>
                                        <p:attrNameLst>
                                          <p:attrName>ppt_x</p:attrName>
                                        </p:attrNameLst>
                                      </p:cBhvr>
                                      <p:tavLst>
                                        <p:tav tm="0">
                                          <p:val>
                                            <p:strVal val="0-#ppt_w/2"/>
                                          </p:val>
                                        </p:tav>
                                        <p:tav tm="100000">
                                          <p:val>
                                            <p:strVal val="#ppt_x"/>
                                          </p:val>
                                        </p:tav>
                                      </p:tavLst>
                                    </p:anim>
                                    <p:anim calcmode="lin" valueType="num">
                                      <p:cBhvr additive="base">
                                        <p:cTn id="61" dur="4500" fill="hold"/>
                                        <p:tgtEl>
                                          <p:spTgt spid="6"/>
                                        </p:tgtEl>
                                        <p:attrNameLst>
                                          <p:attrName>ppt_y</p:attrName>
                                        </p:attrNameLst>
                                      </p:cBhvr>
                                      <p:tavLst>
                                        <p:tav tm="0">
                                          <p:val>
                                            <p:strVal val="#ppt_y"/>
                                          </p:val>
                                        </p:tav>
                                        <p:tav tm="100000">
                                          <p:val>
                                            <p:strVal val="#ppt_y"/>
                                          </p:val>
                                        </p:tav>
                                      </p:tavLst>
                                    </p:anim>
                                  </p:childTnLst>
                                </p:cTn>
                              </p:par>
                              <p:par>
                                <p:cTn id="62" presetID="19" presetClass="entr" presetSubtype="5" fill="hold"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4500" fill="hold"/>
                                        <p:tgtEl>
                                          <p:spTgt spid="6"/>
                                        </p:tgtEl>
                                        <p:attrNameLst>
                                          <p:attrName>ppt_w</p:attrName>
                                        </p:attrNameLst>
                                      </p:cBhvr>
                                      <p:tavLst>
                                        <p:tav tm="0">
                                          <p:val>
                                            <p:strVal val="#ppt_w"/>
                                          </p:val>
                                        </p:tav>
                                        <p:tav tm="100000">
                                          <p:val>
                                            <p:strVal val="#ppt_w"/>
                                          </p:val>
                                        </p:tav>
                                      </p:tavLst>
                                    </p:anim>
                                    <p:anim calcmode="lin" valueType="num">
                                      <p:cBhvr>
                                        <p:cTn id="65" dur="4500" fill="hold"/>
                                        <p:tgtEl>
                                          <p:spTgt spid="6"/>
                                        </p:tgtEl>
                                        <p:attrNameLst>
                                          <p:attrName>ppt_h</p:attrName>
                                        </p:attrNameLst>
                                      </p:cBhvr>
                                      <p:tavLst>
                                        <p:tav tm="0" fmla="#ppt_h*sin(2.5*pi*$)">
                                          <p:val>
                                            <p:fltVal val="0"/>
                                          </p:val>
                                        </p:tav>
                                        <p:tav tm="100000">
                                          <p:val>
                                            <p:fltVal val="1"/>
                                          </p:val>
                                        </p:tav>
                                      </p:tavLst>
                                    </p:anim>
                                  </p:childTnLst>
                                </p:cTn>
                              </p:par>
                              <p:par>
                                <p:cTn id="66" presetID="8" presetClass="emph" presetSubtype="0" repeatCount="indefinite" fill="hold" nodeType="withEffect">
                                  <p:stCondLst>
                                    <p:cond delay="0"/>
                                  </p:stCondLst>
                                  <p:childTnLst>
                                    <p:animRot by="-21600000">
                                      <p:cBhvr>
                                        <p:cTn id="67" dur="4500" fill="hold"/>
                                        <p:tgtEl>
                                          <p:spTgt spid="6"/>
                                        </p:tgtEl>
                                        <p:attrNameLst>
                                          <p:attrName>r</p:attrName>
                                        </p:attrNameLst>
                                      </p:cBhvr>
                                    </p:animRot>
                                  </p:childTnLst>
                                </p:cTn>
                              </p:par>
                              <p:par>
                                <p:cTn id="68" presetID="2" presetClass="exit" presetSubtype="2" fill="hold" nodeType="withEffect">
                                  <p:stCondLst>
                                    <p:cond delay="0"/>
                                  </p:stCondLst>
                                  <p:childTnLst>
                                    <p:anim calcmode="lin" valueType="num">
                                      <p:cBhvr additive="base">
                                        <p:cTn id="69" dur="4500"/>
                                        <p:tgtEl>
                                          <p:spTgt spid="2"/>
                                        </p:tgtEl>
                                        <p:attrNameLst>
                                          <p:attrName>ppt_x</p:attrName>
                                        </p:attrNameLst>
                                      </p:cBhvr>
                                      <p:tavLst>
                                        <p:tav tm="0">
                                          <p:val>
                                            <p:strVal val="ppt_x"/>
                                          </p:val>
                                        </p:tav>
                                        <p:tav tm="100000">
                                          <p:val>
                                            <p:strVal val="1+ppt_w/2"/>
                                          </p:val>
                                        </p:tav>
                                      </p:tavLst>
                                    </p:anim>
                                    <p:anim calcmode="lin" valueType="num">
                                      <p:cBhvr additive="base">
                                        <p:cTn id="70" dur="4500"/>
                                        <p:tgtEl>
                                          <p:spTgt spid="2"/>
                                        </p:tgtEl>
                                        <p:attrNameLst>
                                          <p:attrName>ppt_y</p:attrName>
                                        </p:attrNameLst>
                                      </p:cBhvr>
                                      <p:tavLst>
                                        <p:tav tm="0">
                                          <p:val>
                                            <p:strVal val="ppt_y"/>
                                          </p:val>
                                        </p:tav>
                                        <p:tav tm="100000">
                                          <p:val>
                                            <p:strVal val="ppt_y"/>
                                          </p:val>
                                        </p:tav>
                                      </p:tavLst>
                                    </p:anim>
                                    <p:set>
                                      <p:cBhvr>
                                        <p:cTn id="71" dur="1" fill="hold">
                                          <p:stCondLst>
                                            <p:cond delay="4499"/>
                                          </p:stCondLst>
                                        </p:cTn>
                                        <p:tgtEl>
                                          <p:spTgt spid="2"/>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4500"/>
                                        <p:tgtEl>
                                          <p:spTgt spid="3"/>
                                        </p:tgtEl>
                                        <p:attrNameLst>
                                          <p:attrName>ppt_x</p:attrName>
                                        </p:attrNameLst>
                                      </p:cBhvr>
                                      <p:tavLst>
                                        <p:tav tm="0">
                                          <p:val>
                                            <p:strVal val="ppt_x"/>
                                          </p:val>
                                        </p:tav>
                                        <p:tav tm="100000">
                                          <p:val>
                                            <p:strVal val="0-ppt_w/2"/>
                                          </p:val>
                                        </p:tav>
                                      </p:tavLst>
                                    </p:anim>
                                    <p:anim calcmode="lin" valueType="num">
                                      <p:cBhvr additive="base">
                                        <p:cTn id="74" dur="4500"/>
                                        <p:tgtEl>
                                          <p:spTgt spid="3"/>
                                        </p:tgtEl>
                                        <p:attrNameLst>
                                          <p:attrName>ppt_y</p:attrName>
                                        </p:attrNameLst>
                                      </p:cBhvr>
                                      <p:tavLst>
                                        <p:tav tm="0">
                                          <p:val>
                                            <p:strVal val="ppt_y"/>
                                          </p:val>
                                        </p:tav>
                                        <p:tav tm="100000">
                                          <p:val>
                                            <p:strVal val="ppt_y"/>
                                          </p:val>
                                        </p:tav>
                                      </p:tavLst>
                                    </p:anim>
                                    <p:set>
                                      <p:cBhvr>
                                        <p:cTn id="75" dur="1" fill="hold">
                                          <p:stCondLst>
                                            <p:cond delay="4499"/>
                                          </p:stCondLst>
                                        </p:cTn>
                                        <p:tgtEl>
                                          <p:spTgt spid="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4500"/>
                                        <p:tgtEl>
                                          <p:spTgt spid="4"/>
                                        </p:tgtEl>
                                        <p:attrNameLst>
                                          <p:attrName>ppt_x</p:attrName>
                                        </p:attrNameLst>
                                      </p:cBhvr>
                                      <p:tavLst>
                                        <p:tav tm="0">
                                          <p:val>
                                            <p:strVal val="ppt_x"/>
                                          </p:val>
                                        </p:tav>
                                        <p:tav tm="100000">
                                          <p:val>
                                            <p:strVal val="1+ppt_w/2"/>
                                          </p:val>
                                        </p:tav>
                                      </p:tavLst>
                                    </p:anim>
                                    <p:anim calcmode="lin" valueType="num">
                                      <p:cBhvr additive="base">
                                        <p:cTn id="78" dur="4500"/>
                                        <p:tgtEl>
                                          <p:spTgt spid="4"/>
                                        </p:tgtEl>
                                        <p:attrNameLst>
                                          <p:attrName>ppt_y</p:attrName>
                                        </p:attrNameLst>
                                      </p:cBhvr>
                                      <p:tavLst>
                                        <p:tav tm="0">
                                          <p:val>
                                            <p:strVal val="ppt_y"/>
                                          </p:val>
                                        </p:tav>
                                        <p:tav tm="100000">
                                          <p:val>
                                            <p:strVal val="ppt_y"/>
                                          </p:val>
                                        </p:tav>
                                      </p:tavLst>
                                    </p:anim>
                                    <p:set>
                                      <p:cBhvr>
                                        <p:cTn id="79" dur="1" fill="hold">
                                          <p:stCondLst>
                                            <p:cond delay="4499"/>
                                          </p:stCondLst>
                                        </p:cTn>
                                        <p:tgtEl>
                                          <p:spTgt spid="4"/>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4500"/>
                                        <p:tgtEl>
                                          <p:spTgt spid="7"/>
                                        </p:tgtEl>
                                        <p:attrNameLst>
                                          <p:attrName>ppt_x</p:attrName>
                                        </p:attrNameLst>
                                      </p:cBhvr>
                                      <p:tavLst>
                                        <p:tav tm="0">
                                          <p:val>
                                            <p:strVal val="ppt_x"/>
                                          </p:val>
                                        </p:tav>
                                        <p:tav tm="100000">
                                          <p:val>
                                            <p:strVal val="1+ppt_w/2"/>
                                          </p:val>
                                        </p:tav>
                                      </p:tavLst>
                                    </p:anim>
                                    <p:anim calcmode="lin" valueType="num">
                                      <p:cBhvr additive="base">
                                        <p:cTn id="82" dur="4500"/>
                                        <p:tgtEl>
                                          <p:spTgt spid="7"/>
                                        </p:tgtEl>
                                        <p:attrNameLst>
                                          <p:attrName>ppt_y</p:attrName>
                                        </p:attrNameLst>
                                      </p:cBhvr>
                                      <p:tavLst>
                                        <p:tav tm="0">
                                          <p:val>
                                            <p:strVal val="ppt_y"/>
                                          </p:val>
                                        </p:tav>
                                        <p:tav tm="100000">
                                          <p:val>
                                            <p:strVal val="ppt_y"/>
                                          </p:val>
                                        </p:tav>
                                      </p:tavLst>
                                    </p:anim>
                                    <p:set>
                                      <p:cBhvr>
                                        <p:cTn id="83" dur="1" fill="hold">
                                          <p:stCondLst>
                                            <p:cond delay="4499"/>
                                          </p:stCondLst>
                                        </p:cTn>
                                        <p:tgtEl>
                                          <p:spTgt spid="7"/>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4500"/>
                                        <p:tgtEl>
                                          <p:spTgt spid="5"/>
                                        </p:tgtEl>
                                        <p:attrNameLst>
                                          <p:attrName>ppt_x</p:attrName>
                                        </p:attrNameLst>
                                      </p:cBhvr>
                                      <p:tavLst>
                                        <p:tav tm="0">
                                          <p:val>
                                            <p:strVal val="ppt_x"/>
                                          </p:val>
                                        </p:tav>
                                        <p:tav tm="100000">
                                          <p:val>
                                            <p:strVal val="0-ppt_w/2"/>
                                          </p:val>
                                        </p:tav>
                                      </p:tavLst>
                                    </p:anim>
                                    <p:anim calcmode="lin" valueType="num">
                                      <p:cBhvr additive="base">
                                        <p:cTn id="86" dur="4500"/>
                                        <p:tgtEl>
                                          <p:spTgt spid="5"/>
                                        </p:tgtEl>
                                        <p:attrNameLst>
                                          <p:attrName>ppt_y</p:attrName>
                                        </p:attrNameLst>
                                      </p:cBhvr>
                                      <p:tavLst>
                                        <p:tav tm="0">
                                          <p:val>
                                            <p:strVal val="ppt_y"/>
                                          </p:val>
                                        </p:tav>
                                        <p:tav tm="100000">
                                          <p:val>
                                            <p:strVal val="ppt_y"/>
                                          </p:val>
                                        </p:tav>
                                      </p:tavLst>
                                    </p:anim>
                                    <p:set>
                                      <p:cBhvr>
                                        <p:cTn id="87" dur="1" fill="hold">
                                          <p:stCondLst>
                                            <p:cond delay="4499"/>
                                          </p:stCondLst>
                                        </p:cTn>
                                        <p:tgtEl>
                                          <p:spTgt spid="5"/>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4500"/>
                                        <p:tgtEl>
                                          <p:spTgt spid="6"/>
                                        </p:tgtEl>
                                        <p:attrNameLst>
                                          <p:attrName>ppt_x</p:attrName>
                                        </p:attrNameLst>
                                      </p:cBhvr>
                                      <p:tavLst>
                                        <p:tav tm="0">
                                          <p:val>
                                            <p:strVal val="ppt_x"/>
                                          </p:val>
                                        </p:tav>
                                        <p:tav tm="100000">
                                          <p:val>
                                            <p:strVal val="0-ppt_w/2"/>
                                          </p:val>
                                        </p:tav>
                                      </p:tavLst>
                                    </p:anim>
                                    <p:anim calcmode="lin" valueType="num">
                                      <p:cBhvr additive="base">
                                        <p:cTn id="90" dur="4500"/>
                                        <p:tgtEl>
                                          <p:spTgt spid="6"/>
                                        </p:tgtEl>
                                        <p:attrNameLst>
                                          <p:attrName>ppt_y</p:attrName>
                                        </p:attrNameLst>
                                      </p:cBhvr>
                                      <p:tavLst>
                                        <p:tav tm="0">
                                          <p:val>
                                            <p:strVal val="ppt_y"/>
                                          </p:val>
                                        </p:tav>
                                        <p:tav tm="100000">
                                          <p:val>
                                            <p:strVal val="ppt_y"/>
                                          </p:val>
                                        </p:tav>
                                      </p:tavLst>
                                    </p:anim>
                                    <p:set>
                                      <p:cBhvr>
                                        <p:cTn id="91" dur="1" fill="hold">
                                          <p:stCondLst>
                                            <p:cond delay="4499"/>
                                          </p:stCondLst>
                                        </p:cTn>
                                        <p:tgtEl>
                                          <p:spTgt spid="6"/>
                                        </p:tgtEl>
                                        <p:attrNameLst>
                                          <p:attrName>style.visibility</p:attrName>
                                        </p:attrNameLst>
                                      </p:cBhvr>
                                      <p:to>
                                        <p:strVal val="hidden"/>
                                      </p:to>
                                    </p:set>
                                  </p:childTnLst>
                                </p:cTn>
                              </p:par>
                              <p:par>
                                <p:cTn id="92" presetID="23" presetClass="entr" presetSubtype="288" fill="hold"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4750" fill="hold"/>
                                        <p:tgtEl>
                                          <p:spTgt spid="13"/>
                                        </p:tgtEl>
                                        <p:attrNameLst>
                                          <p:attrName>ppt_w</p:attrName>
                                        </p:attrNameLst>
                                      </p:cBhvr>
                                      <p:tavLst>
                                        <p:tav tm="0">
                                          <p:val>
                                            <p:strVal val="4/3*#ppt_w"/>
                                          </p:val>
                                        </p:tav>
                                        <p:tav tm="100000">
                                          <p:val>
                                            <p:strVal val="#ppt_w"/>
                                          </p:val>
                                        </p:tav>
                                      </p:tavLst>
                                    </p:anim>
                                    <p:anim calcmode="lin" valueType="num">
                                      <p:cBhvr>
                                        <p:cTn id="95" dur="4750" fill="hold"/>
                                        <p:tgtEl>
                                          <p:spTgt spid="13"/>
                                        </p:tgtEl>
                                        <p:attrNameLst>
                                          <p:attrName>ppt_h</p:attrName>
                                        </p:attrNameLst>
                                      </p:cBhvr>
                                      <p:tavLst>
                                        <p:tav tm="0">
                                          <p:val>
                                            <p:strVal val="4/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barn(outVertical)">
                                      <p:cBhvr>
                                        <p:cTn id="98" dur="4750"/>
                                        <p:tgtEl>
                                          <p:spTgt spid="13"/>
                                        </p:tgtEl>
                                      </p:cBhvr>
                                    </p:animEffect>
                                  </p:childTnLst>
                                </p:cTn>
                              </p:par>
                              <p:par>
                                <p:cTn id="99" presetID="23" presetClass="entr" presetSubtype="528" fill="hold" grpId="0"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p:cTn id="101" dur="4500" fill="hold"/>
                                        <p:tgtEl>
                                          <p:spTgt spid="12"/>
                                        </p:tgtEl>
                                        <p:attrNameLst>
                                          <p:attrName>ppt_w</p:attrName>
                                        </p:attrNameLst>
                                      </p:cBhvr>
                                      <p:tavLst>
                                        <p:tav tm="0">
                                          <p:val>
                                            <p:fltVal val="0"/>
                                          </p:val>
                                        </p:tav>
                                        <p:tav tm="100000">
                                          <p:val>
                                            <p:strVal val="#ppt_w"/>
                                          </p:val>
                                        </p:tav>
                                      </p:tavLst>
                                    </p:anim>
                                    <p:anim calcmode="lin" valueType="num">
                                      <p:cBhvr>
                                        <p:cTn id="102" dur="4500" fill="hold"/>
                                        <p:tgtEl>
                                          <p:spTgt spid="12"/>
                                        </p:tgtEl>
                                        <p:attrNameLst>
                                          <p:attrName>ppt_h</p:attrName>
                                        </p:attrNameLst>
                                      </p:cBhvr>
                                      <p:tavLst>
                                        <p:tav tm="0">
                                          <p:val>
                                            <p:fltVal val="0"/>
                                          </p:val>
                                        </p:tav>
                                        <p:tav tm="100000">
                                          <p:val>
                                            <p:strVal val="#ppt_h"/>
                                          </p:val>
                                        </p:tav>
                                      </p:tavLst>
                                    </p:anim>
                                    <p:anim calcmode="lin" valueType="num">
                                      <p:cBhvr>
                                        <p:cTn id="103" dur="4500" fill="hold"/>
                                        <p:tgtEl>
                                          <p:spTgt spid="12"/>
                                        </p:tgtEl>
                                        <p:attrNameLst>
                                          <p:attrName>ppt_x</p:attrName>
                                        </p:attrNameLst>
                                      </p:cBhvr>
                                      <p:tavLst>
                                        <p:tav tm="0">
                                          <p:val>
                                            <p:fltVal val="0.5"/>
                                          </p:val>
                                        </p:tav>
                                        <p:tav tm="100000">
                                          <p:val>
                                            <p:strVal val="#ppt_x"/>
                                          </p:val>
                                        </p:tav>
                                      </p:tavLst>
                                    </p:anim>
                                    <p:anim calcmode="lin" valueType="num">
                                      <p:cBhvr>
                                        <p:cTn id="104" dur="4500" fill="hold"/>
                                        <p:tgtEl>
                                          <p:spTgt spid="1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2.JPG"/>
          <p:cNvPicPr>
            <a:picLocks noGrp="1" noChangeAspect="1"/>
          </p:cNvPicPr>
          <p:nvPr isPhoto="1"/>
        </p:nvPicPr>
        <p:blipFill>
          <a:blip r:embed="rId2" cstate="email">
            <a:lum/>
          </a:blip>
          <a:stretch>
            <a:fillRect/>
          </a:stretch>
        </p:blipFill>
        <p:spPr>
          <a:xfrm>
            <a:off x="0" y="476672"/>
            <a:ext cx="9144000" cy="5949280"/>
          </a:xfrm>
          <a:prstGeom prst="rect">
            <a:avLst/>
          </a:prstGeom>
          <a:noFill/>
          <a:ln>
            <a:noFill/>
          </a:ln>
        </p:spPr>
      </p:pic>
      <p:sp>
        <p:nvSpPr>
          <p:cNvPr id="4" name="Forma libre 25"/>
          <p:cNvSpPr/>
          <p:nvPr/>
        </p:nvSpPr>
        <p:spPr>
          <a:xfrm rot="18351861">
            <a:off x="2552206" y="1653229"/>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rot="2952717" flipH="1">
            <a:off x="4454774" y="1673625"/>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5"/>
          <p:cNvSpPr/>
          <p:nvPr/>
        </p:nvSpPr>
        <p:spPr>
          <a:xfrm rot="13561603" flipH="1">
            <a:off x="2505155" y="2832892"/>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5"/>
          <p:cNvSpPr/>
          <p:nvPr/>
        </p:nvSpPr>
        <p:spPr>
          <a:xfrm rot="8038397">
            <a:off x="4480604" y="2832893"/>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5"/>
          <p:cNvSpPr/>
          <p:nvPr/>
        </p:nvSpPr>
        <p:spPr>
          <a:xfrm rot="18351861">
            <a:off x="1045761" y="416616"/>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8351861">
            <a:off x="-589349" y="-867051"/>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5"/>
          <p:cNvSpPr/>
          <p:nvPr/>
        </p:nvSpPr>
        <p:spPr>
          <a:xfrm rot="2952717" flipH="1">
            <a:off x="6005023" y="654336"/>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5"/>
          <p:cNvSpPr/>
          <p:nvPr/>
        </p:nvSpPr>
        <p:spPr>
          <a:xfrm rot="2952717" flipH="1">
            <a:off x="7555272" y="-630630"/>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5"/>
          <p:cNvSpPr/>
          <p:nvPr/>
        </p:nvSpPr>
        <p:spPr>
          <a:xfrm rot="8038397">
            <a:off x="5996572" y="3985020"/>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5"/>
          <p:cNvSpPr/>
          <p:nvPr/>
        </p:nvSpPr>
        <p:spPr>
          <a:xfrm rot="8038397">
            <a:off x="7581180" y="5353173"/>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5"/>
          <p:cNvSpPr/>
          <p:nvPr/>
        </p:nvSpPr>
        <p:spPr>
          <a:xfrm rot="13561603" flipH="1">
            <a:off x="1034070" y="4066776"/>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25"/>
          <p:cNvSpPr/>
          <p:nvPr/>
        </p:nvSpPr>
        <p:spPr>
          <a:xfrm rot="13561603" flipH="1">
            <a:off x="-600644" y="5209156"/>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18 Forma libre"/>
          <p:cNvSpPr/>
          <p:nvPr/>
        </p:nvSpPr>
        <p:spPr>
          <a:xfrm>
            <a:off x="-13911" y="-10417"/>
            <a:ext cx="9194840" cy="127917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chemeClr val="accent4">
                  <a:lumMod val="50000"/>
                </a:schemeClr>
              </a:gs>
              <a:gs pos="27000">
                <a:srgbClr val="FF8989">
                  <a:lumMod val="57000"/>
                  <a:lumOff val="43000"/>
                </a:srgbClr>
              </a:gs>
              <a:gs pos="0">
                <a:srgbClr val="FCD78E">
                  <a:lumMod val="56000"/>
                  <a:lumOff val="44000"/>
                </a:srgbClr>
              </a:gs>
              <a:gs pos="48000">
                <a:schemeClr val="accent6">
                  <a:lumMod val="68000"/>
                  <a:lumOff val="32000"/>
                </a:schemeClr>
              </a:gs>
              <a:gs pos="87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Forma libre"/>
          <p:cNvSpPr/>
          <p:nvPr/>
        </p:nvSpPr>
        <p:spPr>
          <a:xfrm rot="10800000">
            <a:off x="-47013" y="5578823"/>
            <a:ext cx="9194840" cy="127917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chemeClr val="accent4">
                  <a:lumMod val="50000"/>
                </a:schemeClr>
              </a:gs>
              <a:gs pos="27000">
                <a:srgbClr val="FF8989">
                  <a:lumMod val="57000"/>
                  <a:lumOff val="43000"/>
                </a:srgbClr>
              </a:gs>
              <a:gs pos="0">
                <a:srgbClr val="FCD78E">
                  <a:lumMod val="56000"/>
                  <a:lumOff val="44000"/>
                </a:srgbClr>
              </a:gs>
              <a:gs pos="48000">
                <a:schemeClr val="accent6">
                  <a:lumMod val="68000"/>
                  <a:lumOff val="32000"/>
                </a:schemeClr>
              </a:gs>
              <a:gs pos="87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602742" y="-891480"/>
            <a:ext cx="10763664" cy="8568952"/>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330850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0" fill="hold"/>
                                        <p:tgtEl>
                                          <p:spTgt spid="8"/>
                                        </p:tgtEl>
                                        <p:attrNameLst>
                                          <p:attrName>ppt_x</p:attrName>
                                        </p:attrNameLst>
                                      </p:cBhvr>
                                      <p:tavLst>
                                        <p:tav tm="0">
                                          <p:val>
                                            <p:strVal val="1+#ppt_w/2"/>
                                          </p:val>
                                        </p:tav>
                                        <p:tav tm="100000">
                                          <p:val>
                                            <p:strVal val="#ppt_x"/>
                                          </p:val>
                                        </p:tav>
                                      </p:tavLst>
                                    </p:anim>
                                    <p:anim calcmode="lin" valueType="num">
                                      <p:cBhvr additive="base">
                                        <p:cTn id="11" dur="5000" fill="hold"/>
                                        <p:tgtEl>
                                          <p:spTgt spid="8"/>
                                        </p:tgtEl>
                                        <p:attrNameLst>
                                          <p:attrName>ppt_y</p:attrName>
                                        </p:attrNameLst>
                                      </p:cBhvr>
                                      <p:tavLst>
                                        <p:tav tm="0">
                                          <p:val>
                                            <p:strVal val="0-#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0" fill="hold"/>
                                        <p:tgtEl>
                                          <p:spTgt spid="8"/>
                                        </p:tgtEl>
                                        <p:attrNameLst>
                                          <p:attrName>ppt_w</p:attrName>
                                        </p:attrNameLst>
                                      </p:cBhvr>
                                      <p:tavLst>
                                        <p:tav tm="0" fmla="#ppt_w*sin(2.5*pi*$)">
                                          <p:val>
                                            <p:fltVal val="0"/>
                                          </p:val>
                                        </p:tav>
                                        <p:tav tm="100000">
                                          <p:val>
                                            <p:fltVal val="1"/>
                                          </p:val>
                                        </p:tav>
                                      </p:tavLst>
                                    </p:anim>
                                    <p:anim calcmode="lin" valueType="num">
                                      <p:cBhvr>
                                        <p:cTn id="15" dur="5000" fill="hold"/>
                                        <p:tgtEl>
                                          <p:spTgt spid="8"/>
                                        </p:tgtEl>
                                        <p:attrNameLst>
                                          <p:attrName>ppt_h</p:attrName>
                                        </p:attrNameLst>
                                      </p:cBhvr>
                                      <p:tavLst>
                                        <p:tav tm="0">
                                          <p:val>
                                            <p:strVal val="#ppt_h"/>
                                          </p:val>
                                        </p:tav>
                                        <p:tav tm="100000">
                                          <p:val>
                                            <p:strVal val="#ppt_h"/>
                                          </p:val>
                                        </p:tav>
                                      </p:tavLst>
                                    </p:anim>
                                  </p:childTnLst>
                                </p:cTn>
                              </p:par>
                              <p:par>
                                <p:cTn id="16" presetID="8" presetClass="emph" presetSubtype="0" fill="hold" grpId="2" nodeType="withEffect">
                                  <p:stCondLst>
                                    <p:cond delay="0"/>
                                  </p:stCondLst>
                                  <p:childTnLst>
                                    <p:animRot by="-21600000">
                                      <p:cBhvr>
                                        <p:cTn id="17" dur="5000" fill="hold"/>
                                        <p:tgtEl>
                                          <p:spTgt spid="8"/>
                                        </p:tgtEl>
                                        <p:attrNameLst>
                                          <p:attrName>r</p:attrName>
                                        </p:attrNameLst>
                                      </p:cBhvr>
                                    </p:animRot>
                                  </p:childTnLst>
                                </p:cTn>
                              </p:par>
                              <p:par>
                                <p:cTn id="18" presetID="2" presetClass="exit" presetSubtype="3" fill="hold" grpId="3" nodeType="withEffect">
                                  <p:stCondLst>
                                    <p:cond delay="0"/>
                                  </p:stCondLst>
                                  <p:childTnLst>
                                    <p:anim calcmode="lin" valueType="num">
                                      <p:cBhvr additive="base">
                                        <p:cTn id="19" dur="5000"/>
                                        <p:tgtEl>
                                          <p:spTgt spid="8"/>
                                        </p:tgtEl>
                                        <p:attrNameLst>
                                          <p:attrName>ppt_x</p:attrName>
                                        </p:attrNameLst>
                                      </p:cBhvr>
                                      <p:tavLst>
                                        <p:tav tm="0">
                                          <p:val>
                                            <p:strVal val="ppt_x"/>
                                          </p:val>
                                        </p:tav>
                                        <p:tav tm="100000">
                                          <p:val>
                                            <p:strVal val="1+ppt_w/2"/>
                                          </p:val>
                                        </p:tav>
                                      </p:tavLst>
                                    </p:anim>
                                    <p:anim calcmode="lin" valueType="num">
                                      <p:cBhvr additive="base">
                                        <p:cTn id="20" dur="5000"/>
                                        <p:tgtEl>
                                          <p:spTgt spid="8"/>
                                        </p:tgtEl>
                                        <p:attrNameLst>
                                          <p:attrName>ppt_y</p:attrName>
                                        </p:attrNameLst>
                                      </p:cBhvr>
                                      <p:tavLst>
                                        <p:tav tm="0">
                                          <p:val>
                                            <p:strVal val="ppt_y"/>
                                          </p:val>
                                        </p:tav>
                                        <p:tav tm="100000">
                                          <p:val>
                                            <p:strVal val="0-ppt_h/2"/>
                                          </p:val>
                                        </p:tav>
                                      </p:tavLst>
                                    </p:anim>
                                    <p:set>
                                      <p:cBhvr>
                                        <p:cTn id="21" dur="1" fill="hold">
                                          <p:stCondLst>
                                            <p:cond delay="4999"/>
                                          </p:stCondLst>
                                        </p:cTn>
                                        <p:tgtEl>
                                          <p:spTgt spid="8"/>
                                        </p:tgtEl>
                                        <p:attrNameLst>
                                          <p:attrName>style.visibility</p:attrName>
                                        </p:attrNameLst>
                                      </p:cBhvr>
                                      <p:to>
                                        <p:strVal val="hidden"/>
                                      </p:to>
                                    </p:set>
                                  </p:childTnLst>
                                </p:cTn>
                              </p:par>
                              <p:par>
                                <p:cTn id="22" presetID="2" presetClass="entr" presetSubtype="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0" fill="hold"/>
                                        <p:tgtEl>
                                          <p:spTgt spid="4"/>
                                        </p:tgtEl>
                                        <p:attrNameLst>
                                          <p:attrName>ppt_x</p:attrName>
                                        </p:attrNameLst>
                                      </p:cBhvr>
                                      <p:tavLst>
                                        <p:tav tm="0">
                                          <p:val>
                                            <p:strVal val="1+#ppt_w/2"/>
                                          </p:val>
                                        </p:tav>
                                        <p:tav tm="100000">
                                          <p:val>
                                            <p:strVal val="#ppt_x"/>
                                          </p:val>
                                        </p:tav>
                                      </p:tavLst>
                                    </p:anim>
                                    <p:anim calcmode="lin" valueType="num">
                                      <p:cBhvr additive="base">
                                        <p:cTn id="25" dur="5000" fill="hold"/>
                                        <p:tgtEl>
                                          <p:spTgt spid="4"/>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fmla="#ppt_w*sin(2.5*pi*$)">
                                          <p:val>
                                            <p:fltVal val="0"/>
                                          </p:val>
                                        </p:tav>
                                        <p:tav tm="100000">
                                          <p:val>
                                            <p:fltVal val="1"/>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5000" fill="hold"/>
                                        <p:tgtEl>
                                          <p:spTgt spid="4"/>
                                        </p:tgtEl>
                                        <p:attrNameLst>
                                          <p:attrName>r</p:attrName>
                                        </p:attrNameLst>
                                      </p:cBhvr>
                                    </p:animRot>
                                  </p:childTnLst>
                                </p:cTn>
                              </p:par>
                              <p:par>
                                <p:cTn id="32" presetID="2" presetClass="exit" presetSubtype="6" fill="hold" grpId="3" nodeType="withEffect">
                                  <p:stCondLst>
                                    <p:cond delay="0"/>
                                  </p:stCondLst>
                                  <p:childTnLst>
                                    <p:anim calcmode="lin" valueType="num">
                                      <p:cBhvr additive="base">
                                        <p:cTn id="33" dur="5000"/>
                                        <p:tgtEl>
                                          <p:spTgt spid="4"/>
                                        </p:tgtEl>
                                        <p:attrNameLst>
                                          <p:attrName>ppt_x</p:attrName>
                                        </p:attrNameLst>
                                      </p:cBhvr>
                                      <p:tavLst>
                                        <p:tav tm="0">
                                          <p:val>
                                            <p:strVal val="ppt_x"/>
                                          </p:val>
                                        </p:tav>
                                        <p:tav tm="100000">
                                          <p:val>
                                            <p:strVal val="1+ppt_w/2"/>
                                          </p:val>
                                        </p:tav>
                                      </p:tavLst>
                                    </p:anim>
                                    <p:anim calcmode="lin" valueType="num">
                                      <p:cBhvr additive="base">
                                        <p:cTn id="34" dur="5000"/>
                                        <p:tgtEl>
                                          <p:spTgt spid="4"/>
                                        </p:tgtEl>
                                        <p:attrNameLst>
                                          <p:attrName>ppt_y</p:attrName>
                                        </p:attrNameLst>
                                      </p:cBhvr>
                                      <p:tavLst>
                                        <p:tav tm="0">
                                          <p:val>
                                            <p:strVal val="ppt_y"/>
                                          </p:val>
                                        </p:tav>
                                        <p:tav tm="100000">
                                          <p:val>
                                            <p:strVal val="1+ppt_h/2"/>
                                          </p:val>
                                        </p:tav>
                                      </p:tavLst>
                                    </p:anim>
                                    <p:set>
                                      <p:cBhvr>
                                        <p:cTn id="35" dur="1" fill="hold">
                                          <p:stCondLst>
                                            <p:cond delay="4999"/>
                                          </p:stCondLst>
                                        </p:cTn>
                                        <p:tgtEl>
                                          <p:spTgt spid="4"/>
                                        </p:tgtEl>
                                        <p:attrNameLst>
                                          <p:attrName>style.visibility</p:attrName>
                                        </p:attrNameLst>
                                      </p:cBhvr>
                                      <p:to>
                                        <p:strVal val="hidden"/>
                                      </p:to>
                                    </p:set>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5000" fill="hold"/>
                                        <p:tgtEl>
                                          <p:spTgt spid="5"/>
                                        </p:tgtEl>
                                        <p:attrNameLst>
                                          <p:attrName>ppt_x</p:attrName>
                                        </p:attrNameLst>
                                      </p:cBhvr>
                                      <p:tavLst>
                                        <p:tav tm="0">
                                          <p:val>
                                            <p:strVal val="0-#ppt_w/2"/>
                                          </p:val>
                                        </p:tav>
                                        <p:tav tm="100000">
                                          <p:val>
                                            <p:strVal val="#ppt_x"/>
                                          </p:val>
                                        </p:tav>
                                      </p:tavLst>
                                    </p:anim>
                                    <p:anim calcmode="lin" valueType="num">
                                      <p:cBhvr additive="base">
                                        <p:cTn id="39" dur="5000" fill="hold"/>
                                        <p:tgtEl>
                                          <p:spTgt spid="5"/>
                                        </p:tgtEl>
                                        <p:attrNameLst>
                                          <p:attrName>ppt_y</p:attrName>
                                        </p:attrNameLst>
                                      </p:cBhvr>
                                      <p:tavLst>
                                        <p:tav tm="0">
                                          <p:val>
                                            <p:strVal val="1+#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5000" fill="hold"/>
                                        <p:tgtEl>
                                          <p:spTgt spid="5"/>
                                        </p:tgtEl>
                                        <p:attrNameLst>
                                          <p:attrName>ppt_w</p:attrName>
                                        </p:attrNameLst>
                                      </p:cBhvr>
                                      <p:tavLst>
                                        <p:tav tm="0" fmla="#ppt_w*sin(2.5*pi*$)">
                                          <p:val>
                                            <p:fltVal val="0"/>
                                          </p:val>
                                        </p:tav>
                                        <p:tav tm="100000">
                                          <p:val>
                                            <p:fltVal val="1"/>
                                          </p:val>
                                        </p:tav>
                                      </p:tavLst>
                                    </p:anim>
                                    <p:anim calcmode="lin" valueType="num">
                                      <p:cBhvr>
                                        <p:cTn id="43" dur="5000" fill="hold"/>
                                        <p:tgtEl>
                                          <p:spTgt spid="5"/>
                                        </p:tgtEl>
                                        <p:attrNameLst>
                                          <p:attrName>ppt_h</p:attrName>
                                        </p:attrNameLst>
                                      </p:cBhvr>
                                      <p:tavLst>
                                        <p:tav tm="0">
                                          <p:val>
                                            <p:strVal val="#ppt_h"/>
                                          </p:val>
                                        </p:tav>
                                        <p:tav tm="100000">
                                          <p:val>
                                            <p:strVal val="#ppt_h"/>
                                          </p:val>
                                        </p:tav>
                                      </p:tavLst>
                                    </p:anim>
                                  </p:childTnLst>
                                </p:cTn>
                              </p:par>
                              <p:par>
                                <p:cTn id="44" presetID="8" presetClass="emph" presetSubtype="0" fill="hold" grpId="2" nodeType="withEffect">
                                  <p:stCondLst>
                                    <p:cond delay="0"/>
                                  </p:stCondLst>
                                  <p:childTnLst>
                                    <p:animRot by="-21600000">
                                      <p:cBhvr>
                                        <p:cTn id="45" dur="5000" fill="hold"/>
                                        <p:tgtEl>
                                          <p:spTgt spid="5"/>
                                        </p:tgtEl>
                                        <p:attrNameLst>
                                          <p:attrName>r</p:attrName>
                                        </p:attrNameLst>
                                      </p:cBhvr>
                                    </p:animRot>
                                  </p:childTnLst>
                                </p:cTn>
                              </p:par>
                              <p:par>
                                <p:cTn id="46" presetID="2" presetClass="exit" presetSubtype="12" fill="hold" grpId="3" nodeType="withEffect">
                                  <p:stCondLst>
                                    <p:cond delay="0"/>
                                  </p:stCondLst>
                                  <p:childTnLst>
                                    <p:anim calcmode="lin" valueType="num">
                                      <p:cBhvr additive="base">
                                        <p:cTn id="47" dur="5000"/>
                                        <p:tgtEl>
                                          <p:spTgt spid="5"/>
                                        </p:tgtEl>
                                        <p:attrNameLst>
                                          <p:attrName>ppt_x</p:attrName>
                                        </p:attrNameLst>
                                      </p:cBhvr>
                                      <p:tavLst>
                                        <p:tav tm="0">
                                          <p:val>
                                            <p:strVal val="ppt_x"/>
                                          </p:val>
                                        </p:tav>
                                        <p:tav tm="100000">
                                          <p:val>
                                            <p:strVal val="0-ppt_w/2"/>
                                          </p:val>
                                        </p:tav>
                                      </p:tavLst>
                                    </p:anim>
                                    <p:anim calcmode="lin" valueType="num">
                                      <p:cBhvr additive="base">
                                        <p:cTn id="48" dur="5000"/>
                                        <p:tgtEl>
                                          <p:spTgt spid="5"/>
                                        </p:tgtEl>
                                        <p:attrNameLst>
                                          <p:attrName>ppt_y</p:attrName>
                                        </p:attrNameLst>
                                      </p:cBhvr>
                                      <p:tavLst>
                                        <p:tav tm="0">
                                          <p:val>
                                            <p:strVal val="ppt_y"/>
                                          </p:val>
                                        </p:tav>
                                        <p:tav tm="100000">
                                          <p:val>
                                            <p:strVal val="1+ppt_h/2"/>
                                          </p:val>
                                        </p:tav>
                                      </p:tavLst>
                                    </p:anim>
                                    <p:set>
                                      <p:cBhvr>
                                        <p:cTn id="49" dur="1" fill="hold">
                                          <p:stCondLst>
                                            <p:cond delay="4999"/>
                                          </p:stCondLst>
                                        </p:cTn>
                                        <p:tgtEl>
                                          <p:spTgt spid="5"/>
                                        </p:tgtEl>
                                        <p:attrNameLst>
                                          <p:attrName>style.visibility</p:attrName>
                                        </p:attrNameLst>
                                      </p:cBhvr>
                                      <p:to>
                                        <p:strVal val="hidden"/>
                                      </p:to>
                                    </p:set>
                                  </p:childTnLst>
                                </p:cTn>
                              </p:par>
                              <p:par>
                                <p:cTn id="50" presetID="2" presetClass="entr" presetSubtype="9"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0" fill="hold"/>
                                        <p:tgtEl>
                                          <p:spTgt spid="9"/>
                                        </p:tgtEl>
                                        <p:attrNameLst>
                                          <p:attrName>ppt_x</p:attrName>
                                        </p:attrNameLst>
                                      </p:cBhvr>
                                      <p:tavLst>
                                        <p:tav tm="0">
                                          <p:val>
                                            <p:strVal val="0-#ppt_w/2"/>
                                          </p:val>
                                        </p:tav>
                                        <p:tav tm="100000">
                                          <p:val>
                                            <p:strVal val="#ppt_x"/>
                                          </p:val>
                                        </p:tav>
                                      </p:tavLst>
                                    </p:anim>
                                    <p:anim calcmode="lin" valueType="num">
                                      <p:cBhvr additive="base">
                                        <p:cTn id="53" dur="5000" fill="hold"/>
                                        <p:tgtEl>
                                          <p:spTgt spid="9"/>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0" fill="hold"/>
                                        <p:tgtEl>
                                          <p:spTgt spid="9"/>
                                        </p:tgtEl>
                                        <p:attrNameLst>
                                          <p:attrName>ppt_w</p:attrName>
                                        </p:attrNameLst>
                                      </p:cBhvr>
                                      <p:tavLst>
                                        <p:tav tm="0" fmla="#ppt_w*sin(2.5*pi*$)">
                                          <p:val>
                                            <p:fltVal val="0"/>
                                          </p:val>
                                        </p:tav>
                                        <p:tav tm="100000">
                                          <p:val>
                                            <p:fltVal val="1"/>
                                          </p:val>
                                        </p:tav>
                                      </p:tavLst>
                                    </p:anim>
                                    <p:anim calcmode="lin" valueType="num">
                                      <p:cBhvr>
                                        <p:cTn id="57" dur="5000" fill="hold"/>
                                        <p:tgtEl>
                                          <p:spTgt spid="9"/>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5000" fill="hold"/>
                                        <p:tgtEl>
                                          <p:spTgt spid="9"/>
                                        </p:tgtEl>
                                        <p:attrNameLst>
                                          <p:attrName>r</p:attrName>
                                        </p:attrNameLst>
                                      </p:cBhvr>
                                    </p:animRot>
                                  </p:childTnLst>
                                </p:cTn>
                              </p:par>
                              <p:par>
                                <p:cTn id="60" presetID="2" presetClass="exit" presetSubtype="9" fill="hold" grpId="3" nodeType="withEffect">
                                  <p:stCondLst>
                                    <p:cond delay="0"/>
                                  </p:stCondLst>
                                  <p:childTnLst>
                                    <p:anim calcmode="lin" valueType="num">
                                      <p:cBhvr additive="base">
                                        <p:cTn id="61" dur="5000"/>
                                        <p:tgtEl>
                                          <p:spTgt spid="9"/>
                                        </p:tgtEl>
                                        <p:attrNameLst>
                                          <p:attrName>ppt_x</p:attrName>
                                        </p:attrNameLst>
                                      </p:cBhvr>
                                      <p:tavLst>
                                        <p:tav tm="0">
                                          <p:val>
                                            <p:strVal val="ppt_x"/>
                                          </p:val>
                                        </p:tav>
                                        <p:tav tm="100000">
                                          <p:val>
                                            <p:strVal val="0-ppt_w/2"/>
                                          </p:val>
                                        </p:tav>
                                      </p:tavLst>
                                    </p:anim>
                                    <p:anim calcmode="lin" valueType="num">
                                      <p:cBhvr additive="base">
                                        <p:cTn id="62" dur="5000"/>
                                        <p:tgtEl>
                                          <p:spTgt spid="9"/>
                                        </p:tgtEl>
                                        <p:attrNameLst>
                                          <p:attrName>ppt_y</p:attrName>
                                        </p:attrNameLst>
                                      </p:cBhvr>
                                      <p:tavLst>
                                        <p:tav tm="0">
                                          <p:val>
                                            <p:strVal val="ppt_y"/>
                                          </p:val>
                                        </p:tav>
                                        <p:tav tm="100000">
                                          <p:val>
                                            <p:strVal val="0-ppt_h/2"/>
                                          </p:val>
                                        </p:tav>
                                      </p:tavLst>
                                    </p:anim>
                                    <p:set>
                                      <p:cBhvr>
                                        <p:cTn id="63" dur="1" fill="hold">
                                          <p:stCondLst>
                                            <p:cond delay="4999"/>
                                          </p:stCondLst>
                                        </p:cTn>
                                        <p:tgtEl>
                                          <p:spTgt spid="9"/>
                                        </p:tgtEl>
                                        <p:attrNameLst>
                                          <p:attrName>style.visibility</p:attrName>
                                        </p:attrNameLst>
                                      </p:cBhvr>
                                      <p:to>
                                        <p:strVal val="hidden"/>
                                      </p:to>
                                    </p:set>
                                  </p:childTnLst>
                                </p:cTn>
                              </p:par>
                              <p:par>
                                <p:cTn id="64" presetID="2" presetClass="entr" presetSubtype="6"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6000" fill="hold"/>
                                        <p:tgtEl>
                                          <p:spTgt spid="10"/>
                                        </p:tgtEl>
                                        <p:attrNameLst>
                                          <p:attrName>ppt_x</p:attrName>
                                        </p:attrNameLst>
                                      </p:cBhvr>
                                      <p:tavLst>
                                        <p:tav tm="0">
                                          <p:val>
                                            <p:strVal val="1+#ppt_w/2"/>
                                          </p:val>
                                        </p:tav>
                                        <p:tav tm="100000">
                                          <p:val>
                                            <p:strVal val="#ppt_x"/>
                                          </p:val>
                                        </p:tav>
                                      </p:tavLst>
                                    </p:anim>
                                    <p:anim calcmode="lin" valueType="num">
                                      <p:cBhvr additive="base">
                                        <p:cTn id="67" dur="6000" fill="hold"/>
                                        <p:tgtEl>
                                          <p:spTgt spid="10"/>
                                        </p:tgtEl>
                                        <p:attrNameLst>
                                          <p:attrName>ppt_y</p:attrName>
                                        </p:attrNameLst>
                                      </p:cBhvr>
                                      <p:tavLst>
                                        <p:tav tm="0">
                                          <p:val>
                                            <p:strVal val="1+#ppt_h/2"/>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6000" fill="hold"/>
                                        <p:tgtEl>
                                          <p:spTgt spid="10"/>
                                        </p:tgtEl>
                                        <p:attrNameLst>
                                          <p:attrName>ppt_w</p:attrName>
                                        </p:attrNameLst>
                                      </p:cBhvr>
                                      <p:tavLst>
                                        <p:tav tm="0" fmla="#ppt_w*sin(2.5*pi*$)">
                                          <p:val>
                                            <p:fltVal val="0"/>
                                          </p:val>
                                        </p:tav>
                                        <p:tav tm="100000">
                                          <p:val>
                                            <p:fltVal val="1"/>
                                          </p:val>
                                        </p:tav>
                                      </p:tavLst>
                                    </p:anim>
                                    <p:anim calcmode="lin" valueType="num">
                                      <p:cBhvr>
                                        <p:cTn id="71" dur="6000" fill="hold"/>
                                        <p:tgtEl>
                                          <p:spTgt spid="10"/>
                                        </p:tgtEl>
                                        <p:attrNameLst>
                                          <p:attrName>ppt_h</p:attrName>
                                        </p:attrNameLst>
                                      </p:cBhvr>
                                      <p:tavLst>
                                        <p:tav tm="0">
                                          <p:val>
                                            <p:strVal val="#ppt_h"/>
                                          </p:val>
                                        </p:tav>
                                        <p:tav tm="100000">
                                          <p:val>
                                            <p:strVal val="#ppt_h"/>
                                          </p:val>
                                        </p:tav>
                                      </p:tavLst>
                                    </p:anim>
                                  </p:childTnLst>
                                </p:cTn>
                              </p:par>
                              <p:par>
                                <p:cTn id="72" presetID="8" presetClass="emph" presetSubtype="0" repeatCount="indefinite" fill="hold" grpId="2" nodeType="withEffect">
                                  <p:stCondLst>
                                    <p:cond delay="0"/>
                                  </p:stCondLst>
                                  <p:childTnLst>
                                    <p:animRot by="21600000">
                                      <p:cBhvr>
                                        <p:cTn id="73" dur="6000" fill="hold"/>
                                        <p:tgtEl>
                                          <p:spTgt spid="10"/>
                                        </p:tgtEl>
                                        <p:attrNameLst>
                                          <p:attrName>r</p:attrName>
                                        </p:attrNameLst>
                                      </p:cBhvr>
                                    </p:animRot>
                                  </p:childTnLst>
                                </p:cTn>
                              </p:par>
                              <p:par>
                                <p:cTn id="74" presetID="2" presetClass="exit" presetSubtype="6" fill="hold" grpId="3" nodeType="withEffect">
                                  <p:stCondLst>
                                    <p:cond delay="0"/>
                                  </p:stCondLst>
                                  <p:childTnLst>
                                    <p:anim calcmode="lin" valueType="num">
                                      <p:cBhvr additive="base">
                                        <p:cTn id="75" dur="6000"/>
                                        <p:tgtEl>
                                          <p:spTgt spid="10"/>
                                        </p:tgtEl>
                                        <p:attrNameLst>
                                          <p:attrName>ppt_x</p:attrName>
                                        </p:attrNameLst>
                                      </p:cBhvr>
                                      <p:tavLst>
                                        <p:tav tm="0">
                                          <p:val>
                                            <p:strVal val="ppt_x"/>
                                          </p:val>
                                        </p:tav>
                                        <p:tav tm="100000">
                                          <p:val>
                                            <p:strVal val="1+ppt_w/2"/>
                                          </p:val>
                                        </p:tav>
                                      </p:tavLst>
                                    </p:anim>
                                    <p:anim calcmode="lin" valueType="num">
                                      <p:cBhvr additive="base">
                                        <p:cTn id="76" dur="6000"/>
                                        <p:tgtEl>
                                          <p:spTgt spid="10"/>
                                        </p:tgtEl>
                                        <p:attrNameLst>
                                          <p:attrName>ppt_y</p:attrName>
                                        </p:attrNameLst>
                                      </p:cBhvr>
                                      <p:tavLst>
                                        <p:tav tm="0">
                                          <p:val>
                                            <p:strVal val="ppt_y"/>
                                          </p:val>
                                        </p:tav>
                                        <p:tav tm="100000">
                                          <p:val>
                                            <p:strVal val="1+ppt_h/2"/>
                                          </p:val>
                                        </p:tav>
                                      </p:tavLst>
                                    </p:anim>
                                    <p:set>
                                      <p:cBhvr>
                                        <p:cTn id="77" dur="1" fill="hold">
                                          <p:stCondLst>
                                            <p:cond delay="5999"/>
                                          </p:stCondLst>
                                        </p:cTn>
                                        <p:tgtEl>
                                          <p:spTgt spid="10"/>
                                        </p:tgtEl>
                                        <p:attrNameLst>
                                          <p:attrName>style.visibility</p:attrName>
                                        </p:attrNameLst>
                                      </p:cBhvr>
                                      <p:to>
                                        <p:strVal val="hidden"/>
                                      </p:to>
                                    </p:set>
                                  </p:childTnLst>
                                </p:cTn>
                              </p:par>
                              <p:par>
                                <p:cTn id="78" presetID="2" presetClass="entr" presetSubtype="6" fill="hold" grpId="0"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additive="base">
                                        <p:cTn id="80" dur="7000" fill="hold"/>
                                        <p:tgtEl>
                                          <p:spTgt spid="11"/>
                                        </p:tgtEl>
                                        <p:attrNameLst>
                                          <p:attrName>ppt_x</p:attrName>
                                        </p:attrNameLst>
                                      </p:cBhvr>
                                      <p:tavLst>
                                        <p:tav tm="0">
                                          <p:val>
                                            <p:strVal val="1+#ppt_w/2"/>
                                          </p:val>
                                        </p:tav>
                                        <p:tav tm="100000">
                                          <p:val>
                                            <p:strVal val="#ppt_x"/>
                                          </p:val>
                                        </p:tav>
                                      </p:tavLst>
                                    </p:anim>
                                    <p:anim calcmode="lin" valueType="num">
                                      <p:cBhvr additive="base">
                                        <p:cTn id="81" dur="7000" fill="hold"/>
                                        <p:tgtEl>
                                          <p:spTgt spid="11"/>
                                        </p:tgtEl>
                                        <p:attrNameLst>
                                          <p:attrName>ppt_y</p:attrName>
                                        </p:attrNameLst>
                                      </p:cBhvr>
                                      <p:tavLst>
                                        <p:tav tm="0">
                                          <p:val>
                                            <p:strVal val="1+#ppt_h/2"/>
                                          </p:val>
                                        </p:tav>
                                        <p:tav tm="100000">
                                          <p:val>
                                            <p:strVal val="#ppt_y"/>
                                          </p:val>
                                        </p:tav>
                                      </p:tavLst>
                                    </p:anim>
                                  </p:childTnLst>
                                </p:cTn>
                              </p:par>
                              <p:par>
                                <p:cTn id="82" presetID="19" presetClass="entr" presetSubtype="10"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p:cTn id="84" dur="7000" fill="hold"/>
                                        <p:tgtEl>
                                          <p:spTgt spid="11"/>
                                        </p:tgtEl>
                                        <p:attrNameLst>
                                          <p:attrName>ppt_w</p:attrName>
                                        </p:attrNameLst>
                                      </p:cBhvr>
                                      <p:tavLst>
                                        <p:tav tm="0" fmla="#ppt_w*sin(2.5*pi*$)">
                                          <p:val>
                                            <p:fltVal val="0"/>
                                          </p:val>
                                        </p:tav>
                                        <p:tav tm="100000">
                                          <p:val>
                                            <p:fltVal val="1"/>
                                          </p:val>
                                        </p:tav>
                                      </p:tavLst>
                                    </p:anim>
                                    <p:anim calcmode="lin" valueType="num">
                                      <p:cBhvr>
                                        <p:cTn id="85" dur="7000" fill="hold"/>
                                        <p:tgtEl>
                                          <p:spTgt spid="11"/>
                                        </p:tgtEl>
                                        <p:attrNameLst>
                                          <p:attrName>ppt_h</p:attrName>
                                        </p:attrNameLst>
                                      </p:cBhvr>
                                      <p:tavLst>
                                        <p:tav tm="0">
                                          <p:val>
                                            <p:strVal val="#ppt_h"/>
                                          </p:val>
                                        </p:tav>
                                        <p:tav tm="100000">
                                          <p:val>
                                            <p:strVal val="#ppt_h"/>
                                          </p:val>
                                        </p:tav>
                                      </p:tavLst>
                                    </p:anim>
                                  </p:childTnLst>
                                </p:cTn>
                              </p:par>
                              <p:par>
                                <p:cTn id="86" presetID="8" presetClass="emph" presetSubtype="0" repeatCount="indefinite" fill="hold" grpId="2" nodeType="withEffect">
                                  <p:stCondLst>
                                    <p:cond delay="0"/>
                                  </p:stCondLst>
                                  <p:childTnLst>
                                    <p:animRot by="21600000">
                                      <p:cBhvr>
                                        <p:cTn id="87" dur="7000" fill="hold"/>
                                        <p:tgtEl>
                                          <p:spTgt spid="11"/>
                                        </p:tgtEl>
                                        <p:attrNameLst>
                                          <p:attrName>r</p:attrName>
                                        </p:attrNameLst>
                                      </p:cBhvr>
                                    </p:animRot>
                                  </p:childTnLst>
                                </p:cTn>
                              </p:par>
                              <p:par>
                                <p:cTn id="88" presetID="2" presetClass="exit" presetSubtype="6" fill="hold" grpId="3" nodeType="withEffect">
                                  <p:stCondLst>
                                    <p:cond delay="0"/>
                                  </p:stCondLst>
                                  <p:childTnLst>
                                    <p:anim calcmode="lin" valueType="num">
                                      <p:cBhvr additive="base">
                                        <p:cTn id="89" dur="7000"/>
                                        <p:tgtEl>
                                          <p:spTgt spid="11"/>
                                        </p:tgtEl>
                                        <p:attrNameLst>
                                          <p:attrName>ppt_x</p:attrName>
                                        </p:attrNameLst>
                                      </p:cBhvr>
                                      <p:tavLst>
                                        <p:tav tm="0">
                                          <p:val>
                                            <p:strVal val="ppt_x"/>
                                          </p:val>
                                        </p:tav>
                                        <p:tav tm="100000">
                                          <p:val>
                                            <p:strVal val="1+ppt_w/2"/>
                                          </p:val>
                                        </p:tav>
                                      </p:tavLst>
                                    </p:anim>
                                    <p:anim calcmode="lin" valueType="num">
                                      <p:cBhvr additive="base">
                                        <p:cTn id="90" dur="7000"/>
                                        <p:tgtEl>
                                          <p:spTgt spid="11"/>
                                        </p:tgtEl>
                                        <p:attrNameLst>
                                          <p:attrName>ppt_y</p:attrName>
                                        </p:attrNameLst>
                                      </p:cBhvr>
                                      <p:tavLst>
                                        <p:tav tm="0">
                                          <p:val>
                                            <p:strVal val="ppt_y"/>
                                          </p:val>
                                        </p:tav>
                                        <p:tav tm="100000">
                                          <p:val>
                                            <p:strVal val="1+ppt_h/2"/>
                                          </p:val>
                                        </p:tav>
                                      </p:tavLst>
                                    </p:anim>
                                    <p:set>
                                      <p:cBhvr>
                                        <p:cTn id="91" dur="1" fill="hold">
                                          <p:stCondLst>
                                            <p:cond delay="6999"/>
                                          </p:stCondLst>
                                        </p:cTn>
                                        <p:tgtEl>
                                          <p:spTgt spid="11"/>
                                        </p:tgtEl>
                                        <p:attrNameLst>
                                          <p:attrName>style.visibility</p:attrName>
                                        </p:attrNameLst>
                                      </p:cBhvr>
                                      <p:to>
                                        <p:strVal val="hidden"/>
                                      </p:to>
                                    </p:set>
                                  </p:childTnLst>
                                </p:cTn>
                              </p:par>
                              <p:par>
                                <p:cTn id="92" presetID="2" presetClass="entr" presetSubtype="12"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6000" fill="hold"/>
                                        <p:tgtEl>
                                          <p:spTgt spid="12"/>
                                        </p:tgtEl>
                                        <p:attrNameLst>
                                          <p:attrName>ppt_x</p:attrName>
                                        </p:attrNameLst>
                                      </p:cBhvr>
                                      <p:tavLst>
                                        <p:tav tm="0">
                                          <p:val>
                                            <p:strVal val="0-#ppt_w/2"/>
                                          </p:val>
                                        </p:tav>
                                        <p:tav tm="100000">
                                          <p:val>
                                            <p:strVal val="#ppt_x"/>
                                          </p:val>
                                        </p:tav>
                                      </p:tavLst>
                                    </p:anim>
                                    <p:anim calcmode="lin" valueType="num">
                                      <p:cBhvr additive="base">
                                        <p:cTn id="95" dur="6000" fill="hold"/>
                                        <p:tgtEl>
                                          <p:spTgt spid="12"/>
                                        </p:tgtEl>
                                        <p:attrNameLst>
                                          <p:attrName>ppt_y</p:attrName>
                                        </p:attrNameLst>
                                      </p:cBhvr>
                                      <p:tavLst>
                                        <p:tav tm="0">
                                          <p:val>
                                            <p:strVal val="1+#ppt_h/2"/>
                                          </p:val>
                                        </p:tav>
                                        <p:tav tm="100000">
                                          <p:val>
                                            <p:strVal val="#ppt_y"/>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6000" fill="hold"/>
                                        <p:tgtEl>
                                          <p:spTgt spid="12"/>
                                        </p:tgtEl>
                                        <p:attrNameLst>
                                          <p:attrName>ppt_w</p:attrName>
                                        </p:attrNameLst>
                                      </p:cBhvr>
                                      <p:tavLst>
                                        <p:tav tm="0" fmla="#ppt_w*sin(2.5*pi*$)">
                                          <p:val>
                                            <p:fltVal val="0"/>
                                          </p:val>
                                        </p:tav>
                                        <p:tav tm="100000">
                                          <p:val>
                                            <p:fltVal val="1"/>
                                          </p:val>
                                        </p:tav>
                                      </p:tavLst>
                                    </p:anim>
                                    <p:anim calcmode="lin" valueType="num">
                                      <p:cBhvr>
                                        <p:cTn id="99" dur="6000" fill="hold"/>
                                        <p:tgtEl>
                                          <p:spTgt spid="12"/>
                                        </p:tgtEl>
                                        <p:attrNameLst>
                                          <p:attrName>ppt_h</p:attrName>
                                        </p:attrNameLst>
                                      </p:cBhvr>
                                      <p:tavLst>
                                        <p:tav tm="0">
                                          <p:val>
                                            <p:strVal val="#ppt_h"/>
                                          </p:val>
                                        </p:tav>
                                        <p:tav tm="100000">
                                          <p:val>
                                            <p:strVal val="#ppt_h"/>
                                          </p:val>
                                        </p:tav>
                                      </p:tavLst>
                                    </p:anim>
                                  </p:childTnLst>
                                </p:cTn>
                              </p:par>
                              <p:par>
                                <p:cTn id="100" presetID="8" presetClass="emph" presetSubtype="0" fill="hold" grpId="2" nodeType="withEffect">
                                  <p:stCondLst>
                                    <p:cond delay="0"/>
                                  </p:stCondLst>
                                  <p:childTnLst>
                                    <p:animRot by="-21600000">
                                      <p:cBhvr>
                                        <p:cTn id="101" dur="6000" fill="hold"/>
                                        <p:tgtEl>
                                          <p:spTgt spid="12"/>
                                        </p:tgtEl>
                                        <p:attrNameLst>
                                          <p:attrName>r</p:attrName>
                                        </p:attrNameLst>
                                      </p:cBhvr>
                                    </p:animRot>
                                  </p:childTnLst>
                                </p:cTn>
                              </p:par>
                              <p:par>
                                <p:cTn id="102" presetID="2" presetClass="exit" presetSubtype="12" fill="hold" grpId="3" nodeType="withEffect">
                                  <p:stCondLst>
                                    <p:cond delay="0"/>
                                  </p:stCondLst>
                                  <p:childTnLst>
                                    <p:anim calcmode="lin" valueType="num">
                                      <p:cBhvr additive="base">
                                        <p:cTn id="103" dur="6000"/>
                                        <p:tgtEl>
                                          <p:spTgt spid="12"/>
                                        </p:tgtEl>
                                        <p:attrNameLst>
                                          <p:attrName>ppt_x</p:attrName>
                                        </p:attrNameLst>
                                      </p:cBhvr>
                                      <p:tavLst>
                                        <p:tav tm="0">
                                          <p:val>
                                            <p:strVal val="ppt_x"/>
                                          </p:val>
                                        </p:tav>
                                        <p:tav tm="100000">
                                          <p:val>
                                            <p:strVal val="0-ppt_w/2"/>
                                          </p:val>
                                        </p:tav>
                                      </p:tavLst>
                                    </p:anim>
                                    <p:anim calcmode="lin" valueType="num">
                                      <p:cBhvr additive="base">
                                        <p:cTn id="104" dur="6000"/>
                                        <p:tgtEl>
                                          <p:spTgt spid="12"/>
                                        </p:tgtEl>
                                        <p:attrNameLst>
                                          <p:attrName>ppt_y</p:attrName>
                                        </p:attrNameLst>
                                      </p:cBhvr>
                                      <p:tavLst>
                                        <p:tav tm="0">
                                          <p:val>
                                            <p:strVal val="ppt_y"/>
                                          </p:val>
                                        </p:tav>
                                        <p:tav tm="100000">
                                          <p:val>
                                            <p:strVal val="1+ppt_h/2"/>
                                          </p:val>
                                        </p:tav>
                                      </p:tavLst>
                                    </p:anim>
                                    <p:set>
                                      <p:cBhvr>
                                        <p:cTn id="105" dur="1" fill="hold">
                                          <p:stCondLst>
                                            <p:cond delay="5999"/>
                                          </p:stCondLst>
                                        </p:cTn>
                                        <p:tgtEl>
                                          <p:spTgt spid="12"/>
                                        </p:tgtEl>
                                        <p:attrNameLst>
                                          <p:attrName>style.visibility</p:attrName>
                                        </p:attrNameLst>
                                      </p:cBhvr>
                                      <p:to>
                                        <p:strVal val="hidden"/>
                                      </p:to>
                                    </p:set>
                                  </p:childTnLst>
                                </p:cTn>
                              </p:par>
                              <p:par>
                                <p:cTn id="106" presetID="2" presetClass="entr" presetSubtype="12" fill="hold" grpId="0" nodeType="withEffect">
                                  <p:stCondLst>
                                    <p:cond delay="0"/>
                                  </p:stCondLst>
                                  <p:childTnLst>
                                    <p:set>
                                      <p:cBhvr>
                                        <p:cTn id="107" dur="1" fill="hold">
                                          <p:stCondLst>
                                            <p:cond delay="0"/>
                                          </p:stCondLst>
                                        </p:cTn>
                                        <p:tgtEl>
                                          <p:spTgt spid="13"/>
                                        </p:tgtEl>
                                        <p:attrNameLst>
                                          <p:attrName>style.visibility</p:attrName>
                                        </p:attrNameLst>
                                      </p:cBhvr>
                                      <p:to>
                                        <p:strVal val="visible"/>
                                      </p:to>
                                    </p:set>
                                    <p:anim calcmode="lin" valueType="num">
                                      <p:cBhvr additive="base">
                                        <p:cTn id="108" dur="7000" fill="hold"/>
                                        <p:tgtEl>
                                          <p:spTgt spid="13"/>
                                        </p:tgtEl>
                                        <p:attrNameLst>
                                          <p:attrName>ppt_x</p:attrName>
                                        </p:attrNameLst>
                                      </p:cBhvr>
                                      <p:tavLst>
                                        <p:tav tm="0">
                                          <p:val>
                                            <p:strVal val="0-#ppt_w/2"/>
                                          </p:val>
                                        </p:tav>
                                        <p:tav tm="100000">
                                          <p:val>
                                            <p:strVal val="#ppt_x"/>
                                          </p:val>
                                        </p:tav>
                                      </p:tavLst>
                                    </p:anim>
                                    <p:anim calcmode="lin" valueType="num">
                                      <p:cBhvr additive="base">
                                        <p:cTn id="109" dur="7000" fill="hold"/>
                                        <p:tgtEl>
                                          <p:spTgt spid="13"/>
                                        </p:tgtEl>
                                        <p:attrNameLst>
                                          <p:attrName>ppt_y</p:attrName>
                                        </p:attrNameLst>
                                      </p:cBhvr>
                                      <p:tavLst>
                                        <p:tav tm="0">
                                          <p:val>
                                            <p:strVal val="1+#ppt_h/2"/>
                                          </p:val>
                                        </p:tav>
                                        <p:tav tm="100000">
                                          <p:val>
                                            <p:strVal val="#ppt_y"/>
                                          </p:val>
                                        </p:tav>
                                      </p:tavLst>
                                    </p:anim>
                                  </p:childTnLst>
                                </p:cTn>
                              </p:par>
                              <p:par>
                                <p:cTn id="110" presetID="19" presetClass="entr" presetSubtype="10"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p:cTn id="112" dur="7000" fill="hold"/>
                                        <p:tgtEl>
                                          <p:spTgt spid="13"/>
                                        </p:tgtEl>
                                        <p:attrNameLst>
                                          <p:attrName>ppt_w</p:attrName>
                                        </p:attrNameLst>
                                      </p:cBhvr>
                                      <p:tavLst>
                                        <p:tav tm="0" fmla="#ppt_w*sin(2.5*pi*$)">
                                          <p:val>
                                            <p:fltVal val="0"/>
                                          </p:val>
                                        </p:tav>
                                        <p:tav tm="100000">
                                          <p:val>
                                            <p:fltVal val="1"/>
                                          </p:val>
                                        </p:tav>
                                      </p:tavLst>
                                    </p:anim>
                                    <p:anim calcmode="lin" valueType="num">
                                      <p:cBhvr>
                                        <p:cTn id="113" dur="7000" fill="hold"/>
                                        <p:tgtEl>
                                          <p:spTgt spid="13"/>
                                        </p:tgtEl>
                                        <p:attrNameLst>
                                          <p:attrName>ppt_h</p:attrName>
                                        </p:attrNameLst>
                                      </p:cBhvr>
                                      <p:tavLst>
                                        <p:tav tm="0">
                                          <p:val>
                                            <p:strVal val="#ppt_h"/>
                                          </p:val>
                                        </p:tav>
                                        <p:tav tm="100000">
                                          <p:val>
                                            <p:strVal val="#ppt_h"/>
                                          </p:val>
                                        </p:tav>
                                      </p:tavLst>
                                    </p:anim>
                                  </p:childTnLst>
                                </p:cTn>
                              </p:par>
                              <p:par>
                                <p:cTn id="114" presetID="8" presetClass="emph" presetSubtype="0" fill="hold" grpId="2" nodeType="withEffect">
                                  <p:stCondLst>
                                    <p:cond delay="0"/>
                                  </p:stCondLst>
                                  <p:childTnLst>
                                    <p:animRot by="-21600000">
                                      <p:cBhvr>
                                        <p:cTn id="115" dur="7000" fill="hold"/>
                                        <p:tgtEl>
                                          <p:spTgt spid="13"/>
                                        </p:tgtEl>
                                        <p:attrNameLst>
                                          <p:attrName>r</p:attrName>
                                        </p:attrNameLst>
                                      </p:cBhvr>
                                    </p:animRot>
                                  </p:childTnLst>
                                </p:cTn>
                              </p:par>
                              <p:par>
                                <p:cTn id="116" presetID="2" presetClass="exit" presetSubtype="12" fill="hold" grpId="3" nodeType="withEffect">
                                  <p:stCondLst>
                                    <p:cond delay="0"/>
                                  </p:stCondLst>
                                  <p:childTnLst>
                                    <p:anim calcmode="lin" valueType="num">
                                      <p:cBhvr additive="base">
                                        <p:cTn id="117" dur="7000"/>
                                        <p:tgtEl>
                                          <p:spTgt spid="13"/>
                                        </p:tgtEl>
                                        <p:attrNameLst>
                                          <p:attrName>ppt_x</p:attrName>
                                        </p:attrNameLst>
                                      </p:cBhvr>
                                      <p:tavLst>
                                        <p:tav tm="0">
                                          <p:val>
                                            <p:strVal val="ppt_x"/>
                                          </p:val>
                                        </p:tav>
                                        <p:tav tm="100000">
                                          <p:val>
                                            <p:strVal val="0-ppt_w/2"/>
                                          </p:val>
                                        </p:tav>
                                      </p:tavLst>
                                    </p:anim>
                                    <p:anim calcmode="lin" valueType="num">
                                      <p:cBhvr additive="base">
                                        <p:cTn id="118" dur="7000"/>
                                        <p:tgtEl>
                                          <p:spTgt spid="13"/>
                                        </p:tgtEl>
                                        <p:attrNameLst>
                                          <p:attrName>ppt_y</p:attrName>
                                        </p:attrNameLst>
                                      </p:cBhvr>
                                      <p:tavLst>
                                        <p:tav tm="0">
                                          <p:val>
                                            <p:strVal val="ppt_y"/>
                                          </p:val>
                                        </p:tav>
                                        <p:tav tm="100000">
                                          <p:val>
                                            <p:strVal val="1+ppt_h/2"/>
                                          </p:val>
                                        </p:tav>
                                      </p:tavLst>
                                    </p:anim>
                                    <p:set>
                                      <p:cBhvr>
                                        <p:cTn id="119" dur="1" fill="hold">
                                          <p:stCondLst>
                                            <p:cond delay="6999"/>
                                          </p:stCondLst>
                                        </p:cTn>
                                        <p:tgtEl>
                                          <p:spTgt spid="13"/>
                                        </p:tgtEl>
                                        <p:attrNameLst>
                                          <p:attrName>style.visibility</p:attrName>
                                        </p:attrNameLst>
                                      </p:cBhvr>
                                      <p:to>
                                        <p:strVal val="hidden"/>
                                      </p:to>
                                    </p:set>
                                  </p:childTnLst>
                                </p:cTn>
                              </p:par>
                              <p:par>
                                <p:cTn id="120" presetID="2" presetClass="entr" presetSubtype="9" fill="hold" grpId="0"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additive="base">
                                        <p:cTn id="122" dur="6000" fill="hold"/>
                                        <p:tgtEl>
                                          <p:spTgt spid="14"/>
                                        </p:tgtEl>
                                        <p:attrNameLst>
                                          <p:attrName>ppt_x</p:attrName>
                                        </p:attrNameLst>
                                      </p:cBhvr>
                                      <p:tavLst>
                                        <p:tav tm="0">
                                          <p:val>
                                            <p:strVal val="0-#ppt_w/2"/>
                                          </p:val>
                                        </p:tav>
                                        <p:tav tm="100000">
                                          <p:val>
                                            <p:strVal val="#ppt_x"/>
                                          </p:val>
                                        </p:tav>
                                      </p:tavLst>
                                    </p:anim>
                                    <p:anim calcmode="lin" valueType="num">
                                      <p:cBhvr additive="base">
                                        <p:cTn id="123" dur="6000" fill="hold"/>
                                        <p:tgtEl>
                                          <p:spTgt spid="14"/>
                                        </p:tgtEl>
                                        <p:attrNameLst>
                                          <p:attrName>ppt_y</p:attrName>
                                        </p:attrNameLst>
                                      </p:cBhvr>
                                      <p:tavLst>
                                        <p:tav tm="0">
                                          <p:val>
                                            <p:strVal val="0-#ppt_h/2"/>
                                          </p:val>
                                        </p:tav>
                                        <p:tav tm="100000">
                                          <p:val>
                                            <p:strVal val="#ppt_y"/>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p:cTn id="126" dur="6000" fill="hold"/>
                                        <p:tgtEl>
                                          <p:spTgt spid="14"/>
                                        </p:tgtEl>
                                        <p:attrNameLst>
                                          <p:attrName>ppt_w</p:attrName>
                                        </p:attrNameLst>
                                      </p:cBhvr>
                                      <p:tavLst>
                                        <p:tav tm="0" fmla="#ppt_w*sin(2.5*pi*$)">
                                          <p:val>
                                            <p:fltVal val="0"/>
                                          </p:val>
                                        </p:tav>
                                        <p:tav tm="100000">
                                          <p:val>
                                            <p:fltVal val="1"/>
                                          </p:val>
                                        </p:tav>
                                      </p:tavLst>
                                    </p:anim>
                                    <p:anim calcmode="lin" valueType="num">
                                      <p:cBhvr>
                                        <p:cTn id="127" dur="6000" fill="hold"/>
                                        <p:tgtEl>
                                          <p:spTgt spid="14"/>
                                        </p:tgtEl>
                                        <p:attrNameLst>
                                          <p:attrName>ppt_h</p:attrName>
                                        </p:attrNameLst>
                                      </p:cBhvr>
                                      <p:tavLst>
                                        <p:tav tm="0">
                                          <p:val>
                                            <p:strVal val="#ppt_h"/>
                                          </p:val>
                                        </p:tav>
                                        <p:tav tm="100000">
                                          <p:val>
                                            <p:strVal val="#ppt_h"/>
                                          </p:val>
                                        </p:tav>
                                      </p:tavLst>
                                    </p:anim>
                                  </p:childTnLst>
                                </p:cTn>
                              </p:par>
                              <p:par>
                                <p:cTn id="128" presetID="8" presetClass="emph" presetSubtype="0" repeatCount="indefinite" fill="hold" grpId="2" nodeType="withEffect">
                                  <p:stCondLst>
                                    <p:cond delay="0"/>
                                  </p:stCondLst>
                                  <p:childTnLst>
                                    <p:animRot by="21600000">
                                      <p:cBhvr>
                                        <p:cTn id="129" dur="6000" fill="hold"/>
                                        <p:tgtEl>
                                          <p:spTgt spid="14"/>
                                        </p:tgtEl>
                                        <p:attrNameLst>
                                          <p:attrName>r</p:attrName>
                                        </p:attrNameLst>
                                      </p:cBhvr>
                                    </p:animRot>
                                  </p:childTnLst>
                                </p:cTn>
                              </p:par>
                              <p:par>
                                <p:cTn id="130" presetID="2" presetClass="exit" presetSubtype="9" fill="hold" grpId="3" nodeType="withEffect">
                                  <p:stCondLst>
                                    <p:cond delay="0"/>
                                  </p:stCondLst>
                                  <p:childTnLst>
                                    <p:anim calcmode="lin" valueType="num">
                                      <p:cBhvr additive="base">
                                        <p:cTn id="131" dur="6000"/>
                                        <p:tgtEl>
                                          <p:spTgt spid="14"/>
                                        </p:tgtEl>
                                        <p:attrNameLst>
                                          <p:attrName>ppt_x</p:attrName>
                                        </p:attrNameLst>
                                      </p:cBhvr>
                                      <p:tavLst>
                                        <p:tav tm="0">
                                          <p:val>
                                            <p:strVal val="ppt_x"/>
                                          </p:val>
                                        </p:tav>
                                        <p:tav tm="100000">
                                          <p:val>
                                            <p:strVal val="0-ppt_w/2"/>
                                          </p:val>
                                        </p:tav>
                                      </p:tavLst>
                                    </p:anim>
                                    <p:anim calcmode="lin" valueType="num">
                                      <p:cBhvr additive="base">
                                        <p:cTn id="132" dur="6000"/>
                                        <p:tgtEl>
                                          <p:spTgt spid="14"/>
                                        </p:tgtEl>
                                        <p:attrNameLst>
                                          <p:attrName>ppt_y</p:attrName>
                                        </p:attrNameLst>
                                      </p:cBhvr>
                                      <p:tavLst>
                                        <p:tav tm="0">
                                          <p:val>
                                            <p:strVal val="ppt_y"/>
                                          </p:val>
                                        </p:tav>
                                        <p:tav tm="100000">
                                          <p:val>
                                            <p:strVal val="0-ppt_h/2"/>
                                          </p:val>
                                        </p:tav>
                                      </p:tavLst>
                                    </p:anim>
                                    <p:set>
                                      <p:cBhvr>
                                        <p:cTn id="133" dur="1" fill="hold">
                                          <p:stCondLst>
                                            <p:cond delay="5999"/>
                                          </p:stCondLst>
                                        </p:cTn>
                                        <p:tgtEl>
                                          <p:spTgt spid="14"/>
                                        </p:tgtEl>
                                        <p:attrNameLst>
                                          <p:attrName>style.visibility</p:attrName>
                                        </p:attrNameLst>
                                      </p:cBhvr>
                                      <p:to>
                                        <p:strVal val="hidden"/>
                                      </p:to>
                                    </p:set>
                                  </p:childTnLst>
                                </p:cTn>
                              </p:par>
                              <p:par>
                                <p:cTn id="134" presetID="2" presetClass="entr" presetSubtype="9" fill="hold" grpId="0" nodeType="withEffect">
                                  <p:stCondLst>
                                    <p:cond delay="0"/>
                                  </p:stCondLst>
                                  <p:childTnLst>
                                    <p:set>
                                      <p:cBhvr>
                                        <p:cTn id="135" dur="1" fill="hold">
                                          <p:stCondLst>
                                            <p:cond delay="0"/>
                                          </p:stCondLst>
                                        </p:cTn>
                                        <p:tgtEl>
                                          <p:spTgt spid="15"/>
                                        </p:tgtEl>
                                        <p:attrNameLst>
                                          <p:attrName>style.visibility</p:attrName>
                                        </p:attrNameLst>
                                      </p:cBhvr>
                                      <p:to>
                                        <p:strVal val="visible"/>
                                      </p:to>
                                    </p:set>
                                    <p:anim calcmode="lin" valueType="num">
                                      <p:cBhvr additive="base">
                                        <p:cTn id="136" dur="7000" fill="hold"/>
                                        <p:tgtEl>
                                          <p:spTgt spid="15"/>
                                        </p:tgtEl>
                                        <p:attrNameLst>
                                          <p:attrName>ppt_x</p:attrName>
                                        </p:attrNameLst>
                                      </p:cBhvr>
                                      <p:tavLst>
                                        <p:tav tm="0">
                                          <p:val>
                                            <p:strVal val="0-#ppt_w/2"/>
                                          </p:val>
                                        </p:tav>
                                        <p:tav tm="100000">
                                          <p:val>
                                            <p:strVal val="#ppt_x"/>
                                          </p:val>
                                        </p:tav>
                                      </p:tavLst>
                                    </p:anim>
                                    <p:anim calcmode="lin" valueType="num">
                                      <p:cBhvr additive="base">
                                        <p:cTn id="137" dur="7000" fill="hold"/>
                                        <p:tgtEl>
                                          <p:spTgt spid="15"/>
                                        </p:tgtEl>
                                        <p:attrNameLst>
                                          <p:attrName>ppt_y</p:attrName>
                                        </p:attrNameLst>
                                      </p:cBhvr>
                                      <p:tavLst>
                                        <p:tav tm="0">
                                          <p:val>
                                            <p:strVal val="0-#ppt_h/2"/>
                                          </p:val>
                                        </p:tav>
                                        <p:tav tm="100000">
                                          <p:val>
                                            <p:strVal val="#ppt_y"/>
                                          </p:val>
                                        </p:tav>
                                      </p:tavLst>
                                    </p:anim>
                                  </p:childTnLst>
                                </p:cTn>
                              </p:par>
                              <p:par>
                                <p:cTn id="138" presetID="19" presetClass="entr" presetSubtype="10" fill="hold" grpId="1" nodeType="withEffect">
                                  <p:stCondLst>
                                    <p:cond delay="0"/>
                                  </p:stCondLst>
                                  <p:childTnLst>
                                    <p:set>
                                      <p:cBhvr>
                                        <p:cTn id="139" dur="1" fill="hold">
                                          <p:stCondLst>
                                            <p:cond delay="0"/>
                                          </p:stCondLst>
                                        </p:cTn>
                                        <p:tgtEl>
                                          <p:spTgt spid="15"/>
                                        </p:tgtEl>
                                        <p:attrNameLst>
                                          <p:attrName>style.visibility</p:attrName>
                                        </p:attrNameLst>
                                      </p:cBhvr>
                                      <p:to>
                                        <p:strVal val="visible"/>
                                      </p:to>
                                    </p:set>
                                    <p:anim calcmode="lin" valueType="num">
                                      <p:cBhvr>
                                        <p:cTn id="140" dur="7000" fill="hold"/>
                                        <p:tgtEl>
                                          <p:spTgt spid="15"/>
                                        </p:tgtEl>
                                        <p:attrNameLst>
                                          <p:attrName>ppt_w</p:attrName>
                                        </p:attrNameLst>
                                      </p:cBhvr>
                                      <p:tavLst>
                                        <p:tav tm="0" fmla="#ppt_w*sin(2.5*pi*$)">
                                          <p:val>
                                            <p:fltVal val="0"/>
                                          </p:val>
                                        </p:tav>
                                        <p:tav tm="100000">
                                          <p:val>
                                            <p:fltVal val="1"/>
                                          </p:val>
                                        </p:tav>
                                      </p:tavLst>
                                    </p:anim>
                                    <p:anim calcmode="lin" valueType="num">
                                      <p:cBhvr>
                                        <p:cTn id="141" dur="7000" fill="hold"/>
                                        <p:tgtEl>
                                          <p:spTgt spid="15"/>
                                        </p:tgtEl>
                                        <p:attrNameLst>
                                          <p:attrName>ppt_h</p:attrName>
                                        </p:attrNameLst>
                                      </p:cBhvr>
                                      <p:tavLst>
                                        <p:tav tm="0">
                                          <p:val>
                                            <p:strVal val="#ppt_h"/>
                                          </p:val>
                                        </p:tav>
                                        <p:tav tm="100000">
                                          <p:val>
                                            <p:strVal val="#ppt_h"/>
                                          </p:val>
                                        </p:tav>
                                      </p:tavLst>
                                    </p:anim>
                                  </p:childTnLst>
                                </p:cTn>
                              </p:par>
                              <p:par>
                                <p:cTn id="142" presetID="8" presetClass="emph" presetSubtype="0" repeatCount="indefinite" fill="hold" grpId="2" nodeType="withEffect">
                                  <p:stCondLst>
                                    <p:cond delay="0"/>
                                  </p:stCondLst>
                                  <p:childTnLst>
                                    <p:animRot by="21600000">
                                      <p:cBhvr>
                                        <p:cTn id="143" dur="7000" fill="hold"/>
                                        <p:tgtEl>
                                          <p:spTgt spid="15"/>
                                        </p:tgtEl>
                                        <p:attrNameLst>
                                          <p:attrName>r</p:attrName>
                                        </p:attrNameLst>
                                      </p:cBhvr>
                                    </p:animRot>
                                  </p:childTnLst>
                                </p:cTn>
                              </p:par>
                              <p:par>
                                <p:cTn id="144" presetID="2" presetClass="exit" presetSubtype="9" fill="hold" grpId="3" nodeType="withEffect">
                                  <p:stCondLst>
                                    <p:cond delay="0"/>
                                  </p:stCondLst>
                                  <p:childTnLst>
                                    <p:anim calcmode="lin" valueType="num">
                                      <p:cBhvr additive="base">
                                        <p:cTn id="145" dur="7000"/>
                                        <p:tgtEl>
                                          <p:spTgt spid="15"/>
                                        </p:tgtEl>
                                        <p:attrNameLst>
                                          <p:attrName>ppt_x</p:attrName>
                                        </p:attrNameLst>
                                      </p:cBhvr>
                                      <p:tavLst>
                                        <p:tav tm="0">
                                          <p:val>
                                            <p:strVal val="ppt_x"/>
                                          </p:val>
                                        </p:tav>
                                        <p:tav tm="100000">
                                          <p:val>
                                            <p:strVal val="0-ppt_w/2"/>
                                          </p:val>
                                        </p:tav>
                                      </p:tavLst>
                                    </p:anim>
                                    <p:anim calcmode="lin" valueType="num">
                                      <p:cBhvr additive="base">
                                        <p:cTn id="146" dur="7000"/>
                                        <p:tgtEl>
                                          <p:spTgt spid="15"/>
                                        </p:tgtEl>
                                        <p:attrNameLst>
                                          <p:attrName>ppt_y</p:attrName>
                                        </p:attrNameLst>
                                      </p:cBhvr>
                                      <p:tavLst>
                                        <p:tav tm="0">
                                          <p:val>
                                            <p:strVal val="ppt_y"/>
                                          </p:val>
                                        </p:tav>
                                        <p:tav tm="100000">
                                          <p:val>
                                            <p:strVal val="0-ppt_h/2"/>
                                          </p:val>
                                        </p:tav>
                                      </p:tavLst>
                                    </p:anim>
                                    <p:set>
                                      <p:cBhvr>
                                        <p:cTn id="147" dur="1" fill="hold">
                                          <p:stCondLst>
                                            <p:cond delay="6999"/>
                                          </p:stCondLst>
                                        </p:cTn>
                                        <p:tgtEl>
                                          <p:spTgt spid="15"/>
                                        </p:tgtEl>
                                        <p:attrNameLst>
                                          <p:attrName>style.visibility</p:attrName>
                                        </p:attrNameLst>
                                      </p:cBhvr>
                                      <p:to>
                                        <p:strVal val="hidden"/>
                                      </p:to>
                                    </p:set>
                                  </p:childTnLst>
                                </p:cTn>
                              </p:par>
                              <p:par>
                                <p:cTn id="148" presetID="2" presetClass="entr" presetSubtype="3" fill="hold" grpId="0"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6000" fill="hold"/>
                                        <p:tgtEl>
                                          <p:spTgt spid="16"/>
                                        </p:tgtEl>
                                        <p:attrNameLst>
                                          <p:attrName>ppt_x</p:attrName>
                                        </p:attrNameLst>
                                      </p:cBhvr>
                                      <p:tavLst>
                                        <p:tav tm="0">
                                          <p:val>
                                            <p:strVal val="1+#ppt_w/2"/>
                                          </p:val>
                                        </p:tav>
                                        <p:tav tm="100000">
                                          <p:val>
                                            <p:strVal val="#ppt_x"/>
                                          </p:val>
                                        </p:tav>
                                      </p:tavLst>
                                    </p:anim>
                                    <p:anim calcmode="lin" valueType="num">
                                      <p:cBhvr additive="base">
                                        <p:cTn id="151" dur="6000" fill="hold"/>
                                        <p:tgtEl>
                                          <p:spTgt spid="16"/>
                                        </p:tgtEl>
                                        <p:attrNameLst>
                                          <p:attrName>ppt_y</p:attrName>
                                        </p:attrNameLst>
                                      </p:cBhvr>
                                      <p:tavLst>
                                        <p:tav tm="0">
                                          <p:val>
                                            <p:strVal val="0-#ppt_h/2"/>
                                          </p:val>
                                        </p:tav>
                                        <p:tav tm="100000">
                                          <p:val>
                                            <p:strVal val="#ppt_y"/>
                                          </p:val>
                                        </p:tav>
                                      </p:tavLst>
                                    </p:anim>
                                  </p:childTnLst>
                                </p:cTn>
                              </p:par>
                              <p:par>
                                <p:cTn id="152" presetID="19" presetClass="entr" presetSubtype="10" fill="hold" grpId="1" nodeType="withEffect">
                                  <p:stCondLst>
                                    <p:cond delay="0"/>
                                  </p:stCondLst>
                                  <p:childTnLst>
                                    <p:set>
                                      <p:cBhvr>
                                        <p:cTn id="153" dur="1" fill="hold">
                                          <p:stCondLst>
                                            <p:cond delay="0"/>
                                          </p:stCondLst>
                                        </p:cTn>
                                        <p:tgtEl>
                                          <p:spTgt spid="16"/>
                                        </p:tgtEl>
                                        <p:attrNameLst>
                                          <p:attrName>style.visibility</p:attrName>
                                        </p:attrNameLst>
                                      </p:cBhvr>
                                      <p:to>
                                        <p:strVal val="visible"/>
                                      </p:to>
                                    </p:set>
                                    <p:anim calcmode="lin" valueType="num">
                                      <p:cBhvr>
                                        <p:cTn id="154" dur="6000" fill="hold"/>
                                        <p:tgtEl>
                                          <p:spTgt spid="16"/>
                                        </p:tgtEl>
                                        <p:attrNameLst>
                                          <p:attrName>ppt_w</p:attrName>
                                        </p:attrNameLst>
                                      </p:cBhvr>
                                      <p:tavLst>
                                        <p:tav tm="0" fmla="#ppt_w*sin(2.5*pi*$)">
                                          <p:val>
                                            <p:fltVal val="0"/>
                                          </p:val>
                                        </p:tav>
                                        <p:tav tm="100000">
                                          <p:val>
                                            <p:fltVal val="1"/>
                                          </p:val>
                                        </p:tav>
                                      </p:tavLst>
                                    </p:anim>
                                    <p:anim calcmode="lin" valueType="num">
                                      <p:cBhvr>
                                        <p:cTn id="155" dur="6000" fill="hold"/>
                                        <p:tgtEl>
                                          <p:spTgt spid="16"/>
                                        </p:tgtEl>
                                        <p:attrNameLst>
                                          <p:attrName>ppt_h</p:attrName>
                                        </p:attrNameLst>
                                      </p:cBhvr>
                                      <p:tavLst>
                                        <p:tav tm="0">
                                          <p:val>
                                            <p:strVal val="#ppt_h"/>
                                          </p:val>
                                        </p:tav>
                                        <p:tav tm="100000">
                                          <p:val>
                                            <p:strVal val="#ppt_h"/>
                                          </p:val>
                                        </p:tav>
                                      </p:tavLst>
                                    </p:anim>
                                  </p:childTnLst>
                                </p:cTn>
                              </p:par>
                              <p:par>
                                <p:cTn id="156" presetID="8" presetClass="emph" presetSubtype="0" fill="hold" grpId="2" nodeType="withEffect">
                                  <p:stCondLst>
                                    <p:cond delay="0"/>
                                  </p:stCondLst>
                                  <p:childTnLst>
                                    <p:animRot by="-21600000">
                                      <p:cBhvr>
                                        <p:cTn id="157" dur="6000" fill="hold"/>
                                        <p:tgtEl>
                                          <p:spTgt spid="16"/>
                                        </p:tgtEl>
                                        <p:attrNameLst>
                                          <p:attrName>r</p:attrName>
                                        </p:attrNameLst>
                                      </p:cBhvr>
                                    </p:animRot>
                                  </p:childTnLst>
                                </p:cTn>
                              </p:par>
                              <p:par>
                                <p:cTn id="158" presetID="2" presetClass="exit" presetSubtype="3" fill="hold" grpId="3" nodeType="withEffect">
                                  <p:stCondLst>
                                    <p:cond delay="0"/>
                                  </p:stCondLst>
                                  <p:childTnLst>
                                    <p:anim calcmode="lin" valueType="num">
                                      <p:cBhvr additive="base">
                                        <p:cTn id="159" dur="6000"/>
                                        <p:tgtEl>
                                          <p:spTgt spid="16"/>
                                        </p:tgtEl>
                                        <p:attrNameLst>
                                          <p:attrName>ppt_x</p:attrName>
                                        </p:attrNameLst>
                                      </p:cBhvr>
                                      <p:tavLst>
                                        <p:tav tm="0">
                                          <p:val>
                                            <p:strVal val="ppt_x"/>
                                          </p:val>
                                        </p:tav>
                                        <p:tav tm="100000">
                                          <p:val>
                                            <p:strVal val="1+ppt_w/2"/>
                                          </p:val>
                                        </p:tav>
                                      </p:tavLst>
                                    </p:anim>
                                    <p:anim calcmode="lin" valueType="num">
                                      <p:cBhvr additive="base">
                                        <p:cTn id="160" dur="6000"/>
                                        <p:tgtEl>
                                          <p:spTgt spid="16"/>
                                        </p:tgtEl>
                                        <p:attrNameLst>
                                          <p:attrName>ppt_y</p:attrName>
                                        </p:attrNameLst>
                                      </p:cBhvr>
                                      <p:tavLst>
                                        <p:tav tm="0">
                                          <p:val>
                                            <p:strVal val="ppt_y"/>
                                          </p:val>
                                        </p:tav>
                                        <p:tav tm="100000">
                                          <p:val>
                                            <p:strVal val="0-ppt_h/2"/>
                                          </p:val>
                                        </p:tav>
                                      </p:tavLst>
                                    </p:anim>
                                    <p:set>
                                      <p:cBhvr>
                                        <p:cTn id="161" dur="1" fill="hold">
                                          <p:stCondLst>
                                            <p:cond delay="5999"/>
                                          </p:stCondLst>
                                        </p:cTn>
                                        <p:tgtEl>
                                          <p:spTgt spid="16"/>
                                        </p:tgtEl>
                                        <p:attrNameLst>
                                          <p:attrName>style.visibility</p:attrName>
                                        </p:attrNameLst>
                                      </p:cBhvr>
                                      <p:to>
                                        <p:strVal val="hidden"/>
                                      </p:to>
                                    </p:set>
                                  </p:childTnLst>
                                </p:cTn>
                              </p:par>
                              <p:par>
                                <p:cTn id="162" presetID="2" presetClass="entr" presetSubtype="3" fill="hold" grpId="0" nodeType="withEffect">
                                  <p:stCondLst>
                                    <p:cond delay="0"/>
                                  </p:stCondLst>
                                  <p:childTnLst>
                                    <p:set>
                                      <p:cBhvr>
                                        <p:cTn id="163" dur="1" fill="hold">
                                          <p:stCondLst>
                                            <p:cond delay="0"/>
                                          </p:stCondLst>
                                        </p:cTn>
                                        <p:tgtEl>
                                          <p:spTgt spid="17"/>
                                        </p:tgtEl>
                                        <p:attrNameLst>
                                          <p:attrName>style.visibility</p:attrName>
                                        </p:attrNameLst>
                                      </p:cBhvr>
                                      <p:to>
                                        <p:strVal val="visible"/>
                                      </p:to>
                                    </p:set>
                                    <p:anim calcmode="lin" valueType="num">
                                      <p:cBhvr additive="base">
                                        <p:cTn id="164" dur="7000" fill="hold"/>
                                        <p:tgtEl>
                                          <p:spTgt spid="17"/>
                                        </p:tgtEl>
                                        <p:attrNameLst>
                                          <p:attrName>ppt_x</p:attrName>
                                        </p:attrNameLst>
                                      </p:cBhvr>
                                      <p:tavLst>
                                        <p:tav tm="0">
                                          <p:val>
                                            <p:strVal val="1+#ppt_w/2"/>
                                          </p:val>
                                        </p:tav>
                                        <p:tav tm="100000">
                                          <p:val>
                                            <p:strVal val="#ppt_x"/>
                                          </p:val>
                                        </p:tav>
                                      </p:tavLst>
                                    </p:anim>
                                    <p:anim calcmode="lin" valueType="num">
                                      <p:cBhvr additive="base">
                                        <p:cTn id="165" dur="7000" fill="hold"/>
                                        <p:tgtEl>
                                          <p:spTgt spid="17"/>
                                        </p:tgtEl>
                                        <p:attrNameLst>
                                          <p:attrName>ppt_y</p:attrName>
                                        </p:attrNameLst>
                                      </p:cBhvr>
                                      <p:tavLst>
                                        <p:tav tm="0">
                                          <p:val>
                                            <p:strVal val="0-#ppt_h/2"/>
                                          </p:val>
                                        </p:tav>
                                        <p:tav tm="100000">
                                          <p:val>
                                            <p:strVal val="#ppt_y"/>
                                          </p:val>
                                        </p:tav>
                                      </p:tavLst>
                                    </p:anim>
                                  </p:childTnLst>
                                </p:cTn>
                              </p:par>
                              <p:par>
                                <p:cTn id="166" presetID="19" presetClass="entr" presetSubtype="10" fill="hold" grpId="1" nodeType="withEffect">
                                  <p:stCondLst>
                                    <p:cond delay="0"/>
                                  </p:stCondLst>
                                  <p:childTnLst>
                                    <p:set>
                                      <p:cBhvr>
                                        <p:cTn id="167" dur="1" fill="hold">
                                          <p:stCondLst>
                                            <p:cond delay="0"/>
                                          </p:stCondLst>
                                        </p:cTn>
                                        <p:tgtEl>
                                          <p:spTgt spid="17"/>
                                        </p:tgtEl>
                                        <p:attrNameLst>
                                          <p:attrName>style.visibility</p:attrName>
                                        </p:attrNameLst>
                                      </p:cBhvr>
                                      <p:to>
                                        <p:strVal val="visible"/>
                                      </p:to>
                                    </p:set>
                                    <p:anim calcmode="lin" valueType="num">
                                      <p:cBhvr>
                                        <p:cTn id="168" dur="7000" fill="hold"/>
                                        <p:tgtEl>
                                          <p:spTgt spid="17"/>
                                        </p:tgtEl>
                                        <p:attrNameLst>
                                          <p:attrName>ppt_w</p:attrName>
                                        </p:attrNameLst>
                                      </p:cBhvr>
                                      <p:tavLst>
                                        <p:tav tm="0" fmla="#ppt_w*sin(2.5*pi*$)">
                                          <p:val>
                                            <p:fltVal val="0"/>
                                          </p:val>
                                        </p:tav>
                                        <p:tav tm="100000">
                                          <p:val>
                                            <p:fltVal val="1"/>
                                          </p:val>
                                        </p:tav>
                                      </p:tavLst>
                                    </p:anim>
                                    <p:anim calcmode="lin" valueType="num">
                                      <p:cBhvr>
                                        <p:cTn id="169" dur="7000" fill="hold"/>
                                        <p:tgtEl>
                                          <p:spTgt spid="17"/>
                                        </p:tgtEl>
                                        <p:attrNameLst>
                                          <p:attrName>ppt_h</p:attrName>
                                        </p:attrNameLst>
                                      </p:cBhvr>
                                      <p:tavLst>
                                        <p:tav tm="0">
                                          <p:val>
                                            <p:strVal val="#ppt_h"/>
                                          </p:val>
                                        </p:tav>
                                        <p:tav tm="100000">
                                          <p:val>
                                            <p:strVal val="#ppt_h"/>
                                          </p:val>
                                        </p:tav>
                                      </p:tavLst>
                                    </p:anim>
                                  </p:childTnLst>
                                </p:cTn>
                              </p:par>
                              <p:par>
                                <p:cTn id="170" presetID="8" presetClass="emph" presetSubtype="0" fill="hold" grpId="2" nodeType="withEffect">
                                  <p:stCondLst>
                                    <p:cond delay="0"/>
                                  </p:stCondLst>
                                  <p:childTnLst>
                                    <p:animRot by="-21600000">
                                      <p:cBhvr>
                                        <p:cTn id="171" dur="7000" fill="hold"/>
                                        <p:tgtEl>
                                          <p:spTgt spid="17"/>
                                        </p:tgtEl>
                                        <p:attrNameLst>
                                          <p:attrName>r</p:attrName>
                                        </p:attrNameLst>
                                      </p:cBhvr>
                                    </p:animRot>
                                  </p:childTnLst>
                                </p:cTn>
                              </p:par>
                              <p:par>
                                <p:cTn id="172" presetID="2" presetClass="exit" presetSubtype="3" fill="hold" grpId="3" nodeType="withEffect">
                                  <p:stCondLst>
                                    <p:cond delay="0"/>
                                  </p:stCondLst>
                                  <p:childTnLst>
                                    <p:anim calcmode="lin" valueType="num">
                                      <p:cBhvr additive="base">
                                        <p:cTn id="173" dur="7000"/>
                                        <p:tgtEl>
                                          <p:spTgt spid="17"/>
                                        </p:tgtEl>
                                        <p:attrNameLst>
                                          <p:attrName>ppt_x</p:attrName>
                                        </p:attrNameLst>
                                      </p:cBhvr>
                                      <p:tavLst>
                                        <p:tav tm="0">
                                          <p:val>
                                            <p:strVal val="ppt_x"/>
                                          </p:val>
                                        </p:tav>
                                        <p:tav tm="100000">
                                          <p:val>
                                            <p:strVal val="1+ppt_w/2"/>
                                          </p:val>
                                        </p:tav>
                                      </p:tavLst>
                                    </p:anim>
                                    <p:anim calcmode="lin" valueType="num">
                                      <p:cBhvr additive="base">
                                        <p:cTn id="174" dur="7000"/>
                                        <p:tgtEl>
                                          <p:spTgt spid="17"/>
                                        </p:tgtEl>
                                        <p:attrNameLst>
                                          <p:attrName>ppt_y</p:attrName>
                                        </p:attrNameLst>
                                      </p:cBhvr>
                                      <p:tavLst>
                                        <p:tav tm="0">
                                          <p:val>
                                            <p:strVal val="ppt_y"/>
                                          </p:val>
                                        </p:tav>
                                        <p:tav tm="100000">
                                          <p:val>
                                            <p:strVal val="0-ppt_h/2"/>
                                          </p:val>
                                        </p:tav>
                                      </p:tavLst>
                                    </p:anim>
                                    <p:set>
                                      <p:cBhvr>
                                        <p:cTn id="175" dur="1" fill="hold">
                                          <p:stCondLst>
                                            <p:cond delay="6999"/>
                                          </p:stCondLst>
                                        </p:cTn>
                                        <p:tgtEl>
                                          <p:spTgt spid="17"/>
                                        </p:tgtEl>
                                        <p:attrNameLst>
                                          <p:attrName>style.visibility</p:attrName>
                                        </p:attrNameLst>
                                      </p:cBhvr>
                                      <p:to>
                                        <p:strVal val="hidden"/>
                                      </p:to>
                                    </p:set>
                                  </p:childTnLst>
                                </p:cTn>
                              </p:par>
                              <p:par>
                                <p:cTn id="176" presetID="17" presetClass="entr" presetSubtype="10" fill="hold" nodeType="withEffect">
                                  <p:stCondLst>
                                    <p:cond delay="500"/>
                                  </p:stCondLst>
                                  <p:childTnLst>
                                    <p:set>
                                      <p:cBhvr>
                                        <p:cTn id="177" dur="1" fill="hold">
                                          <p:stCondLst>
                                            <p:cond delay="0"/>
                                          </p:stCondLst>
                                        </p:cTn>
                                        <p:tgtEl>
                                          <p:spTgt spid="18"/>
                                        </p:tgtEl>
                                        <p:attrNameLst>
                                          <p:attrName>style.visibility</p:attrName>
                                        </p:attrNameLst>
                                      </p:cBhvr>
                                      <p:to>
                                        <p:strVal val="visible"/>
                                      </p:to>
                                    </p:set>
                                    <p:anim calcmode="lin" valueType="num">
                                      <p:cBhvr>
                                        <p:cTn id="178" dur="4750" fill="hold"/>
                                        <p:tgtEl>
                                          <p:spTgt spid="18"/>
                                        </p:tgtEl>
                                        <p:attrNameLst>
                                          <p:attrName>ppt_w</p:attrName>
                                        </p:attrNameLst>
                                      </p:cBhvr>
                                      <p:tavLst>
                                        <p:tav tm="0">
                                          <p:val>
                                            <p:fltVal val="0"/>
                                          </p:val>
                                        </p:tav>
                                        <p:tav tm="100000">
                                          <p:val>
                                            <p:strVal val="#ppt_w"/>
                                          </p:val>
                                        </p:tav>
                                      </p:tavLst>
                                    </p:anim>
                                    <p:anim calcmode="lin" valueType="num">
                                      <p:cBhvr>
                                        <p:cTn id="179" dur="4750" fill="hold"/>
                                        <p:tgtEl>
                                          <p:spTgt spid="18"/>
                                        </p:tgtEl>
                                        <p:attrNameLst>
                                          <p:attrName>ppt_h</p:attrName>
                                        </p:attrNameLst>
                                      </p:cBhvr>
                                      <p:tavLst>
                                        <p:tav tm="0">
                                          <p:val>
                                            <p:strVal val="#ppt_h"/>
                                          </p:val>
                                        </p:tav>
                                        <p:tav tm="100000">
                                          <p:val>
                                            <p:strVal val="#ppt_h"/>
                                          </p:val>
                                        </p:tav>
                                      </p:tavLst>
                                    </p:anim>
                                  </p:childTnLst>
                                </p:cTn>
                              </p:par>
                              <p:par>
                                <p:cTn id="180" presetID="4" presetClass="entr" presetSubtype="32" fill="hold" nodeType="withEffect">
                                  <p:stCondLst>
                                    <p:cond delay="500"/>
                                  </p:stCondLst>
                                  <p:childTnLst>
                                    <p:set>
                                      <p:cBhvr>
                                        <p:cTn id="181" dur="1" fill="hold">
                                          <p:stCondLst>
                                            <p:cond delay="0"/>
                                          </p:stCondLst>
                                        </p:cTn>
                                        <p:tgtEl>
                                          <p:spTgt spid="18"/>
                                        </p:tgtEl>
                                        <p:attrNameLst>
                                          <p:attrName>style.visibility</p:attrName>
                                        </p:attrNameLst>
                                      </p:cBhvr>
                                      <p:to>
                                        <p:strVal val="visible"/>
                                      </p:to>
                                    </p:set>
                                    <p:animEffect transition="in" filter="box(out)">
                                      <p:cBhvr>
                                        <p:cTn id="182" dur="475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MUJER VIRTUOSAAA.jpg"/>
          <p:cNvPicPr>
            <a:picLocks noGrp="1" noChangeAspect="1"/>
          </p:cNvPicPr>
          <p:nvPr isPhoto="1"/>
        </p:nvPicPr>
        <p:blipFill rotWithShape="1">
          <a:blip r:embed="rId2" cstate="email">
            <a:extLst>
              <a:ext uri="{BEBA8EAE-BF5A-486C-A8C5-ECC9F3942E4B}">
                <a14:imgProps xmlns:a14="http://schemas.microsoft.com/office/drawing/2010/main">
                  <a14:imgLayer r:embed="rId3">
                    <a14:imgEffect>
                      <a14:colorTemperature colorTemp="4250"/>
                    </a14:imgEffect>
                    <a14:imgEffect>
                      <a14:brightnessContrast bright="-40000" contrast="40000"/>
                    </a14:imgEffect>
                  </a14:imgLayer>
                </a14:imgProps>
              </a:ext>
            </a:extLst>
          </a:blip>
          <a:srcRect/>
          <a:stretch/>
        </p:blipFill>
        <p:spPr>
          <a:xfrm>
            <a:off x="36929" y="0"/>
            <a:ext cx="9144000" cy="6858000"/>
          </a:xfrm>
          <a:prstGeom prst="rect">
            <a:avLst/>
          </a:prstGeom>
          <a:noFill/>
          <a:ln>
            <a:noFill/>
          </a:ln>
        </p:spPr>
      </p:pic>
      <p:pic>
        <p:nvPicPr>
          <p:cNvPr id="2" name="1 Imagen" descr="Diapositiva3.JPG"/>
          <p:cNvPicPr>
            <a:picLocks noGrp="1" noChangeAspect="1"/>
          </p:cNvPicPr>
          <p:nvPr isPhoto="1"/>
        </p:nvPicPr>
        <p:blipFill>
          <a:blip r:embed="rId4" cstate="email">
            <a:lum/>
          </a:blip>
          <a:stretch>
            <a:fillRect/>
          </a:stretch>
        </p:blipFill>
        <p:spPr>
          <a:xfrm>
            <a:off x="-28215" y="0"/>
            <a:ext cx="9212851" cy="6858000"/>
          </a:xfrm>
          <a:prstGeom prst="rect">
            <a:avLst/>
          </a:prstGeom>
          <a:noFill/>
          <a:ln>
            <a:noFill/>
          </a:ln>
          <a:scene3d>
            <a:camera prst="orthographicFront"/>
            <a:lightRig rig="threePt" dir="t"/>
          </a:scene3d>
          <a:sp3d extrusionH="228600"/>
        </p:spPr>
      </p:pic>
      <p:sp>
        <p:nvSpPr>
          <p:cNvPr id="7" name="Forma libre 2"/>
          <p:cNvSpPr/>
          <p:nvPr/>
        </p:nvSpPr>
        <p:spPr>
          <a:xfrm rot="5400000">
            <a:off x="-653945" y="1113700"/>
            <a:ext cx="5928240" cy="465975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flip="none" rotWithShape="1">
            <a:gsLst>
              <a:gs pos="76000">
                <a:srgbClr val="E0BFFB"/>
              </a:gs>
              <a:gs pos="18000">
                <a:srgbClr val="E0BFFB"/>
              </a:gs>
              <a:gs pos="52000">
                <a:srgbClr val="FF7C80">
                  <a:lumMod val="62000"/>
                  <a:lumOff val="38000"/>
                </a:srgbClr>
              </a:gs>
              <a:gs pos="66000">
                <a:srgbClr val="8B6676">
                  <a:lumMod val="41000"/>
                </a:srgbClr>
              </a:gs>
              <a:gs pos="37000">
                <a:srgbClr val="002060">
                  <a:lumMod val="50000"/>
                </a:srgbClr>
              </a:gs>
            </a:gsLst>
            <a:lin ang="16200000" scaled="1"/>
            <a:tileRect/>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
          <p:cNvSpPr/>
          <p:nvPr/>
        </p:nvSpPr>
        <p:spPr>
          <a:xfrm rot="16200000" flipH="1">
            <a:off x="3838198" y="1111636"/>
            <a:ext cx="5928240" cy="465975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flip="none" rotWithShape="1">
            <a:gsLst>
              <a:gs pos="76000">
                <a:srgbClr val="E0BFFB"/>
              </a:gs>
              <a:gs pos="18000">
                <a:srgbClr val="E0BFFB"/>
              </a:gs>
              <a:gs pos="52000">
                <a:srgbClr val="FF7C80">
                  <a:lumMod val="62000"/>
                  <a:lumOff val="38000"/>
                </a:srgbClr>
              </a:gs>
              <a:gs pos="66000">
                <a:srgbClr val="8B6676">
                  <a:lumMod val="41000"/>
                </a:srgbClr>
              </a:gs>
              <a:gs pos="37000">
                <a:srgbClr val="002060">
                  <a:lumMod val="50000"/>
                </a:srgbClr>
              </a:gs>
            </a:gsLst>
            <a:lin ang="16200000" scaled="1"/>
            <a:tileRect/>
          </a:gradFill>
          <a:ln>
            <a:noFill/>
          </a:ln>
          <a:scene3d>
            <a:camera prst="orthographicFront"/>
            <a:lightRig rig="chilly" dir="t"/>
          </a:scene3d>
          <a:sp3d>
            <a:bevelT w="152400" h="50800" prst="softRound"/>
            <a:extrusionClr>
              <a:schemeClr val="accent1">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3 Forma libre"/>
          <p:cNvSpPr/>
          <p:nvPr/>
        </p:nvSpPr>
        <p:spPr>
          <a:xfrm>
            <a:off x="0" y="0"/>
            <a:ext cx="9172216"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01125B"/>
              </a:gs>
              <a:gs pos="20000">
                <a:srgbClr val="E0BFFB"/>
              </a:gs>
              <a:gs pos="37000">
                <a:srgbClr val="FF7C80">
                  <a:lumMod val="62000"/>
                  <a:lumOff val="38000"/>
                </a:srgbClr>
              </a:gs>
              <a:gs pos="95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0" y="5803101"/>
            <a:ext cx="914400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01125B"/>
              </a:gs>
              <a:gs pos="20000">
                <a:srgbClr val="E0BFFB"/>
              </a:gs>
              <a:gs pos="37000">
                <a:srgbClr val="FF7C80">
                  <a:lumMod val="62000"/>
                  <a:lumOff val="38000"/>
                </a:srgbClr>
              </a:gs>
              <a:gs pos="95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90850" y="0"/>
            <a:ext cx="9234850" cy="6848231"/>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7" presetClass="exit" presetSubtype="8" fill="hold" grpId="0" nodeType="withEffect">
                                  <p:stCondLst>
                                    <p:cond delay="0"/>
                                  </p:stCondLst>
                                  <p:childTnLst>
                                    <p:anim calcmode="lin" valueType="num">
                                      <p:cBhvr>
                                        <p:cTn id="9" dur="4000"/>
                                        <p:tgtEl>
                                          <p:spTgt spid="7"/>
                                        </p:tgtEl>
                                        <p:attrNameLst>
                                          <p:attrName>ppt_x</p:attrName>
                                        </p:attrNameLst>
                                      </p:cBhvr>
                                      <p:tavLst>
                                        <p:tav tm="0">
                                          <p:val>
                                            <p:strVal val="ppt_x"/>
                                          </p:val>
                                        </p:tav>
                                        <p:tav tm="100000">
                                          <p:val>
                                            <p:strVal val="ppt_x-ppt_w/2"/>
                                          </p:val>
                                        </p:tav>
                                      </p:tavLst>
                                    </p:anim>
                                    <p:anim calcmode="lin" valueType="num">
                                      <p:cBhvr>
                                        <p:cTn id="10" dur="4000"/>
                                        <p:tgtEl>
                                          <p:spTgt spid="7"/>
                                        </p:tgtEl>
                                        <p:attrNameLst>
                                          <p:attrName>ppt_y</p:attrName>
                                        </p:attrNameLst>
                                      </p:cBhvr>
                                      <p:tavLst>
                                        <p:tav tm="0">
                                          <p:val>
                                            <p:strVal val="ppt_y"/>
                                          </p:val>
                                        </p:tav>
                                        <p:tav tm="100000">
                                          <p:val>
                                            <p:strVal val="ppt_y"/>
                                          </p:val>
                                        </p:tav>
                                      </p:tavLst>
                                    </p:anim>
                                    <p:anim calcmode="lin" valueType="num">
                                      <p:cBhvr>
                                        <p:cTn id="11" dur="4000"/>
                                        <p:tgtEl>
                                          <p:spTgt spid="7"/>
                                        </p:tgtEl>
                                        <p:attrNameLst>
                                          <p:attrName>ppt_w</p:attrName>
                                        </p:attrNameLst>
                                      </p:cBhvr>
                                      <p:tavLst>
                                        <p:tav tm="0">
                                          <p:val>
                                            <p:strVal val="ppt_w"/>
                                          </p:val>
                                        </p:tav>
                                        <p:tav tm="100000">
                                          <p:val>
                                            <p:fltVal val="0"/>
                                          </p:val>
                                        </p:tav>
                                      </p:tavLst>
                                    </p:anim>
                                    <p:anim calcmode="lin" valueType="num">
                                      <p:cBhvr>
                                        <p:cTn id="12" dur="4000"/>
                                        <p:tgtEl>
                                          <p:spTgt spid="7"/>
                                        </p:tgtEl>
                                        <p:attrNameLst>
                                          <p:attrName>ppt_h</p:attrName>
                                        </p:attrNameLst>
                                      </p:cBhvr>
                                      <p:tavLst>
                                        <p:tav tm="0">
                                          <p:val>
                                            <p:strVal val="ppt_h"/>
                                          </p:val>
                                        </p:tav>
                                        <p:tav tm="100000">
                                          <p:val>
                                            <p:strVal val="ppt_h"/>
                                          </p:val>
                                        </p:tav>
                                      </p:tavLst>
                                    </p:anim>
                                    <p:set>
                                      <p:cBhvr>
                                        <p:cTn id="13" dur="1" fill="hold">
                                          <p:stCondLst>
                                            <p:cond delay="3999"/>
                                          </p:stCondLst>
                                        </p:cTn>
                                        <p:tgtEl>
                                          <p:spTgt spid="7"/>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fltVal val="0"/>
                                          </p:val>
                                        </p:tav>
                                        <p:tav tm="100000">
                                          <p:val>
                                            <p:strVal val="#ppt_w"/>
                                          </p:val>
                                        </p:tav>
                                      </p:tavLst>
                                    </p:anim>
                                    <p:anim calcmode="lin" valueType="num">
                                      <p:cBhvr>
                                        <p:cTn id="17" dur="4000" fill="hold"/>
                                        <p:tgtEl>
                                          <p:spTgt spid="2"/>
                                        </p:tgtEl>
                                        <p:attrNameLst>
                                          <p:attrName>ppt_h</p:attrName>
                                        </p:attrNameLst>
                                      </p:cBhvr>
                                      <p:tavLst>
                                        <p:tav tm="0">
                                          <p:val>
                                            <p:strVal val="#ppt_h"/>
                                          </p:val>
                                        </p:tav>
                                        <p:tav tm="100000">
                                          <p:val>
                                            <p:strVal val="#ppt_h"/>
                                          </p:val>
                                        </p:tav>
                                      </p:tavLst>
                                    </p:anim>
                                  </p:childTnLst>
                                </p:cTn>
                              </p:par>
                              <p:par>
                                <p:cTn id="18" presetID="17" presetClass="exit" presetSubtype="2" fill="hold" grpId="0" nodeType="withEffect">
                                  <p:stCondLst>
                                    <p:cond delay="0"/>
                                  </p:stCondLst>
                                  <p:childTnLst>
                                    <p:anim calcmode="lin" valueType="num">
                                      <p:cBhvr>
                                        <p:cTn id="19" dur="4000"/>
                                        <p:tgtEl>
                                          <p:spTgt spid="8"/>
                                        </p:tgtEl>
                                        <p:attrNameLst>
                                          <p:attrName>ppt_x</p:attrName>
                                        </p:attrNameLst>
                                      </p:cBhvr>
                                      <p:tavLst>
                                        <p:tav tm="0">
                                          <p:val>
                                            <p:strVal val="ppt_x"/>
                                          </p:val>
                                        </p:tav>
                                        <p:tav tm="100000">
                                          <p:val>
                                            <p:strVal val="ppt_x+ppt_w/2"/>
                                          </p:val>
                                        </p:tav>
                                      </p:tavLst>
                                    </p:anim>
                                    <p:anim calcmode="lin" valueType="num">
                                      <p:cBhvr>
                                        <p:cTn id="20" dur="4000"/>
                                        <p:tgtEl>
                                          <p:spTgt spid="8"/>
                                        </p:tgtEl>
                                        <p:attrNameLst>
                                          <p:attrName>ppt_y</p:attrName>
                                        </p:attrNameLst>
                                      </p:cBhvr>
                                      <p:tavLst>
                                        <p:tav tm="0">
                                          <p:val>
                                            <p:strVal val="ppt_y"/>
                                          </p:val>
                                        </p:tav>
                                        <p:tav tm="100000">
                                          <p:val>
                                            <p:strVal val="ppt_y"/>
                                          </p:val>
                                        </p:tav>
                                      </p:tavLst>
                                    </p:anim>
                                    <p:anim calcmode="lin" valueType="num">
                                      <p:cBhvr>
                                        <p:cTn id="21" dur="4000"/>
                                        <p:tgtEl>
                                          <p:spTgt spid="8"/>
                                        </p:tgtEl>
                                        <p:attrNameLst>
                                          <p:attrName>ppt_w</p:attrName>
                                        </p:attrNameLst>
                                      </p:cBhvr>
                                      <p:tavLst>
                                        <p:tav tm="0">
                                          <p:val>
                                            <p:strVal val="ppt_w"/>
                                          </p:val>
                                        </p:tav>
                                        <p:tav tm="100000">
                                          <p:val>
                                            <p:fltVal val="0"/>
                                          </p:val>
                                        </p:tav>
                                      </p:tavLst>
                                    </p:anim>
                                    <p:anim calcmode="lin" valueType="num">
                                      <p:cBhvr>
                                        <p:cTn id="22" dur="4000"/>
                                        <p:tgtEl>
                                          <p:spTgt spid="8"/>
                                        </p:tgtEl>
                                        <p:attrNameLst>
                                          <p:attrName>ppt_h</p:attrName>
                                        </p:attrNameLst>
                                      </p:cBhvr>
                                      <p:tavLst>
                                        <p:tav tm="0">
                                          <p:val>
                                            <p:strVal val="ppt_h"/>
                                          </p:val>
                                        </p:tav>
                                        <p:tav tm="100000">
                                          <p:val>
                                            <p:strVal val="ppt_h"/>
                                          </p:val>
                                        </p:tav>
                                      </p:tavLst>
                                    </p:anim>
                                    <p:set>
                                      <p:cBhvr>
                                        <p:cTn id="23" dur="1" fill="hold">
                                          <p:stCondLst>
                                            <p:cond delay="3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MUJER VIRTUOSAAA.jpg"/>
          <p:cNvPicPr>
            <a:picLocks noGrp="1" noChangeAspect="1"/>
          </p:cNvPicPr>
          <p:nvPr isPhoto="1"/>
        </p:nvPicPr>
        <p:blipFill rotWithShape="1">
          <a:blip r:embed="rId2" cstate="email">
            <a:extLst>
              <a:ext uri="{BEBA8EAE-BF5A-486C-A8C5-ECC9F3942E4B}">
                <a14:imgProps xmlns:a14="http://schemas.microsoft.com/office/drawing/2010/main">
                  <a14:imgLayer r:embed="rId3">
                    <a14:imgEffect>
                      <a14:colorTemperature colorTemp="4000"/>
                    </a14:imgEffect>
                    <a14:imgEffect>
                      <a14:brightnessContrast bright="-40000" contrast="40000"/>
                    </a14:imgEffect>
                  </a14:imgLayer>
                </a14:imgProps>
              </a:ext>
              <a:ext uri="{28A0092B-C50C-407E-A947-70E740481C1C}">
                <a14:useLocalDpi xmlns:a14="http://schemas.microsoft.com/office/drawing/2010/main" val="0"/>
              </a:ext>
            </a:extLst>
          </a:blip>
          <a:srcRect t="62"/>
          <a:stretch/>
        </p:blipFill>
        <p:spPr>
          <a:xfrm>
            <a:off x="-20040" y="-1"/>
            <a:ext cx="9144000" cy="6853741"/>
          </a:xfrm>
          <a:prstGeom prst="rect">
            <a:avLst/>
          </a:prstGeom>
          <a:noFill/>
          <a:ln>
            <a:noFill/>
          </a:ln>
        </p:spPr>
      </p:pic>
      <p:pic>
        <p:nvPicPr>
          <p:cNvPr id="10" name="9 Imagen" descr="Diapositiva39.JPG"/>
          <p:cNvPicPr>
            <a:picLocks noGrp="1" noChangeAspect="1"/>
          </p:cNvPicPr>
          <p:nvPr isPhoto="1"/>
        </p:nvPicPr>
        <p:blipFill rotWithShape="1">
          <a:blip r:embed="rId4" cstate="email">
            <a:lum/>
          </a:blip>
          <a:srcRect t="3366" b="2733"/>
          <a:stretch/>
        </p:blipFill>
        <p:spPr>
          <a:xfrm>
            <a:off x="16412" y="-22214"/>
            <a:ext cx="9144000" cy="6875954"/>
          </a:xfrm>
          <a:prstGeom prst="rect">
            <a:avLst/>
          </a:prstGeom>
          <a:noFill/>
          <a:ln>
            <a:noFill/>
          </a:ln>
        </p:spPr>
      </p:pic>
      <p:sp>
        <p:nvSpPr>
          <p:cNvPr id="5" name="Forma libre 14"/>
          <p:cNvSpPr/>
          <p:nvPr/>
        </p:nvSpPr>
        <p:spPr>
          <a:xfrm rot="2790470">
            <a:off x="3709014" y="3878733"/>
            <a:ext cx="4344123" cy="1308794"/>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26000">
                <a:srgbClr val="9FFFEF"/>
              </a:gs>
              <a:gs pos="55000">
                <a:srgbClr val="00B0F0"/>
              </a:gs>
              <a:gs pos="87000">
                <a:srgbClr val="002060">
                  <a:lumMod val="50000"/>
                </a:srgbClr>
              </a:gs>
              <a:gs pos="8000">
                <a:srgbClr val="002060">
                  <a:lumMod val="50000"/>
                </a:srgbClr>
              </a:gs>
            </a:gsLst>
            <a:path path="circle">
              <a:fillToRect l="50000" t="50000" r="50000" b="50000"/>
            </a:path>
          </a:gradFill>
          <a:ln>
            <a:no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4"/>
          <p:cNvSpPr/>
          <p:nvPr/>
        </p:nvSpPr>
        <p:spPr>
          <a:xfrm rot="18877831" flipH="1">
            <a:off x="1162429" y="3734629"/>
            <a:ext cx="4185106" cy="1636854"/>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26000">
                <a:srgbClr val="9FFFEF"/>
              </a:gs>
              <a:gs pos="55000">
                <a:srgbClr val="00B0F0"/>
              </a:gs>
              <a:gs pos="87000">
                <a:srgbClr val="002060">
                  <a:lumMod val="50000"/>
                </a:srgbClr>
              </a:gs>
              <a:gs pos="8000">
                <a:srgbClr val="002060">
                  <a:lumMod val="50000"/>
                </a:srgbClr>
              </a:gs>
            </a:gsLst>
            <a:path path="circle">
              <a:fillToRect l="50000" t="50000" r="50000" b="50000"/>
            </a:path>
          </a:gradFill>
          <a:ln>
            <a:no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4"/>
          <p:cNvSpPr/>
          <p:nvPr/>
        </p:nvSpPr>
        <p:spPr>
          <a:xfrm rot="8052769" flipH="1">
            <a:off x="3695952" y="1726954"/>
            <a:ext cx="4321446" cy="1241391"/>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26000">
                <a:srgbClr val="9FFFEF"/>
              </a:gs>
              <a:gs pos="55000">
                <a:srgbClr val="00B0F0"/>
              </a:gs>
              <a:gs pos="87000">
                <a:srgbClr val="002060">
                  <a:lumMod val="50000"/>
                </a:srgbClr>
              </a:gs>
              <a:gs pos="8000">
                <a:srgbClr val="002060">
                  <a:lumMod val="50000"/>
                </a:srgbClr>
              </a:gs>
            </a:gsLst>
            <a:path path="circle">
              <a:fillToRect l="50000" t="50000" r="50000" b="50000"/>
            </a:path>
          </a:gradFill>
          <a:ln>
            <a:no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4"/>
          <p:cNvSpPr/>
          <p:nvPr/>
        </p:nvSpPr>
        <p:spPr>
          <a:xfrm rot="13513725">
            <a:off x="982756" y="1636365"/>
            <a:ext cx="4423873" cy="1317286"/>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flip="none" rotWithShape="1">
            <a:gsLst>
              <a:gs pos="26000">
                <a:srgbClr val="9FFFEF"/>
              </a:gs>
              <a:gs pos="55000">
                <a:srgbClr val="00B0F0"/>
              </a:gs>
              <a:gs pos="87000">
                <a:srgbClr val="002060">
                  <a:lumMod val="50000"/>
                </a:srgbClr>
              </a:gs>
              <a:gs pos="8000">
                <a:srgbClr val="002060">
                  <a:lumMod val="50000"/>
                </a:srgbClr>
              </a:gs>
            </a:gsLst>
            <a:path path="circle">
              <a:fillToRect l="50000" t="50000" r="50000" b="50000"/>
            </a:path>
            <a:tileRect/>
          </a:gradFill>
          <a:ln>
            <a:no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36200" y="-4259"/>
            <a:ext cx="91966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rgbClr val="66FF33"/>
              </a:gs>
              <a:gs pos="37000">
                <a:srgbClr val="9FFFEF"/>
              </a:gs>
              <a:gs pos="55000">
                <a:srgbClr val="00B0F0"/>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36200" y="5813960"/>
            <a:ext cx="9196612" cy="116272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rgbClr val="66FF33"/>
              </a:gs>
              <a:gs pos="37000">
                <a:srgbClr val="9FFFEF"/>
              </a:gs>
              <a:gs pos="55000">
                <a:srgbClr val="00B0F0"/>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730622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fmla="#ppt_w*sin(2.5*pi*$)">
                                          <p:val>
                                            <p:fltVal val="0"/>
                                          </p:val>
                                        </p:tav>
                                        <p:tav tm="100000">
                                          <p:val>
                                            <p:fltVal val="1"/>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fmla="#ppt_w*sin(2.5*pi*$)">
                                          <p:val>
                                            <p:fltVal val="0"/>
                                          </p:val>
                                        </p:tav>
                                        <p:tav tm="100000">
                                          <p:val>
                                            <p:fltVal val="1"/>
                                          </p:val>
                                        </p:tav>
                                      </p:tavLst>
                                    </p:anim>
                                    <p:anim calcmode="lin" valueType="num">
                                      <p:cBhvr>
                                        <p:cTn id="27" dur="3000" fill="hold"/>
                                        <p:tgtEl>
                                          <p:spTgt spid="7"/>
                                        </p:tgtEl>
                                        <p:attrNameLst>
                                          <p:attrName>ppt_h</p:attrName>
                                        </p:attrNameLst>
                                      </p:cBhvr>
                                      <p:tavLst>
                                        <p:tav tm="0">
                                          <p:val>
                                            <p:strVal val="#ppt_h"/>
                                          </p:val>
                                        </p:tav>
                                        <p:tav tm="100000">
                                          <p:val>
                                            <p:strVal val="#ppt_h"/>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2" fill="hold" grpId="2" nodeType="after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1+ppt_w/2"/>
                                          </p:val>
                                        </p:tav>
                                      </p:tavLst>
                                    </p:anim>
                                    <p:anim calcmode="lin" valueType="num">
                                      <p:cBhvr additive="base">
                                        <p:cTn id="43" dur="3000"/>
                                        <p:tgtEl>
                                          <p:spTgt spid="8"/>
                                        </p:tgtEl>
                                        <p:attrNameLst>
                                          <p:attrName>ppt_y</p:attrName>
                                        </p:attrNameLst>
                                      </p:cBhvr>
                                      <p:tavLst>
                                        <p:tav tm="0">
                                          <p:val>
                                            <p:strVal val="ppt_y"/>
                                          </p:val>
                                        </p:tav>
                                        <p:tav tm="100000">
                                          <p:val>
                                            <p:strVal val="ppt_y"/>
                                          </p:val>
                                        </p:tav>
                                      </p:tavLst>
                                    </p:anim>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8" fill="hold" grpId="2" nodeType="withEffect">
                                  <p:stCondLst>
                                    <p:cond delay="0"/>
                                  </p:stCondLst>
                                  <p:childTnLst>
                                    <p:anim calcmode="lin" valueType="num">
                                      <p:cBhvr additive="base">
                                        <p:cTn id="46" dur="3000"/>
                                        <p:tgtEl>
                                          <p:spTgt spid="7"/>
                                        </p:tgtEl>
                                        <p:attrNameLst>
                                          <p:attrName>ppt_x</p:attrName>
                                        </p:attrNameLst>
                                      </p:cBhvr>
                                      <p:tavLst>
                                        <p:tav tm="0">
                                          <p:val>
                                            <p:strVal val="ppt_x"/>
                                          </p:val>
                                        </p:tav>
                                        <p:tav tm="100000">
                                          <p:val>
                                            <p:strVal val="0-ppt_w/2"/>
                                          </p:val>
                                        </p:tav>
                                      </p:tavLst>
                                    </p:anim>
                                    <p:anim calcmode="lin" valueType="num">
                                      <p:cBhvr additive="base">
                                        <p:cTn id="47" dur="3000"/>
                                        <p:tgtEl>
                                          <p:spTgt spid="7"/>
                                        </p:tgtEl>
                                        <p:attrNameLst>
                                          <p:attrName>ppt_y</p:attrName>
                                        </p:attrNameLst>
                                      </p:cBhvr>
                                      <p:tavLst>
                                        <p:tav tm="0">
                                          <p:val>
                                            <p:strVal val="ppt_y"/>
                                          </p:val>
                                        </p:tav>
                                        <p:tav tm="100000">
                                          <p:val>
                                            <p:strVal val="ppt_y"/>
                                          </p:val>
                                        </p:tav>
                                      </p:tavLst>
                                    </p:anim>
                                    <p:set>
                                      <p:cBhvr>
                                        <p:cTn id="48" dur="1" fill="hold">
                                          <p:stCondLst>
                                            <p:cond delay="2999"/>
                                          </p:stCondLst>
                                        </p:cTn>
                                        <p:tgtEl>
                                          <p:spTgt spid="7"/>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1+ppt_w/2"/>
                                          </p:val>
                                        </p:tav>
                                      </p:tavLst>
                                    </p:anim>
                                    <p:anim calcmode="lin" valueType="num">
                                      <p:cBhvr additive="base">
                                        <p:cTn id="51" dur="3000"/>
                                        <p:tgtEl>
                                          <p:spTgt spid="6"/>
                                        </p:tgtEl>
                                        <p:attrNameLst>
                                          <p:attrName>ppt_y</p:attrName>
                                        </p:attrNameLst>
                                      </p:cBhvr>
                                      <p:tavLst>
                                        <p:tav tm="0">
                                          <p:val>
                                            <p:strVal val="ppt_y"/>
                                          </p:val>
                                        </p:tav>
                                        <p:tav tm="100000">
                                          <p:val>
                                            <p:strVal val="ppt_y"/>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3000"/>
                                        <p:tgtEl>
                                          <p:spTgt spid="5"/>
                                        </p:tgtEl>
                                        <p:attrNameLst>
                                          <p:attrName>ppt_x</p:attrName>
                                        </p:attrNameLst>
                                      </p:cBhvr>
                                      <p:tavLst>
                                        <p:tav tm="0">
                                          <p:val>
                                            <p:strVal val="ppt_x"/>
                                          </p:val>
                                        </p:tav>
                                        <p:tav tm="100000">
                                          <p:val>
                                            <p:strVal val="0-ppt_w/2"/>
                                          </p:val>
                                        </p:tav>
                                      </p:tavLst>
                                    </p:anim>
                                    <p:anim calcmode="lin" valueType="num">
                                      <p:cBhvr additive="base">
                                        <p:cTn id="55" dur="3000"/>
                                        <p:tgtEl>
                                          <p:spTgt spid="5"/>
                                        </p:tgtEl>
                                        <p:attrNameLst>
                                          <p:attrName>ppt_y</p:attrName>
                                        </p:attrNameLst>
                                      </p:cBhvr>
                                      <p:tavLst>
                                        <p:tav tm="0">
                                          <p:val>
                                            <p:strVal val="ppt_y"/>
                                          </p:val>
                                        </p:tav>
                                        <p:tav tm="100000">
                                          <p:val>
                                            <p:strVal val="ppt_y"/>
                                          </p:val>
                                        </p:tav>
                                      </p:tavLst>
                                    </p:anim>
                                    <p:set>
                                      <p:cBhvr>
                                        <p:cTn id="56" dur="1" fill="hold">
                                          <p:stCondLst>
                                            <p:cond delay="2999"/>
                                          </p:stCondLst>
                                        </p:cTn>
                                        <p:tgtEl>
                                          <p:spTgt spid="5"/>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p:val>
                                            <p:strVal val="4/3*#ppt_w"/>
                                          </p:val>
                                        </p:tav>
                                        <p:tav tm="100000">
                                          <p:val>
                                            <p:strVal val="#ppt_w"/>
                                          </p:val>
                                        </p:tav>
                                      </p:tavLst>
                                    </p:anim>
                                    <p:anim calcmode="lin" valueType="num">
                                      <p:cBhvr>
                                        <p:cTn id="60" dur="3000" fill="hold"/>
                                        <p:tgtEl>
                                          <p:spTgt spid="10"/>
                                        </p:tgtEl>
                                        <p:attrNameLst>
                                          <p:attrName>ppt_h</p:attrName>
                                        </p:attrNameLst>
                                      </p:cBhvr>
                                      <p:tavLst>
                                        <p:tav tm="0">
                                          <p:val>
                                            <p:strVal val="4/3*#ppt_h"/>
                                          </p:val>
                                        </p:tav>
                                        <p:tav tm="100000">
                                          <p:val>
                                            <p:strVal val="#ppt_h"/>
                                          </p:val>
                                        </p:tav>
                                      </p:tavLst>
                                    </p:anim>
                                  </p:childTnLst>
                                </p:cTn>
                              </p:par>
                              <p:par>
                                <p:cTn id="61" presetID="16" presetClass="entr" presetSubtype="37"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barn(outVertical)">
                                      <p:cBhvr>
                                        <p:cTn id="63"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5.JPG"/>
          <p:cNvPicPr>
            <a:picLocks noGrp="1" noChangeAspect="1"/>
          </p:cNvPicPr>
          <p:nvPr isPhoto="1"/>
        </p:nvPicPr>
        <p:blipFill>
          <a:blip r:embed="rId3" cstate="email">
            <a:lum/>
          </a:blip>
          <a:stretch>
            <a:fillRect/>
          </a:stretch>
        </p:blipFill>
        <p:spPr>
          <a:xfrm>
            <a:off x="0" y="332656"/>
            <a:ext cx="9144000" cy="6192688"/>
          </a:xfrm>
          <a:prstGeom prst="rect">
            <a:avLst/>
          </a:prstGeom>
          <a:noFill/>
          <a:ln>
            <a:noFill/>
          </a:ln>
        </p:spPr>
      </p:pic>
      <p:sp>
        <p:nvSpPr>
          <p:cNvPr id="5" name="Forma libre 25"/>
          <p:cNvSpPr/>
          <p:nvPr/>
        </p:nvSpPr>
        <p:spPr>
          <a:xfrm rot="6950615" flipH="1">
            <a:off x="1910306" y="3032272"/>
            <a:ext cx="2540788" cy="3148035"/>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9000">
                <a:srgbClr val="FFC000"/>
              </a:gs>
              <a:gs pos="48000">
                <a:srgbClr val="EE0000">
                  <a:lumMod val="83000"/>
                  <a:lumOff val="17000"/>
                </a:srgbClr>
              </a:gs>
              <a:gs pos="37000">
                <a:srgbClr val="FF6600"/>
              </a:gs>
              <a:gs pos="55000">
                <a:srgbClr val="B80000"/>
              </a:gs>
              <a:gs pos="74991">
                <a:srgbClr val="7030A0">
                  <a:lumMod val="52000"/>
                </a:srgbClr>
              </a:gs>
              <a:gs pos="100000">
                <a:srgbClr val="C00000">
                  <a:lumMod val="55000"/>
                </a:srgbClr>
              </a:gs>
            </a:gsLst>
            <a:path path="circle">
              <a:fillToRect r="100000" b="10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rot="7206039" flipV="1">
            <a:off x="4686147" y="499063"/>
            <a:ext cx="2520575" cy="3148035"/>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9000">
                <a:srgbClr val="FFC000"/>
              </a:gs>
              <a:gs pos="48000">
                <a:srgbClr val="EE0000">
                  <a:lumMod val="83000"/>
                  <a:lumOff val="17000"/>
                </a:srgbClr>
              </a:gs>
              <a:gs pos="37000">
                <a:srgbClr val="FF6600"/>
              </a:gs>
              <a:gs pos="55000">
                <a:srgbClr val="B80000"/>
              </a:gs>
              <a:gs pos="74991">
                <a:srgbClr val="7030A0">
                  <a:lumMod val="52000"/>
                </a:srgbClr>
              </a:gs>
              <a:gs pos="100000">
                <a:srgbClr val="C00000">
                  <a:lumMod val="55000"/>
                </a:srgbClr>
              </a:gs>
            </a:gsLst>
            <a:path path="circle">
              <a:fillToRect r="100000" b="100000"/>
            </a:path>
          </a:gradFill>
          <a:ln>
            <a:noFill/>
          </a:ln>
          <a:effectLst/>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5"/>
          <p:cNvSpPr/>
          <p:nvPr/>
        </p:nvSpPr>
        <p:spPr>
          <a:xfrm rot="14750630" flipH="1" flipV="1">
            <a:off x="1943257" y="591724"/>
            <a:ext cx="2498303" cy="3148035"/>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9000">
                <a:srgbClr val="FFC000"/>
              </a:gs>
              <a:gs pos="48000">
                <a:srgbClr val="EE0000">
                  <a:lumMod val="83000"/>
                  <a:lumOff val="17000"/>
                </a:srgbClr>
              </a:gs>
              <a:gs pos="37000">
                <a:srgbClr val="FF6600"/>
              </a:gs>
              <a:gs pos="55000">
                <a:srgbClr val="B80000"/>
              </a:gs>
              <a:gs pos="74991">
                <a:srgbClr val="7030A0">
                  <a:lumMod val="52000"/>
                </a:srgbClr>
              </a:gs>
              <a:gs pos="100000">
                <a:srgbClr val="C00000">
                  <a:lumMod val="55000"/>
                </a:srgbClr>
              </a:gs>
            </a:gsLst>
            <a:path path="circle">
              <a:fillToRect r="100000" b="10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4530509">
            <a:off x="4664821" y="3035623"/>
            <a:ext cx="2590925" cy="3148035"/>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9000">
                <a:srgbClr val="FFC000"/>
              </a:gs>
              <a:gs pos="48000">
                <a:srgbClr val="EE0000">
                  <a:lumMod val="83000"/>
                  <a:lumOff val="17000"/>
                </a:srgbClr>
              </a:gs>
              <a:gs pos="37000">
                <a:srgbClr val="FF6600"/>
              </a:gs>
              <a:gs pos="55000">
                <a:srgbClr val="B80000"/>
              </a:gs>
              <a:gs pos="74991">
                <a:srgbClr val="7030A0">
                  <a:lumMod val="52000"/>
                </a:srgbClr>
              </a:gs>
              <a:gs pos="100000">
                <a:srgbClr val="C00000">
                  <a:lumMod val="55000"/>
                </a:srgbClr>
              </a:gs>
            </a:gsLst>
            <a:path path="circle">
              <a:fillToRect r="100000" b="10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12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5000">
                <a:schemeClr val="accent6">
                  <a:lumMod val="21000"/>
                </a:schemeClr>
              </a:gs>
              <a:gs pos="91000">
                <a:srgbClr val="391B03"/>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0" y="573034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5000">
                <a:schemeClr val="accent6">
                  <a:lumMod val="21000"/>
                </a:schemeClr>
              </a:gs>
              <a:gs pos="91000">
                <a:srgbClr val="391B03"/>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30410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3000" fill="hold"/>
                                        <p:tgtEl>
                                          <p:spTgt spid="5"/>
                                        </p:tgtEl>
                                        <p:attrNameLst>
                                          <p:attrName>r</p:attrName>
                                        </p:attrNameLst>
                                      </p:cBhvr>
                                    </p:animRot>
                                  </p:childTnLst>
                                </p:cTn>
                              </p:par>
                              <p:par>
                                <p:cTn id="14" presetID="2" presetClass="entr" presetSubtype="1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3000" fill="hold"/>
                                        <p:tgtEl>
                                          <p:spTgt spid="6"/>
                                        </p:tgtEl>
                                        <p:attrNameLst>
                                          <p:attrName>ppt_x</p:attrName>
                                        </p:attrNameLst>
                                      </p:cBhvr>
                                      <p:tavLst>
                                        <p:tav tm="0">
                                          <p:val>
                                            <p:strVal val="0-#ppt_w/2"/>
                                          </p:val>
                                        </p:tav>
                                        <p:tav tm="100000">
                                          <p:val>
                                            <p:strVal val="#ppt_x"/>
                                          </p:val>
                                        </p:tav>
                                      </p:tavLst>
                                    </p:anim>
                                    <p:anim calcmode="lin" valueType="num">
                                      <p:cBhvr additive="base">
                                        <p:cTn id="17" dur="3000" fill="hold"/>
                                        <p:tgtEl>
                                          <p:spTgt spid="6"/>
                                        </p:tgtEl>
                                        <p:attrNameLst>
                                          <p:attrName>ppt_y</p:attrName>
                                        </p:attrNameLst>
                                      </p:cBhvr>
                                      <p:tavLst>
                                        <p:tav tm="0">
                                          <p:val>
                                            <p:strVal val="1+#ppt_h/2"/>
                                          </p:val>
                                        </p:tav>
                                        <p:tav tm="100000">
                                          <p:val>
                                            <p:strVal val="#ppt_y"/>
                                          </p:val>
                                        </p:tav>
                                      </p:tavLst>
                                    </p:anim>
                                  </p:childTnLst>
                                </p:cTn>
                              </p:par>
                              <p:par>
                                <p:cTn id="18" presetID="8" presetClass="emph" presetSubtype="0" repeatCount="indefinite" fill="hold" grpId="1" nodeType="withEffect">
                                  <p:stCondLst>
                                    <p:cond delay="0"/>
                                  </p:stCondLst>
                                  <p:childTnLst>
                                    <p:animRot by="-21600000">
                                      <p:cBhvr>
                                        <p:cTn id="19" dur="3000" fill="hold"/>
                                        <p:tgtEl>
                                          <p:spTgt spid="6"/>
                                        </p:tgtEl>
                                        <p:attrNameLst>
                                          <p:attrName>r</p:attrName>
                                        </p:attrNameLst>
                                      </p:cBhvr>
                                    </p:animRot>
                                  </p:childTnLst>
                                </p:cTn>
                              </p:par>
                              <p:par>
                                <p:cTn id="20" presetID="2" presetClass="entr" presetSubtype="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8" presetClass="emph" presetSubtype="0" repeatCount="indefinite" fill="hold" grpId="1" nodeType="withEffect">
                                  <p:stCondLst>
                                    <p:cond delay="0"/>
                                  </p:stCondLst>
                                  <p:childTnLst>
                                    <p:animRot by="21600000">
                                      <p:cBhvr>
                                        <p:cTn id="25" dur="3000" fill="hold"/>
                                        <p:tgtEl>
                                          <p:spTgt spid="9"/>
                                        </p:tgtEl>
                                        <p:attrNameLst>
                                          <p:attrName>r</p:attrName>
                                        </p:attrNameLst>
                                      </p:cBhvr>
                                    </p:animRot>
                                  </p:childTnLst>
                                </p:cTn>
                              </p:par>
                              <p:par>
                                <p:cTn id="26" presetID="2" presetClass="entr" presetSubtype="9"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3000" fill="hold"/>
                                        <p:tgtEl>
                                          <p:spTgt spid="11"/>
                                        </p:tgtEl>
                                        <p:attrNameLst>
                                          <p:attrName>ppt_x</p:attrName>
                                        </p:attrNameLst>
                                      </p:cBhvr>
                                      <p:tavLst>
                                        <p:tav tm="0">
                                          <p:val>
                                            <p:strVal val="0-#ppt_w/2"/>
                                          </p:val>
                                        </p:tav>
                                        <p:tav tm="100000">
                                          <p:val>
                                            <p:strVal val="#ppt_x"/>
                                          </p:val>
                                        </p:tav>
                                      </p:tavLst>
                                    </p:anim>
                                    <p:anim calcmode="lin" valueType="num">
                                      <p:cBhvr additive="base">
                                        <p:cTn id="29" dur="3000" fill="hold"/>
                                        <p:tgtEl>
                                          <p:spTgt spid="11"/>
                                        </p:tgtEl>
                                        <p:attrNameLst>
                                          <p:attrName>ppt_y</p:attrName>
                                        </p:attrNameLst>
                                      </p:cBhvr>
                                      <p:tavLst>
                                        <p:tav tm="0">
                                          <p:val>
                                            <p:strVal val="0-#ppt_h/2"/>
                                          </p:val>
                                        </p:tav>
                                        <p:tav tm="100000">
                                          <p:val>
                                            <p:strVal val="#ppt_y"/>
                                          </p:val>
                                        </p:tav>
                                      </p:tavLst>
                                    </p:anim>
                                  </p:childTnLst>
                                </p:cTn>
                              </p:par>
                              <p:par>
                                <p:cTn id="30" presetID="8" presetClass="emph" presetSubtype="0" repeatCount="indefinite" fill="hold" grpId="1" nodeType="withEffect">
                                  <p:stCondLst>
                                    <p:cond delay="0"/>
                                  </p:stCondLst>
                                  <p:childTnLst>
                                    <p:animRot by="21600000">
                                      <p:cBhvr>
                                        <p:cTn id="31" dur="3000" fill="hold"/>
                                        <p:tgtEl>
                                          <p:spTgt spid="11"/>
                                        </p:tgtEl>
                                        <p:attrNameLst>
                                          <p:attrName>r</p:attrName>
                                        </p:attrNameLst>
                                      </p:cBhvr>
                                    </p:animRot>
                                  </p:childTnLst>
                                </p:cTn>
                              </p:par>
                            </p:childTnLst>
                          </p:cTn>
                        </p:par>
                        <p:par>
                          <p:cTn id="32" fill="hold">
                            <p:stCondLst>
                              <p:cond delay="3000"/>
                            </p:stCondLst>
                            <p:childTnLst>
                              <p:par>
                                <p:cTn id="33" presetID="2" presetClass="exit" presetSubtype="9" fill="hold" grpId="2" nodeType="afterEffect">
                                  <p:stCondLst>
                                    <p:cond delay="0"/>
                                  </p:stCondLst>
                                  <p:childTnLst>
                                    <p:anim calcmode="lin" valueType="num">
                                      <p:cBhvr additive="base">
                                        <p:cTn id="34" dur="3500"/>
                                        <p:tgtEl>
                                          <p:spTgt spid="11"/>
                                        </p:tgtEl>
                                        <p:attrNameLst>
                                          <p:attrName>ppt_x</p:attrName>
                                        </p:attrNameLst>
                                      </p:cBhvr>
                                      <p:tavLst>
                                        <p:tav tm="0">
                                          <p:val>
                                            <p:strVal val="ppt_x"/>
                                          </p:val>
                                        </p:tav>
                                        <p:tav tm="100000">
                                          <p:val>
                                            <p:strVal val="0-ppt_w/2"/>
                                          </p:val>
                                        </p:tav>
                                      </p:tavLst>
                                    </p:anim>
                                    <p:anim calcmode="lin" valueType="num">
                                      <p:cBhvr additive="base">
                                        <p:cTn id="35" dur="3500"/>
                                        <p:tgtEl>
                                          <p:spTgt spid="11"/>
                                        </p:tgtEl>
                                        <p:attrNameLst>
                                          <p:attrName>ppt_y</p:attrName>
                                        </p:attrNameLst>
                                      </p:cBhvr>
                                      <p:tavLst>
                                        <p:tav tm="0">
                                          <p:val>
                                            <p:strVal val="ppt_y"/>
                                          </p:val>
                                        </p:tav>
                                        <p:tav tm="100000">
                                          <p:val>
                                            <p:strVal val="0-ppt_h/2"/>
                                          </p:val>
                                        </p:tav>
                                      </p:tavLst>
                                    </p:anim>
                                    <p:set>
                                      <p:cBhvr>
                                        <p:cTn id="36" dur="1" fill="hold">
                                          <p:stCondLst>
                                            <p:cond delay="3499"/>
                                          </p:stCondLst>
                                        </p:cTn>
                                        <p:tgtEl>
                                          <p:spTgt spid="11"/>
                                        </p:tgtEl>
                                        <p:attrNameLst>
                                          <p:attrName>style.visibility</p:attrName>
                                        </p:attrNameLst>
                                      </p:cBhvr>
                                      <p:to>
                                        <p:strVal val="hidden"/>
                                      </p:to>
                                    </p:set>
                                  </p:childTnLst>
                                </p:cTn>
                              </p:par>
                              <p:par>
                                <p:cTn id="37" presetID="2" presetClass="exit" presetSubtype="6" fill="hold" grpId="2" nodeType="withEffect">
                                  <p:stCondLst>
                                    <p:cond delay="0"/>
                                  </p:stCondLst>
                                  <p:childTnLst>
                                    <p:anim calcmode="lin" valueType="num">
                                      <p:cBhvr additive="base">
                                        <p:cTn id="38" dur="3500"/>
                                        <p:tgtEl>
                                          <p:spTgt spid="9"/>
                                        </p:tgtEl>
                                        <p:attrNameLst>
                                          <p:attrName>ppt_x</p:attrName>
                                        </p:attrNameLst>
                                      </p:cBhvr>
                                      <p:tavLst>
                                        <p:tav tm="0">
                                          <p:val>
                                            <p:strVal val="ppt_x"/>
                                          </p:val>
                                        </p:tav>
                                        <p:tav tm="100000">
                                          <p:val>
                                            <p:strVal val="1+ppt_w/2"/>
                                          </p:val>
                                        </p:tav>
                                      </p:tavLst>
                                    </p:anim>
                                    <p:anim calcmode="lin" valueType="num">
                                      <p:cBhvr additive="base">
                                        <p:cTn id="39" dur="3500"/>
                                        <p:tgtEl>
                                          <p:spTgt spid="9"/>
                                        </p:tgtEl>
                                        <p:attrNameLst>
                                          <p:attrName>ppt_y</p:attrName>
                                        </p:attrNameLst>
                                      </p:cBhvr>
                                      <p:tavLst>
                                        <p:tav tm="0">
                                          <p:val>
                                            <p:strVal val="ppt_y"/>
                                          </p:val>
                                        </p:tav>
                                        <p:tav tm="100000">
                                          <p:val>
                                            <p:strVal val="1+ppt_h/2"/>
                                          </p:val>
                                        </p:tav>
                                      </p:tavLst>
                                    </p:anim>
                                    <p:set>
                                      <p:cBhvr>
                                        <p:cTn id="40" dur="1" fill="hold">
                                          <p:stCondLst>
                                            <p:cond delay="3499"/>
                                          </p:stCondLst>
                                        </p:cTn>
                                        <p:tgtEl>
                                          <p:spTgt spid="9"/>
                                        </p:tgtEl>
                                        <p:attrNameLst>
                                          <p:attrName>style.visibility</p:attrName>
                                        </p:attrNameLst>
                                      </p:cBhvr>
                                      <p:to>
                                        <p:strVal val="hidden"/>
                                      </p:to>
                                    </p:set>
                                  </p:childTnLst>
                                </p:cTn>
                              </p:par>
                              <p:par>
                                <p:cTn id="41" presetID="2" presetClass="exit" presetSubtype="3" fill="hold" grpId="2" nodeType="withEffect">
                                  <p:stCondLst>
                                    <p:cond delay="0"/>
                                  </p:stCondLst>
                                  <p:childTnLst>
                                    <p:anim calcmode="lin" valueType="num">
                                      <p:cBhvr additive="base">
                                        <p:cTn id="42" dur="3500"/>
                                        <p:tgtEl>
                                          <p:spTgt spid="5"/>
                                        </p:tgtEl>
                                        <p:attrNameLst>
                                          <p:attrName>ppt_x</p:attrName>
                                        </p:attrNameLst>
                                      </p:cBhvr>
                                      <p:tavLst>
                                        <p:tav tm="0">
                                          <p:val>
                                            <p:strVal val="ppt_x"/>
                                          </p:val>
                                        </p:tav>
                                        <p:tav tm="100000">
                                          <p:val>
                                            <p:strVal val="1+ppt_w/2"/>
                                          </p:val>
                                        </p:tav>
                                      </p:tavLst>
                                    </p:anim>
                                    <p:anim calcmode="lin" valueType="num">
                                      <p:cBhvr additive="base">
                                        <p:cTn id="43" dur="3500"/>
                                        <p:tgtEl>
                                          <p:spTgt spid="5"/>
                                        </p:tgtEl>
                                        <p:attrNameLst>
                                          <p:attrName>ppt_y</p:attrName>
                                        </p:attrNameLst>
                                      </p:cBhvr>
                                      <p:tavLst>
                                        <p:tav tm="0">
                                          <p:val>
                                            <p:strVal val="ppt_y"/>
                                          </p:val>
                                        </p:tav>
                                        <p:tav tm="100000">
                                          <p:val>
                                            <p:strVal val="0-ppt_h/2"/>
                                          </p:val>
                                        </p:tav>
                                      </p:tavLst>
                                    </p:anim>
                                    <p:set>
                                      <p:cBhvr>
                                        <p:cTn id="44" dur="1" fill="hold">
                                          <p:stCondLst>
                                            <p:cond delay="3499"/>
                                          </p:stCondLst>
                                        </p:cTn>
                                        <p:tgtEl>
                                          <p:spTgt spid="5"/>
                                        </p:tgtEl>
                                        <p:attrNameLst>
                                          <p:attrName>style.visibility</p:attrName>
                                        </p:attrNameLst>
                                      </p:cBhvr>
                                      <p:to>
                                        <p:strVal val="hidden"/>
                                      </p:to>
                                    </p:set>
                                  </p:childTnLst>
                                </p:cTn>
                              </p:par>
                              <p:par>
                                <p:cTn id="45" presetID="2" presetClass="exit" presetSubtype="12" fill="hold" grpId="2" nodeType="withEffect">
                                  <p:stCondLst>
                                    <p:cond delay="0"/>
                                  </p:stCondLst>
                                  <p:childTnLst>
                                    <p:anim calcmode="lin" valueType="num">
                                      <p:cBhvr additive="base">
                                        <p:cTn id="46" dur="3500"/>
                                        <p:tgtEl>
                                          <p:spTgt spid="6"/>
                                        </p:tgtEl>
                                        <p:attrNameLst>
                                          <p:attrName>ppt_x</p:attrName>
                                        </p:attrNameLst>
                                      </p:cBhvr>
                                      <p:tavLst>
                                        <p:tav tm="0">
                                          <p:val>
                                            <p:strVal val="ppt_x"/>
                                          </p:val>
                                        </p:tav>
                                        <p:tav tm="100000">
                                          <p:val>
                                            <p:strVal val="0-ppt_w/2"/>
                                          </p:val>
                                        </p:tav>
                                      </p:tavLst>
                                    </p:anim>
                                    <p:anim calcmode="lin" valueType="num">
                                      <p:cBhvr additive="base">
                                        <p:cTn id="47" dur="3500"/>
                                        <p:tgtEl>
                                          <p:spTgt spid="6"/>
                                        </p:tgtEl>
                                        <p:attrNameLst>
                                          <p:attrName>ppt_y</p:attrName>
                                        </p:attrNameLst>
                                      </p:cBhvr>
                                      <p:tavLst>
                                        <p:tav tm="0">
                                          <p:val>
                                            <p:strVal val="ppt_y"/>
                                          </p:val>
                                        </p:tav>
                                        <p:tav tm="100000">
                                          <p:val>
                                            <p:strVal val="1+ppt_h/2"/>
                                          </p:val>
                                        </p:tav>
                                      </p:tavLst>
                                    </p:anim>
                                    <p:set>
                                      <p:cBhvr>
                                        <p:cTn id="48" dur="1" fill="hold">
                                          <p:stCondLst>
                                            <p:cond delay="3499"/>
                                          </p:stCondLst>
                                        </p:cTn>
                                        <p:tgtEl>
                                          <p:spTgt spid="6"/>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3000" fill="hold"/>
                                        <p:tgtEl>
                                          <p:spTgt spid="12"/>
                                        </p:tgtEl>
                                        <p:attrNameLst>
                                          <p:attrName>ppt_w</p:attrName>
                                        </p:attrNameLst>
                                      </p:cBhvr>
                                      <p:tavLst>
                                        <p:tav tm="0">
                                          <p:val>
                                            <p:strVal val="2/3*#ppt_w"/>
                                          </p:val>
                                        </p:tav>
                                        <p:tav tm="100000">
                                          <p:val>
                                            <p:strVal val="#ppt_w"/>
                                          </p:val>
                                        </p:tav>
                                      </p:tavLst>
                                    </p:anim>
                                    <p:anim calcmode="lin" valueType="num">
                                      <p:cBhvr>
                                        <p:cTn id="52" dur="3000" fill="hold"/>
                                        <p:tgtEl>
                                          <p:spTgt spid="12"/>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ox(out)">
                                      <p:cBhvr>
                                        <p:cTn id="55"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9" grpId="0" animBg="1"/>
      <p:bldP spid="9" grpId="1" animBg="1"/>
      <p:bldP spid="9" grpId="2" animBg="1"/>
      <p:bldP spid="11" grpId="0" animBg="1"/>
      <p:bldP spid="11" grpId="1" animBg="1"/>
      <p:bldP spid="11" grpId="2"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7.JPG"/>
          <p:cNvPicPr>
            <a:picLocks noGrp="1" noChangeAspect="1"/>
          </p:cNvPicPr>
          <p:nvPr isPhoto="1"/>
        </p:nvPicPr>
        <p:blipFill>
          <a:blip r:embed="rId2" cstate="email">
            <a:lum/>
          </a:blip>
          <a:stretch>
            <a:fillRect/>
          </a:stretch>
        </p:blipFill>
        <p:spPr>
          <a:xfrm>
            <a:off x="29741" y="270477"/>
            <a:ext cx="9144000" cy="6309320"/>
          </a:xfrm>
          <a:prstGeom prst="rect">
            <a:avLst/>
          </a:prstGeom>
          <a:noFill/>
          <a:ln>
            <a:noFill/>
          </a:ln>
        </p:spPr>
      </p:pic>
      <p:sp>
        <p:nvSpPr>
          <p:cNvPr id="5" name="Forma libre 16"/>
          <p:cNvSpPr/>
          <p:nvPr/>
        </p:nvSpPr>
        <p:spPr>
          <a:xfrm flipH="1">
            <a:off x="3135889" y="1850696"/>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a:gsLst>
              <a:gs pos="21000">
                <a:srgbClr val="FF6600"/>
              </a:gs>
              <a:gs pos="90000">
                <a:srgbClr val="00FF00">
                  <a:lumMod val="12000"/>
                </a:srgbClr>
              </a:gs>
              <a:gs pos="80000">
                <a:srgbClr val="00FF00">
                  <a:lumMod val="49000"/>
                </a:srgbClr>
              </a:gs>
              <a:gs pos="81000">
                <a:srgbClr val="008080"/>
              </a:gs>
              <a:gs pos="0">
                <a:srgbClr val="FFC000">
                  <a:lumMod val="61000"/>
                </a:srgbClr>
              </a:gs>
              <a:gs pos="2000">
                <a:schemeClr val="tx2">
                  <a:lumMod val="25000"/>
                </a:schemeClr>
              </a:gs>
              <a:gs pos="48000">
                <a:srgbClr val="FFC000"/>
              </a:gs>
            </a:gsLst>
            <a:path path="circle">
              <a:fillToRect l="100000" t="10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16"/>
          <p:cNvSpPr/>
          <p:nvPr/>
        </p:nvSpPr>
        <p:spPr>
          <a:xfrm rot="5400000" flipH="1">
            <a:off x="3966469" y="2549316"/>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a:gsLst>
              <a:gs pos="21000">
                <a:srgbClr val="FF6600"/>
              </a:gs>
              <a:gs pos="90000">
                <a:srgbClr val="00FF00">
                  <a:lumMod val="12000"/>
                </a:srgbClr>
              </a:gs>
              <a:gs pos="80000">
                <a:srgbClr val="00FF00">
                  <a:lumMod val="49000"/>
                </a:srgbClr>
              </a:gs>
              <a:gs pos="81000">
                <a:srgbClr val="008080"/>
              </a:gs>
              <a:gs pos="0">
                <a:srgbClr val="FFC000">
                  <a:lumMod val="61000"/>
                </a:srgbClr>
              </a:gs>
              <a:gs pos="2000">
                <a:schemeClr val="tx2">
                  <a:lumMod val="25000"/>
                </a:schemeClr>
              </a:gs>
              <a:gs pos="48000">
                <a:srgbClr val="FFC000"/>
              </a:gs>
            </a:gsLst>
            <a:path path="circle">
              <a:fillToRect l="100000" t="10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16"/>
          <p:cNvSpPr/>
          <p:nvPr/>
        </p:nvSpPr>
        <p:spPr>
          <a:xfrm rot="10800000" flipH="1">
            <a:off x="3148979" y="3479103"/>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a:gsLst>
              <a:gs pos="21000">
                <a:srgbClr val="FF6600"/>
              </a:gs>
              <a:gs pos="90000">
                <a:srgbClr val="00FF00">
                  <a:lumMod val="12000"/>
                </a:srgbClr>
              </a:gs>
              <a:gs pos="80000">
                <a:srgbClr val="00FF00">
                  <a:lumMod val="49000"/>
                </a:srgbClr>
              </a:gs>
              <a:gs pos="81000">
                <a:srgbClr val="008080"/>
              </a:gs>
              <a:gs pos="0">
                <a:srgbClr val="FFC000">
                  <a:lumMod val="61000"/>
                </a:srgbClr>
              </a:gs>
              <a:gs pos="2000">
                <a:schemeClr val="tx2">
                  <a:lumMod val="25000"/>
                </a:schemeClr>
              </a:gs>
              <a:gs pos="48000">
                <a:srgbClr val="FFC000"/>
              </a:gs>
            </a:gsLst>
            <a:path path="circle">
              <a:fillToRect l="100000" t="10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16"/>
          <p:cNvSpPr/>
          <p:nvPr/>
        </p:nvSpPr>
        <p:spPr>
          <a:xfrm rot="16200000" flipH="1">
            <a:off x="2303472" y="2637918"/>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a:gsLst>
              <a:gs pos="21000">
                <a:srgbClr val="FF6600"/>
              </a:gs>
              <a:gs pos="90000">
                <a:srgbClr val="00FF00">
                  <a:lumMod val="12000"/>
                </a:srgbClr>
              </a:gs>
              <a:gs pos="80000">
                <a:srgbClr val="00FF00">
                  <a:lumMod val="49000"/>
                </a:srgbClr>
              </a:gs>
              <a:gs pos="81000">
                <a:srgbClr val="008080"/>
              </a:gs>
              <a:gs pos="0">
                <a:srgbClr val="FFC000">
                  <a:lumMod val="61000"/>
                </a:srgbClr>
              </a:gs>
              <a:gs pos="2000">
                <a:schemeClr val="tx2">
                  <a:lumMod val="25000"/>
                </a:schemeClr>
              </a:gs>
              <a:gs pos="48000">
                <a:srgbClr val="FFC000"/>
              </a:gs>
            </a:gsLst>
            <a:path path="circle">
              <a:fillToRect l="100000" t="100000"/>
            </a:path>
          </a:gradFill>
          <a:ln>
            <a:noFill/>
          </a:ln>
          <a:effectLst/>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a:off x="-8627" y="-1"/>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rgbClr val="66FF33"/>
              </a:gs>
              <a:gs pos="37000">
                <a:srgbClr val="9FFFEF"/>
              </a:gs>
              <a:gs pos="55000">
                <a:srgbClr val="00B0F0"/>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21824" y="5828658"/>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rgbClr val="66FF33"/>
              </a:gs>
              <a:gs pos="37000">
                <a:srgbClr val="9FFFEF"/>
              </a:gs>
              <a:gs pos="55000">
                <a:srgbClr val="00B0F0"/>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60746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8" fill="hold" grpId="4"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ppt_w"/>
                                          </p:val>
                                        </p:tav>
                                        <p:tav tm="100000">
                                          <p:val>
                                            <p:strVal val="#ppt_w"/>
                                          </p:val>
                                        </p:tav>
                                      </p:tavLst>
                                    </p:anim>
                                    <p:anim calcmode="lin" valueType="num">
                                      <p:cBhvr>
                                        <p:cTn id="15" dur="30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2" presetClass="entr" presetSubtype="1"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3000" fill="hold"/>
                                        <p:tgtEl>
                                          <p:spTgt spid="7"/>
                                        </p:tgtEl>
                                        <p:attrNameLst>
                                          <p:attrName>ppt_x</p:attrName>
                                        </p:attrNameLst>
                                      </p:cBhvr>
                                      <p:tavLst>
                                        <p:tav tm="0">
                                          <p:val>
                                            <p:strVal val="#ppt_x"/>
                                          </p:val>
                                        </p:tav>
                                        <p:tav tm="100000">
                                          <p:val>
                                            <p:strVal val="#ppt_x"/>
                                          </p:val>
                                        </p:tav>
                                      </p:tavLst>
                                    </p:anim>
                                    <p:anim calcmode="lin" valueType="num">
                                      <p:cBhvr additive="base">
                                        <p:cTn id="21" dur="3000" fill="hold"/>
                                        <p:tgtEl>
                                          <p:spTgt spid="7"/>
                                        </p:tgtEl>
                                        <p:attrNameLst>
                                          <p:attrName>ppt_y</p:attrName>
                                        </p:attrNameLst>
                                      </p:cBhvr>
                                      <p:tavLst>
                                        <p:tav tm="0">
                                          <p:val>
                                            <p:strVal val="0-#ppt_h/2"/>
                                          </p:val>
                                        </p:tav>
                                        <p:tav tm="100000">
                                          <p:val>
                                            <p:strVal val="#ppt_y"/>
                                          </p:val>
                                        </p:tav>
                                      </p:tavLst>
                                    </p:anim>
                                  </p:childTnLst>
                                </p:cTn>
                              </p:par>
                              <p:par>
                                <p:cTn id="22" presetID="19" presetClass="entr" presetSubtype="5" fill="hold" grpId="1"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strVal val="#ppt_w"/>
                                          </p:val>
                                        </p:tav>
                                        <p:tav tm="100000">
                                          <p:val>
                                            <p:strVal val="#ppt_w"/>
                                          </p:val>
                                        </p:tav>
                                      </p:tavLst>
                                    </p:anim>
                                    <p:anim calcmode="lin" valueType="num">
                                      <p:cBhvr>
                                        <p:cTn id="25" dur="3000" fill="hold"/>
                                        <p:tgtEl>
                                          <p:spTgt spid="7"/>
                                        </p:tgtEl>
                                        <p:attrNameLst>
                                          <p:attrName>ppt_h</p:attrName>
                                        </p:attrNameLst>
                                      </p:cBhvr>
                                      <p:tavLst>
                                        <p:tav tm="0" fmla="#ppt_h*sin(2.5*pi*$)">
                                          <p:val>
                                            <p:fltVal val="0"/>
                                          </p:val>
                                        </p:tav>
                                        <p:tav tm="100000">
                                          <p:val>
                                            <p:fltVal val="1"/>
                                          </p:val>
                                        </p:tav>
                                      </p:tavLst>
                                    </p:anim>
                                  </p:childTnLst>
                                </p:cTn>
                              </p:par>
                              <p:par>
                                <p:cTn id="26" presetID="8" presetClass="emph" presetSubtype="0" fill="hold" grpId="2" nodeType="withEffect">
                                  <p:stCondLst>
                                    <p:cond delay="0"/>
                                  </p:stCondLst>
                                  <p:childTnLst>
                                    <p:animRot by="21600000">
                                      <p:cBhvr>
                                        <p:cTn id="27" dur="3000" fill="hold"/>
                                        <p:tgtEl>
                                          <p:spTgt spid="7"/>
                                        </p:tgtEl>
                                        <p:attrNameLst>
                                          <p:attrName>r</p:attrName>
                                        </p:attrNameLst>
                                      </p:cBhvr>
                                    </p:animRot>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strVal val="#ppt_w"/>
                                          </p:val>
                                        </p:tav>
                                        <p:tav tm="100000">
                                          <p:val>
                                            <p:strVal val="#ppt_w"/>
                                          </p:val>
                                        </p:tav>
                                      </p:tavLst>
                                    </p:anim>
                                    <p:anim calcmode="lin" valueType="num">
                                      <p:cBhvr>
                                        <p:cTn id="35" dur="3000" fill="hold"/>
                                        <p:tgtEl>
                                          <p:spTgt spid="8"/>
                                        </p:tgtEl>
                                        <p:attrNameLst>
                                          <p:attrName>ppt_h</p:attrName>
                                        </p:attrNameLst>
                                      </p:cBhvr>
                                      <p:tavLst>
                                        <p:tav tm="0" fmla="#ppt_h*sin(2.5*pi*$)">
                                          <p:val>
                                            <p:fltVal val="0"/>
                                          </p:val>
                                        </p:tav>
                                        <p:tav tm="100000">
                                          <p:val>
                                            <p:fltVal val="1"/>
                                          </p:val>
                                        </p:tav>
                                      </p:tavLst>
                                    </p:anim>
                                  </p:childTnLst>
                                </p:cTn>
                              </p:par>
                              <p:par>
                                <p:cTn id="36" presetID="8" presetClass="emph" presetSubtype="0" fill="hold" grpId="2" nodeType="withEffect">
                                  <p:stCondLst>
                                    <p:cond delay="0"/>
                                  </p:stCondLst>
                                  <p:childTnLst>
                                    <p:animRot by="21600000">
                                      <p:cBhvr>
                                        <p:cTn id="37" dur="3000" fill="hold"/>
                                        <p:tgtEl>
                                          <p:spTgt spid="8"/>
                                        </p:tgtEl>
                                        <p:attrNameLst>
                                          <p:attrName>r</p:attrName>
                                        </p:attrNameLst>
                                      </p:cBhvr>
                                    </p:animRot>
                                  </p:childTnLst>
                                </p:cTn>
                              </p:par>
                              <p:par>
                                <p:cTn id="38" presetID="2" presetClass="entr" presetSubtype="4"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3000" fill="hold"/>
                                        <p:tgtEl>
                                          <p:spTgt spid="5"/>
                                        </p:tgtEl>
                                        <p:attrNameLst>
                                          <p:attrName>ppt_x</p:attrName>
                                        </p:attrNameLst>
                                      </p:cBhvr>
                                      <p:tavLst>
                                        <p:tav tm="0">
                                          <p:val>
                                            <p:strVal val="#ppt_x"/>
                                          </p:val>
                                        </p:tav>
                                        <p:tav tm="100000">
                                          <p:val>
                                            <p:strVal val="#ppt_x"/>
                                          </p:val>
                                        </p:tav>
                                      </p:tavLst>
                                    </p:anim>
                                    <p:anim calcmode="lin" valueType="num">
                                      <p:cBhvr additive="base">
                                        <p:cTn id="41" dur="3000" fill="hold"/>
                                        <p:tgtEl>
                                          <p:spTgt spid="5"/>
                                        </p:tgtEl>
                                        <p:attrNameLst>
                                          <p:attrName>ppt_y</p:attrName>
                                        </p:attrNameLst>
                                      </p:cBhvr>
                                      <p:tavLst>
                                        <p:tav tm="0">
                                          <p:val>
                                            <p:strVal val="1+#ppt_h/2"/>
                                          </p:val>
                                        </p:tav>
                                        <p:tav tm="100000">
                                          <p:val>
                                            <p:strVal val="#ppt_y"/>
                                          </p:val>
                                        </p:tav>
                                      </p:tavLst>
                                    </p:anim>
                                  </p:childTnLst>
                                </p:cTn>
                              </p:par>
                              <p:par>
                                <p:cTn id="42" presetID="19" presetClass="entr" presetSubtype="5"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p:cTn id="44" dur="3000" fill="hold"/>
                                        <p:tgtEl>
                                          <p:spTgt spid="5"/>
                                        </p:tgtEl>
                                        <p:attrNameLst>
                                          <p:attrName>ppt_w</p:attrName>
                                        </p:attrNameLst>
                                      </p:cBhvr>
                                      <p:tavLst>
                                        <p:tav tm="0">
                                          <p:val>
                                            <p:strVal val="#ppt_w"/>
                                          </p:val>
                                        </p:tav>
                                        <p:tav tm="100000">
                                          <p:val>
                                            <p:strVal val="#ppt_w"/>
                                          </p:val>
                                        </p:tav>
                                      </p:tavLst>
                                    </p:anim>
                                    <p:anim calcmode="lin" valueType="num">
                                      <p:cBhvr>
                                        <p:cTn id="45" dur="3000" fill="hold"/>
                                        <p:tgtEl>
                                          <p:spTgt spid="5"/>
                                        </p:tgtEl>
                                        <p:attrNameLst>
                                          <p:attrName>ppt_h</p:attrName>
                                        </p:attrNameLst>
                                      </p:cBhvr>
                                      <p:tavLst>
                                        <p:tav tm="0" fmla="#ppt_h*sin(2.5*pi*$)">
                                          <p:val>
                                            <p:fltVal val="0"/>
                                          </p:val>
                                        </p:tav>
                                        <p:tav tm="100000">
                                          <p:val>
                                            <p:fltVal val="1"/>
                                          </p:val>
                                        </p:tav>
                                      </p:tavLst>
                                    </p:anim>
                                  </p:childTnLst>
                                </p:cTn>
                              </p:par>
                              <p:par>
                                <p:cTn id="46" presetID="8" presetClass="emph" presetSubtype="0" fill="hold" grpId="2" nodeType="withEffect">
                                  <p:stCondLst>
                                    <p:cond delay="0"/>
                                  </p:stCondLst>
                                  <p:childTnLst>
                                    <p:animRot by="21600000">
                                      <p:cBhvr>
                                        <p:cTn id="47" dur="3000" fill="hold"/>
                                        <p:tgtEl>
                                          <p:spTgt spid="5"/>
                                        </p:tgtEl>
                                        <p:attrNameLst>
                                          <p:attrName>r</p:attrName>
                                        </p:attrNameLst>
                                      </p:cBhvr>
                                    </p:animRot>
                                  </p:childTnLst>
                                </p:cTn>
                              </p:par>
                            </p:childTnLst>
                          </p:cTn>
                        </p:par>
                        <p:par>
                          <p:cTn id="48" fill="hold">
                            <p:stCondLst>
                              <p:cond delay="3000"/>
                            </p:stCondLst>
                            <p:childTnLst>
                              <p:par>
                                <p:cTn id="49" presetID="23" presetClass="exit" presetSubtype="544" fill="hold" grpId="3" nodeType="afterEffect">
                                  <p:stCondLst>
                                    <p:cond delay="0"/>
                                  </p:stCondLst>
                                  <p:childTnLst>
                                    <p:anim calcmode="lin" valueType="num">
                                      <p:cBhvr>
                                        <p:cTn id="50" dur="3000"/>
                                        <p:tgtEl>
                                          <p:spTgt spid="5"/>
                                        </p:tgtEl>
                                        <p:attrNameLst>
                                          <p:attrName>ppt_w</p:attrName>
                                        </p:attrNameLst>
                                      </p:cBhvr>
                                      <p:tavLst>
                                        <p:tav tm="0">
                                          <p:val>
                                            <p:strVal val="ppt_w"/>
                                          </p:val>
                                        </p:tav>
                                        <p:tav tm="100000">
                                          <p:val>
                                            <p:fltVal val="0"/>
                                          </p:val>
                                        </p:tav>
                                      </p:tavLst>
                                    </p:anim>
                                    <p:anim calcmode="lin" valueType="num">
                                      <p:cBhvr>
                                        <p:cTn id="51" dur="3000"/>
                                        <p:tgtEl>
                                          <p:spTgt spid="5"/>
                                        </p:tgtEl>
                                        <p:attrNameLst>
                                          <p:attrName>ppt_h</p:attrName>
                                        </p:attrNameLst>
                                      </p:cBhvr>
                                      <p:tavLst>
                                        <p:tav tm="0">
                                          <p:val>
                                            <p:strVal val="ppt_h"/>
                                          </p:val>
                                        </p:tav>
                                        <p:tav tm="100000">
                                          <p:val>
                                            <p:fltVal val="0"/>
                                          </p:val>
                                        </p:tav>
                                      </p:tavLst>
                                    </p:anim>
                                    <p:anim calcmode="lin" valueType="num">
                                      <p:cBhvr>
                                        <p:cTn id="52" dur="3000"/>
                                        <p:tgtEl>
                                          <p:spTgt spid="5"/>
                                        </p:tgtEl>
                                        <p:attrNameLst>
                                          <p:attrName>ppt_x</p:attrName>
                                        </p:attrNameLst>
                                      </p:cBhvr>
                                      <p:tavLst>
                                        <p:tav tm="0">
                                          <p:val>
                                            <p:strVal val="ppt_x"/>
                                          </p:val>
                                        </p:tav>
                                        <p:tav tm="100000">
                                          <p:val>
                                            <p:fltVal val="0.5"/>
                                          </p:val>
                                        </p:tav>
                                      </p:tavLst>
                                    </p:anim>
                                    <p:anim calcmode="lin" valueType="num">
                                      <p:cBhvr>
                                        <p:cTn id="53" dur="3000"/>
                                        <p:tgtEl>
                                          <p:spTgt spid="5"/>
                                        </p:tgtEl>
                                        <p:attrNameLst>
                                          <p:attrName>ppt_y</p:attrName>
                                        </p:attrNameLst>
                                      </p:cBhvr>
                                      <p:tavLst>
                                        <p:tav tm="0">
                                          <p:val>
                                            <p:strVal val="ppt_y"/>
                                          </p:val>
                                        </p:tav>
                                        <p:tav tm="100000">
                                          <p:val>
                                            <p:fltVal val="0.5"/>
                                          </p:val>
                                        </p:tav>
                                      </p:tavLst>
                                    </p:anim>
                                    <p:set>
                                      <p:cBhvr>
                                        <p:cTn id="54" dur="1" fill="hold">
                                          <p:stCondLst>
                                            <p:cond delay="2999"/>
                                          </p:stCondLst>
                                        </p:cTn>
                                        <p:tgtEl>
                                          <p:spTgt spid="5"/>
                                        </p:tgtEl>
                                        <p:attrNameLst>
                                          <p:attrName>style.visibility</p:attrName>
                                        </p:attrNameLst>
                                      </p:cBhvr>
                                      <p:to>
                                        <p:strVal val="hidden"/>
                                      </p:to>
                                    </p:set>
                                  </p:childTnLst>
                                </p:cTn>
                              </p:par>
                              <p:par>
                                <p:cTn id="55" presetID="8" presetClass="emph" presetSubtype="0" fill="hold" grpId="4" nodeType="withEffect">
                                  <p:stCondLst>
                                    <p:cond delay="0"/>
                                  </p:stCondLst>
                                  <p:childTnLst>
                                    <p:animRot by="-21600000">
                                      <p:cBhvr>
                                        <p:cTn id="56" dur="3000" fill="hold"/>
                                        <p:tgtEl>
                                          <p:spTgt spid="5"/>
                                        </p:tgtEl>
                                        <p:attrNameLst>
                                          <p:attrName>r</p:attrName>
                                        </p:attrNameLst>
                                      </p:cBhvr>
                                    </p:animRot>
                                  </p:childTnLst>
                                </p:cTn>
                              </p:par>
                              <p:par>
                                <p:cTn id="57" presetID="23" presetClass="exit" presetSubtype="544" fill="hold" grpId="3" nodeType="withEffect">
                                  <p:stCondLst>
                                    <p:cond delay="0"/>
                                  </p:stCondLst>
                                  <p:childTnLst>
                                    <p:anim calcmode="lin" valueType="num">
                                      <p:cBhvr>
                                        <p:cTn id="58" dur="3000"/>
                                        <p:tgtEl>
                                          <p:spTgt spid="8"/>
                                        </p:tgtEl>
                                        <p:attrNameLst>
                                          <p:attrName>ppt_w</p:attrName>
                                        </p:attrNameLst>
                                      </p:cBhvr>
                                      <p:tavLst>
                                        <p:tav tm="0">
                                          <p:val>
                                            <p:strVal val="ppt_w"/>
                                          </p:val>
                                        </p:tav>
                                        <p:tav tm="100000">
                                          <p:val>
                                            <p:fltVal val="0"/>
                                          </p:val>
                                        </p:tav>
                                      </p:tavLst>
                                    </p:anim>
                                    <p:anim calcmode="lin" valueType="num">
                                      <p:cBhvr>
                                        <p:cTn id="59" dur="3000"/>
                                        <p:tgtEl>
                                          <p:spTgt spid="8"/>
                                        </p:tgtEl>
                                        <p:attrNameLst>
                                          <p:attrName>ppt_h</p:attrName>
                                        </p:attrNameLst>
                                      </p:cBhvr>
                                      <p:tavLst>
                                        <p:tav tm="0">
                                          <p:val>
                                            <p:strVal val="ppt_h"/>
                                          </p:val>
                                        </p:tav>
                                        <p:tav tm="100000">
                                          <p:val>
                                            <p:fltVal val="0"/>
                                          </p:val>
                                        </p:tav>
                                      </p:tavLst>
                                    </p:anim>
                                    <p:anim calcmode="lin" valueType="num">
                                      <p:cBhvr>
                                        <p:cTn id="60" dur="3000"/>
                                        <p:tgtEl>
                                          <p:spTgt spid="8"/>
                                        </p:tgtEl>
                                        <p:attrNameLst>
                                          <p:attrName>ppt_x</p:attrName>
                                        </p:attrNameLst>
                                      </p:cBhvr>
                                      <p:tavLst>
                                        <p:tav tm="0">
                                          <p:val>
                                            <p:strVal val="ppt_x"/>
                                          </p:val>
                                        </p:tav>
                                        <p:tav tm="100000">
                                          <p:val>
                                            <p:fltVal val="0.5"/>
                                          </p:val>
                                        </p:tav>
                                      </p:tavLst>
                                    </p:anim>
                                    <p:anim calcmode="lin" valueType="num">
                                      <p:cBhvr>
                                        <p:cTn id="61" dur="3000"/>
                                        <p:tgtEl>
                                          <p:spTgt spid="8"/>
                                        </p:tgtEl>
                                        <p:attrNameLst>
                                          <p:attrName>ppt_y</p:attrName>
                                        </p:attrNameLst>
                                      </p:cBhvr>
                                      <p:tavLst>
                                        <p:tav tm="0">
                                          <p:val>
                                            <p:strVal val="ppt_y"/>
                                          </p:val>
                                        </p:tav>
                                        <p:tav tm="100000">
                                          <p:val>
                                            <p:fltVal val="0.5"/>
                                          </p:val>
                                        </p:tav>
                                      </p:tavLst>
                                    </p:anim>
                                    <p:set>
                                      <p:cBhvr>
                                        <p:cTn id="62" dur="1" fill="hold">
                                          <p:stCondLst>
                                            <p:cond delay="2999"/>
                                          </p:stCondLst>
                                        </p:cTn>
                                        <p:tgtEl>
                                          <p:spTgt spid="8"/>
                                        </p:tgtEl>
                                        <p:attrNameLst>
                                          <p:attrName>style.visibility</p:attrName>
                                        </p:attrNameLst>
                                      </p:cBhvr>
                                      <p:to>
                                        <p:strVal val="hidden"/>
                                      </p:to>
                                    </p:set>
                                  </p:childTnLst>
                                </p:cTn>
                              </p:par>
                              <p:par>
                                <p:cTn id="63" presetID="8" presetClass="emph" presetSubtype="0" fill="hold" grpId="4" nodeType="withEffect">
                                  <p:stCondLst>
                                    <p:cond delay="0"/>
                                  </p:stCondLst>
                                  <p:childTnLst>
                                    <p:animRot by="-21600000">
                                      <p:cBhvr>
                                        <p:cTn id="64" dur="3000" fill="hold"/>
                                        <p:tgtEl>
                                          <p:spTgt spid="8"/>
                                        </p:tgtEl>
                                        <p:attrNameLst>
                                          <p:attrName>r</p:attrName>
                                        </p:attrNameLst>
                                      </p:cBhvr>
                                    </p:animRot>
                                  </p:childTnLst>
                                </p:cTn>
                              </p:par>
                              <p:par>
                                <p:cTn id="65" presetID="23" presetClass="exit" presetSubtype="544" fill="hold" grpId="3" nodeType="withEffect">
                                  <p:stCondLst>
                                    <p:cond delay="0"/>
                                  </p:stCondLst>
                                  <p:childTnLst>
                                    <p:anim calcmode="lin" valueType="num">
                                      <p:cBhvr>
                                        <p:cTn id="66" dur="3000"/>
                                        <p:tgtEl>
                                          <p:spTgt spid="7"/>
                                        </p:tgtEl>
                                        <p:attrNameLst>
                                          <p:attrName>ppt_w</p:attrName>
                                        </p:attrNameLst>
                                      </p:cBhvr>
                                      <p:tavLst>
                                        <p:tav tm="0">
                                          <p:val>
                                            <p:strVal val="ppt_w"/>
                                          </p:val>
                                        </p:tav>
                                        <p:tav tm="100000">
                                          <p:val>
                                            <p:fltVal val="0"/>
                                          </p:val>
                                        </p:tav>
                                      </p:tavLst>
                                    </p:anim>
                                    <p:anim calcmode="lin" valueType="num">
                                      <p:cBhvr>
                                        <p:cTn id="67" dur="3000"/>
                                        <p:tgtEl>
                                          <p:spTgt spid="7"/>
                                        </p:tgtEl>
                                        <p:attrNameLst>
                                          <p:attrName>ppt_h</p:attrName>
                                        </p:attrNameLst>
                                      </p:cBhvr>
                                      <p:tavLst>
                                        <p:tav tm="0">
                                          <p:val>
                                            <p:strVal val="ppt_h"/>
                                          </p:val>
                                        </p:tav>
                                        <p:tav tm="100000">
                                          <p:val>
                                            <p:fltVal val="0"/>
                                          </p:val>
                                        </p:tav>
                                      </p:tavLst>
                                    </p:anim>
                                    <p:anim calcmode="lin" valueType="num">
                                      <p:cBhvr>
                                        <p:cTn id="68" dur="3000"/>
                                        <p:tgtEl>
                                          <p:spTgt spid="7"/>
                                        </p:tgtEl>
                                        <p:attrNameLst>
                                          <p:attrName>ppt_x</p:attrName>
                                        </p:attrNameLst>
                                      </p:cBhvr>
                                      <p:tavLst>
                                        <p:tav tm="0">
                                          <p:val>
                                            <p:strVal val="ppt_x"/>
                                          </p:val>
                                        </p:tav>
                                        <p:tav tm="100000">
                                          <p:val>
                                            <p:fltVal val="0.5"/>
                                          </p:val>
                                        </p:tav>
                                      </p:tavLst>
                                    </p:anim>
                                    <p:anim calcmode="lin" valueType="num">
                                      <p:cBhvr>
                                        <p:cTn id="69" dur="3000"/>
                                        <p:tgtEl>
                                          <p:spTgt spid="7"/>
                                        </p:tgtEl>
                                        <p:attrNameLst>
                                          <p:attrName>ppt_y</p:attrName>
                                        </p:attrNameLst>
                                      </p:cBhvr>
                                      <p:tavLst>
                                        <p:tav tm="0">
                                          <p:val>
                                            <p:strVal val="ppt_y"/>
                                          </p:val>
                                        </p:tav>
                                        <p:tav tm="100000">
                                          <p:val>
                                            <p:fltVal val="0.5"/>
                                          </p:val>
                                        </p:tav>
                                      </p:tavLst>
                                    </p:anim>
                                    <p:set>
                                      <p:cBhvr>
                                        <p:cTn id="70" dur="1" fill="hold">
                                          <p:stCondLst>
                                            <p:cond delay="2999"/>
                                          </p:stCondLst>
                                        </p:cTn>
                                        <p:tgtEl>
                                          <p:spTgt spid="7"/>
                                        </p:tgtEl>
                                        <p:attrNameLst>
                                          <p:attrName>style.visibility</p:attrName>
                                        </p:attrNameLst>
                                      </p:cBhvr>
                                      <p:to>
                                        <p:strVal val="hidden"/>
                                      </p:to>
                                    </p:set>
                                  </p:childTnLst>
                                </p:cTn>
                              </p:par>
                              <p:par>
                                <p:cTn id="71" presetID="8" presetClass="emph" presetSubtype="0" fill="hold" grpId="4" nodeType="withEffect">
                                  <p:stCondLst>
                                    <p:cond delay="0"/>
                                  </p:stCondLst>
                                  <p:childTnLst>
                                    <p:animRot by="-21600000">
                                      <p:cBhvr>
                                        <p:cTn id="72" dur="3000" fill="hold"/>
                                        <p:tgtEl>
                                          <p:spTgt spid="7"/>
                                        </p:tgtEl>
                                        <p:attrNameLst>
                                          <p:attrName>r</p:attrName>
                                        </p:attrNameLst>
                                      </p:cBhvr>
                                    </p:animRot>
                                  </p:childTnLst>
                                </p:cTn>
                              </p:par>
                              <p:par>
                                <p:cTn id="73" presetID="23" presetClass="exit" presetSubtype="544" fill="hold" grpId="2" nodeType="withEffect">
                                  <p:stCondLst>
                                    <p:cond delay="0"/>
                                  </p:stCondLst>
                                  <p:childTnLst>
                                    <p:anim calcmode="lin" valueType="num">
                                      <p:cBhvr>
                                        <p:cTn id="74" dur="3000"/>
                                        <p:tgtEl>
                                          <p:spTgt spid="6"/>
                                        </p:tgtEl>
                                        <p:attrNameLst>
                                          <p:attrName>ppt_w</p:attrName>
                                        </p:attrNameLst>
                                      </p:cBhvr>
                                      <p:tavLst>
                                        <p:tav tm="0">
                                          <p:val>
                                            <p:strVal val="ppt_w"/>
                                          </p:val>
                                        </p:tav>
                                        <p:tav tm="100000">
                                          <p:val>
                                            <p:fltVal val="0"/>
                                          </p:val>
                                        </p:tav>
                                      </p:tavLst>
                                    </p:anim>
                                    <p:anim calcmode="lin" valueType="num">
                                      <p:cBhvr>
                                        <p:cTn id="75" dur="3000"/>
                                        <p:tgtEl>
                                          <p:spTgt spid="6"/>
                                        </p:tgtEl>
                                        <p:attrNameLst>
                                          <p:attrName>ppt_h</p:attrName>
                                        </p:attrNameLst>
                                      </p:cBhvr>
                                      <p:tavLst>
                                        <p:tav tm="0">
                                          <p:val>
                                            <p:strVal val="ppt_h"/>
                                          </p:val>
                                        </p:tav>
                                        <p:tav tm="100000">
                                          <p:val>
                                            <p:fltVal val="0"/>
                                          </p:val>
                                        </p:tav>
                                      </p:tavLst>
                                    </p:anim>
                                    <p:anim calcmode="lin" valueType="num">
                                      <p:cBhvr>
                                        <p:cTn id="76" dur="3000"/>
                                        <p:tgtEl>
                                          <p:spTgt spid="6"/>
                                        </p:tgtEl>
                                        <p:attrNameLst>
                                          <p:attrName>ppt_x</p:attrName>
                                        </p:attrNameLst>
                                      </p:cBhvr>
                                      <p:tavLst>
                                        <p:tav tm="0">
                                          <p:val>
                                            <p:strVal val="ppt_x"/>
                                          </p:val>
                                        </p:tav>
                                        <p:tav tm="100000">
                                          <p:val>
                                            <p:fltVal val="0.5"/>
                                          </p:val>
                                        </p:tav>
                                      </p:tavLst>
                                    </p:anim>
                                    <p:anim calcmode="lin" valueType="num">
                                      <p:cBhvr>
                                        <p:cTn id="77" dur="3000"/>
                                        <p:tgtEl>
                                          <p:spTgt spid="6"/>
                                        </p:tgtEl>
                                        <p:attrNameLst>
                                          <p:attrName>ppt_y</p:attrName>
                                        </p:attrNameLst>
                                      </p:cBhvr>
                                      <p:tavLst>
                                        <p:tav tm="0">
                                          <p:val>
                                            <p:strVal val="ppt_y"/>
                                          </p:val>
                                        </p:tav>
                                        <p:tav tm="100000">
                                          <p:val>
                                            <p:fltVal val="0.5"/>
                                          </p:val>
                                        </p:tav>
                                      </p:tavLst>
                                    </p:anim>
                                    <p:set>
                                      <p:cBhvr>
                                        <p:cTn id="78" dur="1" fill="hold">
                                          <p:stCondLst>
                                            <p:cond delay="2999"/>
                                          </p:stCondLst>
                                        </p:cTn>
                                        <p:tgtEl>
                                          <p:spTgt spid="6"/>
                                        </p:tgtEl>
                                        <p:attrNameLst>
                                          <p:attrName>style.visibility</p:attrName>
                                        </p:attrNameLst>
                                      </p:cBhvr>
                                      <p:to>
                                        <p:strVal val="hidden"/>
                                      </p:to>
                                    </p:set>
                                  </p:childTnLst>
                                </p:cTn>
                              </p:par>
                              <p:par>
                                <p:cTn id="79" presetID="8" presetClass="emph" presetSubtype="0" fill="hold" grpId="3" nodeType="withEffect">
                                  <p:stCondLst>
                                    <p:cond delay="0"/>
                                  </p:stCondLst>
                                  <p:childTnLst>
                                    <p:animRot by="-21600000">
                                      <p:cBhvr>
                                        <p:cTn id="80" dur="3000" fill="hold"/>
                                        <p:tgtEl>
                                          <p:spTgt spid="6"/>
                                        </p:tgtEl>
                                        <p:attrNameLst>
                                          <p:attrName>r</p:attrName>
                                        </p:attrNameLst>
                                      </p:cBhvr>
                                    </p:animRot>
                                  </p:childTnLst>
                                </p:cTn>
                              </p:par>
                              <p:par>
                                <p:cTn id="81" presetID="23" presetClass="entr" presetSubtype="288"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3000" fill="hold"/>
                                        <p:tgtEl>
                                          <p:spTgt spid="9"/>
                                        </p:tgtEl>
                                        <p:attrNameLst>
                                          <p:attrName>ppt_w</p:attrName>
                                        </p:attrNameLst>
                                      </p:cBhvr>
                                      <p:tavLst>
                                        <p:tav tm="0">
                                          <p:val>
                                            <p:strVal val="4/3*#ppt_w"/>
                                          </p:val>
                                        </p:tav>
                                        <p:tav tm="100000">
                                          <p:val>
                                            <p:strVal val="#ppt_w"/>
                                          </p:val>
                                        </p:tav>
                                      </p:tavLst>
                                    </p:anim>
                                    <p:anim calcmode="lin" valueType="num">
                                      <p:cBhvr>
                                        <p:cTn id="84" dur="3000" fill="hold"/>
                                        <p:tgtEl>
                                          <p:spTgt spid="9"/>
                                        </p:tgtEl>
                                        <p:attrNameLst>
                                          <p:attrName>ppt_h</p:attrName>
                                        </p:attrNameLst>
                                      </p:cBhvr>
                                      <p:tavLst>
                                        <p:tav tm="0">
                                          <p:val>
                                            <p:strVal val="4/3*#ppt_h"/>
                                          </p:val>
                                        </p:tav>
                                        <p:tav tm="100000">
                                          <p:val>
                                            <p:strVal val="#ppt_h"/>
                                          </p:val>
                                        </p:tav>
                                      </p:tavLst>
                                    </p:anim>
                                  </p:childTnLst>
                                </p:cTn>
                              </p:par>
                              <p:par>
                                <p:cTn id="85" presetID="21" presetClass="entr" presetSubtype="2" fill="hold"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heel(2)">
                                      <p:cBhvr>
                                        <p:cTn id="8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JPG"/>
          <p:cNvPicPr>
            <a:picLocks noGrp="1" noChangeAspect="1"/>
          </p:cNvPicPr>
          <p:nvPr isPhoto="1"/>
        </p:nvPicPr>
        <p:blipFill>
          <a:blip r:embed="rId2" cstate="email">
            <a:lum contrast="10000"/>
          </a:blip>
          <a:stretch>
            <a:fillRect/>
          </a:stretch>
        </p:blipFill>
        <p:spPr>
          <a:xfrm>
            <a:off x="-56203" y="0"/>
            <a:ext cx="9144000" cy="6858000"/>
          </a:xfrm>
          <a:prstGeom prst="rect">
            <a:avLst/>
          </a:prstGeom>
          <a:noFill/>
          <a:ln>
            <a:noFill/>
          </a:ln>
        </p:spPr>
      </p:pic>
      <p:sp>
        <p:nvSpPr>
          <p:cNvPr id="5" name="Forma libre 5"/>
          <p:cNvSpPr/>
          <p:nvPr/>
        </p:nvSpPr>
        <p:spPr>
          <a:xfrm>
            <a:off x="-252536" y="692696"/>
            <a:ext cx="4806280" cy="562124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flip="none" rotWithShape="1">
            <a:gsLst>
              <a:gs pos="99000">
                <a:schemeClr val="tx1">
                  <a:lumMod val="95000"/>
                </a:schemeClr>
              </a:gs>
              <a:gs pos="26000">
                <a:srgbClr val="FFC000">
                  <a:lumMod val="38000"/>
                  <a:lumOff val="62000"/>
                </a:srgbClr>
              </a:gs>
              <a:gs pos="68000">
                <a:srgbClr val="002060">
                  <a:lumMod val="37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5"/>
          <p:cNvSpPr/>
          <p:nvPr/>
        </p:nvSpPr>
        <p:spPr>
          <a:xfrm flipH="1">
            <a:off x="4553744" y="642193"/>
            <a:ext cx="4749030" cy="562124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flip="none" rotWithShape="1">
            <a:gsLst>
              <a:gs pos="99000">
                <a:schemeClr val="tx1">
                  <a:lumMod val="95000"/>
                </a:schemeClr>
              </a:gs>
              <a:gs pos="26000">
                <a:srgbClr val="FFC000">
                  <a:lumMod val="38000"/>
                  <a:lumOff val="62000"/>
                </a:srgbClr>
              </a:gs>
              <a:gs pos="68000">
                <a:srgbClr val="002060">
                  <a:lumMod val="37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36512" y="0"/>
            <a:ext cx="9180512" cy="11521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2000">
                <a:srgbClr val="FF6600">
                  <a:lumMod val="38000"/>
                  <a:lumOff val="62000"/>
                </a:srgbClr>
              </a:gs>
              <a:gs pos="26000">
                <a:srgbClr val="FFC000">
                  <a:lumMod val="38000"/>
                  <a:lumOff val="62000"/>
                </a:srgbClr>
              </a:gs>
              <a:gs pos="74000">
                <a:schemeClr val="accent1">
                  <a:lumMod val="50000"/>
                </a:schemeClr>
              </a:gs>
              <a:gs pos="96000">
                <a:srgbClr val="002060">
                  <a:lumMod val="3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0" y="5737880"/>
            <a:ext cx="9144000" cy="11521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2000">
                <a:srgbClr val="FF6600">
                  <a:lumMod val="38000"/>
                  <a:lumOff val="62000"/>
                </a:srgbClr>
              </a:gs>
              <a:gs pos="26000">
                <a:srgbClr val="FFC000">
                  <a:lumMod val="38000"/>
                  <a:lumOff val="62000"/>
                </a:srgbClr>
              </a:gs>
              <a:gs pos="74000">
                <a:schemeClr val="accent1">
                  <a:lumMod val="50000"/>
                </a:schemeClr>
              </a:gs>
              <a:gs pos="96000">
                <a:srgbClr val="002060">
                  <a:lumMod val="3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90850" y="0"/>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grpId="0" nodeType="withEffect">
                                  <p:stCondLst>
                                    <p:cond delay="0"/>
                                  </p:stCondLst>
                                  <p:childTnLst>
                                    <p:anim calcmode="lin" valueType="num">
                                      <p:cBhvr>
                                        <p:cTn id="9" dur="4000"/>
                                        <p:tgtEl>
                                          <p:spTgt spid="5"/>
                                        </p:tgtEl>
                                        <p:attrNameLst>
                                          <p:attrName>ppt_x</p:attrName>
                                        </p:attrNameLst>
                                      </p:cBhvr>
                                      <p:tavLst>
                                        <p:tav tm="0">
                                          <p:val>
                                            <p:strVal val="ppt_x"/>
                                          </p:val>
                                        </p:tav>
                                        <p:tav tm="100000">
                                          <p:val>
                                            <p:strVal val="ppt_x-ppt_w/2"/>
                                          </p:val>
                                        </p:tav>
                                      </p:tavLst>
                                    </p:anim>
                                    <p:anim calcmode="lin" valueType="num">
                                      <p:cBhvr>
                                        <p:cTn id="10" dur="4000"/>
                                        <p:tgtEl>
                                          <p:spTgt spid="5"/>
                                        </p:tgtEl>
                                        <p:attrNameLst>
                                          <p:attrName>ppt_y</p:attrName>
                                        </p:attrNameLst>
                                      </p:cBhvr>
                                      <p:tavLst>
                                        <p:tav tm="0">
                                          <p:val>
                                            <p:strVal val="ppt_y"/>
                                          </p:val>
                                        </p:tav>
                                        <p:tav tm="100000">
                                          <p:val>
                                            <p:strVal val="ppt_y"/>
                                          </p:val>
                                        </p:tav>
                                      </p:tavLst>
                                    </p:anim>
                                    <p:anim calcmode="lin" valueType="num">
                                      <p:cBhvr>
                                        <p:cTn id="11" dur="4000"/>
                                        <p:tgtEl>
                                          <p:spTgt spid="5"/>
                                        </p:tgtEl>
                                        <p:attrNameLst>
                                          <p:attrName>ppt_w</p:attrName>
                                        </p:attrNameLst>
                                      </p:cBhvr>
                                      <p:tavLst>
                                        <p:tav tm="0">
                                          <p:val>
                                            <p:strVal val="ppt_w"/>
                                          </p:val>
                                        </p:tav>
                                        <p:tav tm="100000">
                                          <p:val>
                                            <p:fltVal val="0"/>
                                          </p:val>
                                        </p:tav>
                                      </p:tavLst>
                                    </p:anim>
                                    <p:anim calcmode="lin" valueType="num">
                                      <p:cBhvr>
                                        <p:cTn id="12" dur="4000"/>
                                        <p:tgtEl>
                                          <p:spTgt spid="5"/>
                                        </p:tgtEl>
                                        <p:attrNameLst>
                                          <p:attrName>ppt_h</p:attrName>
                                        </p:attrNameLst>
                                      </p:cBhvr>
                                      <p:tavLst>
                                        <p:tav tm="0">
                                          <p:val>
                                            <p:strVal val="ppt_h"/>
                                          </p:val>
                                        </p:tav>
                                        <p:tav tm="100000">
                                          <p:val>
                                            <p:strVal val="ppt_h"/>
                                          </p:val>
                                        </p:tav>
                                      </p:tavLst>
                                    </p:anim>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750" fill="hold"/>
                                        <p:tgtEl>
                                          <p:spTgt spid="2"/>
                                        </p:tgtEl>
                                        <p:attrNameLst>
                                          <p:attrName>ppt_w</p:attrName>
                                        </p:attrNameLst>
                                      </p:cBhvr>
                                      <p:tavLst>
                                        <p:tav tm="0">
                                          <p:val>
                                            <p:fltVal val="0"/>
                                          </p:val>
                                        </p:tav>
                                        <p:tav tm="100000">
                                          <p:val>
                                            <p:strVal val="#ppt_w"/>
                                          </p:val>
                                        </p:tav>
                                      </p:tavLst>
                                    </p:anim>
                                    <p:anim calcmode="lin" valueType="num">
                                      <p:cBhvr>
                                        <p:cTn id="23" dur="375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9.JPG"/>
          <p:cNvPicPr>
            <a:picLocks noGrp="1" noChangeAspect="1"/>
          </p:cNvPicPr>
          <p:nvPr isPhoto="1"/>
        </p:nvPicPr>
        <p:blipFill>
          <a:blip r:embed="rId2" cstate="email">
            <a:lum/>
          </a:blip>
          <a:stretch>
            <a:fillRect/>
          </a:stretch>
        </p:blipFill>
        <p:spPr>
          <a:xfrm>
            <a:off x="6955" y="-12635"/>
            <a:ext cx="9144000" cy="6858000"/>
          </a:xfrm>
          <a:prstGeom prst="rect">
            <a:avLst/>
          </a:prstGeom>
          <a:noFill/>
          <a:ln>
            <a:noFill/>
          </a:ln>
        </p:spPr>
      </p:pic>
      <p:pic>
        <p:nvPicPr>
          <p:cNvPr id="2"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15616" y="476672"/>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70786" y="476671"/>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15616" y="1916832"/>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14265" y="1916831"/>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71603" y="3284984"/>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078546" y="3429001"/>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8 Forma libre"/>
          <p:cNvSpPr/>
          <p:nvPr/>
        </p:nvSpPr>
        <p:spPr>
          <a:xfrm>
            <a:off x="-13912"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chemeClr val="bg1"/>
              </a:gs>
              <a:gs pos="47000">
                <a:srgbClr val="FF6600">
                  <a:lumMod val="76000"/>
                  <a:lumOff val="24000"/>
                </a:srgbClr>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1" y="5704370"/>
            <a:ext cx="9157911" cy="115362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chemeClr val="bg1"/>
              </a:gs>
              <a:gs pos="47000">
                <a:srgbClr val="FF6600">
                  <a:lumMod val="76000"/>
                  <a:lumOff val="24000"/>
                </a:srgbClr>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0" y="-108916"/>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7938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1+#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2"/>
                                        </p:tgtEl>
                                        <p:attrNameLst>
                                          <p:attrName>r</p:attrName>
                                        </p:attrNameLst>
                                      </p:cBhvr>
                                    </p:animRot>
                                  </p:childTnLst>
                                </p:cTn>
                              </p:par>
                              <p:par>
                                <p:cTn id="18" presetID="2" presetClass="entr" presetSubtype="8"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500" fill="hold"/>
                                        <p:tgtEl>
                                          <p:spTgt spid="3"/>
                                        </p:tgtEl>
                                        <p:attrNameLst>
                                          <p:attrName>ppt_x</p:attrName>
                                        </p:attrNameLst>
                                      </p:cBhvr>
                                      <p:tavLst>
                                        <p:tav tm="0">
                                          <p:val>
                                            <p:strVal val="0-#ppt_w/2"/>
                                          </p:val>
                                        </p:tav>
                                        <p:tav tm="100000">
                                          <p:val>
                                            <p:strVal val="#ppt_x"/>
                                          </p:val>
                                        </p:tav>
                                      </p:tavLst>
                                    </p:anim>
                                    <p:anim calcmode="lin" valueType="num">
                                      <p:cBhvr additive="base">
                                        <p:cTn id="21" dur="4500" fill="hold"/>
                                        <p:tgtEl>
                                          <p:spTgt spid="3"/>
                                        </p:tgtEl>
                                        <p:attrNameLst>
                                          <p:attrName>ppt_y</p:attrName>
                                        </p:attrNameLst>
                                      </p:cBhvr>
                                      <p:tavLst>
                                        <p:tav tm="0">
                                          <p:val>
                                            <p:strVal val="#ppt_y"/>
                                          </p:val>
                                        </p:tav>
                                        <p:tav tm="100000">
                                          <p:val>
                                            <p:strVal val="#ppt_y"/>
                                          </p:val>
                                        </p:tav>
                                      </p:tavLst>
                                    </p:anim>
                                  </p:childTnLst>
                                </p:cTn>
                              </p:par>
                              <p:par>
                                <p:cTn id="22" presetID="19" presetClass="entr" presetSubtype="5"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4500" fill="hold"/>
                                        <p:tgtEl>
                                          <p:spTgt spid="3"/>
                                        </p:tgtEl>
                                        <p:attrNameLst>
                                          <p:attrName>ppt_w</p:attrName>
                                        </p:attrNameLst>
                                      </p:cBhvr>
                                      <p:tavLst>
                                        <p:tav tm="0">
                                          <p:val>
                                            <p:strVal val="#ppt_w"/>
                                          </p:val>
                                        </p:tav>
                                        <p:tav tm="100000">
                                          <p:val>
                                            <p:strVal val="#ppt_w"/>
                                          </p:val>
                                        </p:tav>
                                      </p:tavLst>
                                    </p:anim>
                                    <p:anim calcmode="lin" valueType="num">
                                      <p:cBhvr>
                                        <p:cTn id="25" dur="4500" fill="hold"/>
                                        <p:tgtEl>
                                          <p:spTgt spid="3"/>
                                        </p:tgtEl>
                                        <p:attrNameLst>
                                          <p:attrName>ppt_h</p:attrName>
                                        </p:attrNameLst>
                                      </p:cBhvr>
                                      <p:tavLst>
                                        <p:tav tm="0" fmla="#ppt_h*sin(2.5*pi*$)">
                                          <p:val>
                                            <p:fltVal val="0"/>
                                          </p:val>
                                        </p:tav>
                                        <p:tav tm="100000">
                                          <p:val>
                                            <p:fltVal val="1"/>
                                          </p:val>
                                        </p:tav>
                                      </p:tavLst>
                                    </p:anim>
                                  </p:childTnLst>
                                </p:cTn>
                              </p:par>
                              <p:par>
                                <p:cTn id="26" presetID="8" presetClass="emph" presetSubtype="0" repeatCount="indefinite" fill="hold" nodeType="withEffect">
                                  <p:stCondLst>
                                    <p:cond delay="0"/>
                                  </p:stCondLst>
                                  <p:childTnLst>
                                    <p:animRot by="-21600000">
                                      <p:cBhvr>
                                        <p:cTn id="27" dur="4500" fill="hold"/>
                                        <p:tgtEl>
                                          <p:spTgt spid="3"/>
                                        </p:tgtEl>
                                        <p:attrNameLst>
                                          <p:attrName>r</p:attrName>
                                        </p:attrNameLst>
                                      </p:cBhvr>
                                    </p:animRot>
                                  </p:childTnLst>
                                </p:cTn>
                              </p:par>
                              <p:par>
                                <p:cTn id="28" presetID="2" presetClass="entr" presetSubtype="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4500" fill="hold"/>
                                        <p:tgtEl>
                                          <p:spTgt spid="4"/>
                                        </p:tgtEl>
                                        <p:attrNameLst>
                                          <p:attrName>ppt_x</p:attrName>
                                        </p:attrNameLst>
                                      </p:cBhvr>
                                      <p:tavLst>
                                        <p:tav tm="0">
                                          <p:val>
                                            <p:strVal val="1+#ppt_w/2"/>
                                          </p:val>
                                        </p:tav>
                                        <p:tav tm="100000">
                                          <p:val>
                                            <p:strVal val="#ppt_x"/>
                                          </p:val>
                                        </p:tav>
                                      </p:tavLst>
                                    </p:anim>
                                    <p:anim calcmode="lin" valueType="num">
                                      <p:cBhvr additive="base">
                                        <p:cTn id="31" dur="4500" fill="hold"/>
                                        <p:tgtEl>
                                          <p:spTgt spid="4"/>
                                        </p:tgtEl>
                                        <p:attrNameLst>
                                          <p:attrName>ppt_y</p:attrName>
                                        </p:attrNameLst>
                                      </p:cBhvr>
                                      <p:tavLst>
                                        <p:tav tm="0">
                                          <p:val>
                                            <p:strVal val="#ppt_y"/>
                                          </p:val>
                                        </p:tav>
                                        <p:tav tm="100000">
                                          <p:val>
                                            <p:strVal val="#ppt_y"/>
                                          </p:val>
                                        </p:tav>
                                      </p:tavLst>
                                    </p:anim>
                                  </p:childTnLst>
                                </p:cTn>
                              </p:par>
                              <p:par>
                                <p:cTn id="32" presetID="19" presetClass="entr" presetSubtype="5"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500" fill="hold"/>
                                        <p:tgtEl>
                                          <p:spTgt spid="4"/>
                                        </p:tgtEl>
                                        <p:attrNameLst>
                                          <p:attrName>ppt_w</p:attrName>
                                        </p:attrNameLst>
                                      </p:cBhvr>
                                      <p:tavLst>
                                        <p:tav tm="0">
                                          <p:val>
                                            <p:strVal val="#ppt_w"/>
                                          </p:val>
                                        </p:tav>
                                        <p:tav tm="100000">
                                          <p:val>
                                            <p:strVal val="#ppt_w"/>
                                          </p:val>
                                        </p:tav>
                                      </p:tavLst>
                                    </p:anim>
                                    <p:anim calcmode="lin" valueType="num">
                                      <p:cBhvr>
                                        <p:cTn id="35" dur="4500" fill="hold"/>
                                        <p:tgtEl>
                                          <p:spTgt spid="4"/>
                                        </p:tgtEl>
                                        <p:attrNameLst>
                                          <p:attrName>ppt_h</p:attrName>
                                        </p:attrNameLst>
                                      </p:cBhvr>
                                      <p:tavLst>
                                        <p:tav tm="0" fmla="#ppt_h*sin(2.5*pi*$)">
                                          <p:val>
                                            <p:fltVal val="0"/>
                                          </p:val>
                                        </p:tav>
                                        <p:tav tm="100000">
                                          <p:val>
                                            <p:fltVal val="1"/>
                                          </p:val>
                                        </p:tav>
                                      </p:tavLst>
                                    </p:anim>
                                  </p:childTnLst>
                                </p:cTn>
                              </p:par>
                              <p:par>
                                <p:cTn id="36" presetID="8" presetClass="emph" presetSubtype="0" repeatCount="indefinite" fill="hold" nodeType="withEffect">
                                  <p:stCondLst>
                                    <p:cond delay="0"/>
                                  </p:stCondLst>
                                  <p:childTnLst>
                                    <p:animRot by="21600000">
                                      <p:cBhvr>
                                        <p:cTn id="37" dur="4500" fill="hold"/>
                                        <p:tgtEl>
                                          <p:spTgt spid="4"/>
                                        </p:tgtEl>
                                        <p:attrNameLst>
                                          <p:attrName>r</p:attrName>
                                        </p:attrNameLst>
                                      </p:cBhvr>
                                    </p:animRot>
                                  </p:childTnLst>
                                </p:cTn>
                              </p:par>
                              <p:par>
                                <p:cTn id="38" presetID="2" presetClass="entr" presetSubtype="2"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4500" fill="hold"/>
                                        <p:tgtEl>
                                          <p:spTgt spid="7"/>
                                        </p:tgtEl>
                                        <p:attrNameLst>
                                          <p:attrName>ppt_x</p:attrName>
                                        </p:attrNameLst>
                                      </p:cBhvr>
                                      <p:tavLst>
                                        <p:tav tm="0">
                                          <p:val>
                                            <p:strVal val="1+#ppt_w/2"/>
                                          </p:val>
                                        </p:tav>
                                        <p:tav tm="100000">
                                          <p:val>
                                            <p:strVal val="#ppt_x"/>
                                          </p:val>
                                        </p:tav>
                                      </p:tavLst>
                                    </p:anim>
                                    <p:anim calcmode="lin" valueType="num">
                                      <p:cBhvr additive="base">
                                        <p:cTn id="41" dur="4500" fill="hold"/>
                                        <p:tgtEl>
                                          <p:spTgt spid="7"/>
                                        </p:tgtEl>
                                        <p:attrNameLst>
                                          <p:attrName>ppt_y</p:attrName>
                                        </p:attrNameLst>
                                      </p:cBhvr>
                                      <p:tavLst>
                                        <p:tav tm="0">
                                          <p:val>
                                            <p:strVal val="#ppt_y"/>
                                          </p:val>
                                        </p:tav>
                                        <p:tav tm="100000">
                                          <p:val>
                                            <p:strVal val="#ppt_y"/>
                                          </p:val>
                                        </p:tav>
                                      </p:tavLst>
                                    </p:anim>
                                  </p:childTnLst>
                                </p:cTn>
                              </p:par>
                              <p:par>
                                <p:cTn id="42" presetID="19" presetClass="entr" presetSubtype="5"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4500" fill="hold"/>
                                        <p:tgtEl>
                                          <p:spTgt spid="7"/>
                                        </p:tgtEl>
                                        <p:attrNameLst>
                                          <p:attrName>ppt_w</p:attrName>
                                        </p:attrNameLst>
                                      </p:cBhvr>
                                      <p:tavLst>
                                        <p:tav tm="0">
                                          <p:val>
                                            <p:strVal val="#ppt_w"/>
                                          </p:val>
                                        </p:tav>
                                        <p:tav tm="100000">
                                          <p:val>
                                            <p:strVal val="#ppt_w"/>
                                          </p:val>
                                        </p:tav>
                                      </p:tavLst>
                                    </p:anim>
                                    <p:anim calcmode="lin" valueType="num">
                                      <p:cBhvr>
                                        <p:cTn id="45" dur="4500" fill="hold"/>
                                        <p:tgtEl>
                                          <p:spTgt spid="7"/>
                                        </p:tgtEl>
                                        <p:attrNameLst>
                                          <p:attrName>ppt_h</p:attrName>
                                        </p:attrNameLst>
                                      </p:cBhvr>
                                      <p:tavLst>
                                        <p:tav tm="0" fmla="#ppt_h*sin(2.5*pi*$)">
                                          <p:val>
                                            <p:fltVal val="0"/>
                                          </p:val>
                                        </p:tav>
                                        <p:tav tm="100000">
                                          <p:val>
                                            <p:fltVal val="1"/>
                                          </p:val>
                                        </p:tav>
                                      </p:tavLst>
                                    </p:anim>
                                  </p:childTnLst>
                                </p:cTn>
                              </p:par>
                              <p:par>
                                <p:cTn id="46" presetID="8" presetClass="emph" presetSubtype="0" repeatCount="indefinite" fill="hold" nodeType="withEffect">
                                  <p:stCondLst>
                                    <p:cond delay="0"/>
                                  </p:stCondLst>
                                  <p:childTnLst>
                                    <p:animRot by="21600000">
                                      <p:cBhvr>
                                        <p:cTn id="47" dur="4500" fill="hold"/>
                                        <p:tgtEl>
                                          <p:spTgt spid="7"/>
                                        </p:tgtEl>
                                        <p:attrNameLst>
                                          <p:attrName>r</p:attrName>
                                        </p:attrNameLst>
                                      </p:cBhvr>
                                    </p:animRot>
                                  </p:childTnLst>
                                </p:cTn>
                              </p:par>
                              <p:par>
                                <p:cTn id="48" presetID="2" presetClass="entr" presetSubtype="8"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4500" fill="hold"/>
                                        <p:tgtEl>
                                          <p:spTgt spid="5"/>
                                        </p:tgtEl>
                                        <p:attrNameLst>
                                          <p:attrName>ppt_x</p:attrName>
                                        </p:attrNameLst>
                                      </p:cBhvr>
                                      <p:tavLst>
                                        <p:tav tm="0">
                                          <p:val>
                                            <p:strVal val="0-#ppt_w/2"/>
                                          </p:val>
                                        </p:tav>
                                        <p:tav tm="100000">
                                          <p:val>
                                            <p:strVal val="#ppt_x"/>
                                          </p:val>
                                        </p:tav>
                                      </p:tavLst>
                                    </p:anim>
                                    <p:anim calcmode="lin" valueType="num">
                                      <p:cBhvr additive="base">
                                        <p:cTn id="51" dur="4500" fill="hold"/>
                                        <p:tgtEl>
                                          <p:spTgt spid="5"/>
                                        </p:tgtEl>
                                        <p:attrNameLst>
                                          <p:attrName>ppt_y</p:attrName>
                                        </p:attrNameLst>
                                      </p:cBhvr>
                                      <p:tavLst>
                                        <p:tav tm="0">
                                          <p:val>
                                            <p:strVal val="#ppt_y"/>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4500" fill="hold"/>
                                        <p:tgtEl>
                                          <p:spTgt spid="5"/>
                                        </p:tgtEl>
                                        <p:attrNameLst>
                                          <p:attrName>ppt_w</p:attrName>
                                        </p:attrNameLst>
                                      </p:cBhvr>
                                      <p:tavLst>
                                        <p:tav tm="0">
                                          <p:val>
                                            <p:strVal val="#ppt_w"/>
                                          </p:val>
                                        </p:tav>
                                        <p:tav tm="100000">
                                          <p:val>
                                            <p:strVal val="#ppt_w"/>
                                          </p:val>
                                        </p:tav>
                                      </p:tavLst>
                                    </p:anim>
                                    <p:anim calcmode="lin" valueType="num">
                                      <p:cBhvr>
                                        <p:cTn id="55" dur="4500" fill="hold"/>
                                        <p:tgtEl>
                                          <p:spTgt spid="5"/>
                                        </p:tgtEl>
                                        <p:attrNameLst>
                                          <p:attrName>ppt_h</p:attrName>
                                        </p:attrNameLst>
                                      </p:cBhvr>
                                      <p:tavLst>
                                        <p:tav tm="0" fmla="#ppt_h*sin(2.5*pi*$)">
                                          <p:val>
                                            <p:fltVal val="0"/>
                                          </p:val>
                                        </p:tav>
                                        <p:tav tm="100000">
                                          <p:val>
                                            <p:fltVal val="1"/>
                                          </p:val>
                                        </p:tav>
                                      </p:tavLst>
                                    </p:anim>
                                  </p:childTnLst>
                                </p:cTn>
                              </p:par>
                              <p:par>
                                <p:cTn id="56" presetID="8" presetClass="emph" presetSubtype="0" repeatCount="indefinite" fill="hold" nodeType="withEffect">
                                  <p:stCondLst>
                                    <p:cond delay="0"/>
                                  </p:stCondLst>
                                  <p:childTnLst>
                                    <p:animRot by="-21600000">
                                      <p:cBhvr>
                                        <p:cTn id="57" dur="4500" fill="hold"/>
                                        <p:tgtEl>
                                          <p:spTgt spid="5"/>
                                        </p:tgtEl>
                                        <p:attrNameLst>
                                          <p:attrName>r</p:attrName>
                                        </p:attrNameLst>
                                      </p:cBhvr>
                                    </p:animRot>
                                  </p:childTnLst>
                                </p:cTn>
                              </p:par>
                              <p:par>
                                <p:cTn id="58" presetID="2" presetClass="entr" presetSubtype="8" fill="hold" nodeType="withEffect">
                                  <p:stCondLst>
                                    <p:cond delay="0"/>
                                  </p:stCondLst>
                                  <p:childTnLst>
                                    <p:set>
                                      <p:cBhvr>
                                        <p:cTn id="59" dur="1" fill="hold">
                                          <p:stCondLst>
                                            <p:cond delay="0"/>
                                          </p:stCondLst>
                                        </p:cTn>
                                        <p:tgtEl>
                                          <p:spTgt spid="6"/>
                                        </p:tgtEl>
                                        <p:attrNameLst>
                                          <p:attrName>style.visibility</p:attrName>
                                        </p:attrNameLst>
                                      </p:cBhvr>
                                      <p:to>
                                        <p:strVal val="visible"/>
                                      </p:to>
                                    </p:set>
                                    <p:anim calcmode="lin" valueType="num">
                                      <p:cBhvr additive="base">
                                        <p:cTn id="60" dur="4500" fill="hold"/>
                                        <p:tgtEl>
                                          <p:spTgt spid="6"/>
                                        </p:tgtEl>
                                        <p:attrNameLst>
                                          <p:attrName>ppt_x</p:attrName>
                                        </p:attrNameLst>
                                      </p:cBhvr>
                                      <p:tavLst>
                                        <p:tav tm="0">
                                          <p:val>
                                            <p:strVal val="0-#ppt_w/2"/>
                                          </p:val>
                                        </p:tav>
                                        <p:tav tm="100000">
                                          <p:val>
                                            <p:strVal val="#ppt_x"/>
                                          </p:val>
                                        </p:tav>
                                      </p:tavLst>
                                    </p:anim>
                                    <p:anim calcmode="lin" valueType="num">
                                      <p:cBhvr additive="base">
                                        <p:cTn id="61" dur="4500" fill="hold"/>
                                        <p:tgtEl>
                                          <p:spTgt spid="6"/>
                                        </p:tgtEl>
                                        <p:attrNameLst>
                                          <p:attrName>ppt_y</p:attrName>
                                        </p:attrNameLst>
                                      </p:cBhvr>
                                      <p:tavLst>
                                        <p:tav tm="0">
                                          <p:val>
                                            <p:strVal val="#ppt_y"/>
                                          </p:val>
                                        </p:tav>
                                        <p:tav tm="100000">
                                          <p:val>
                                            <p:strVal val="#ppt_y"/>
                                          </p:val>
                                        </p:tav>
                                      </p:tavLst>
                                    </p:anim>
                                  </p:childTnLst>
                                </p:cTn>
                              </p:par>
                              <p:par>
                                <p:cTn id="62" presetID="19" presetClass="entr" presetSubtype="5" fill="hold"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4500" fill="hold"/>
                                        <p:tgtEl>
                                          <p:spTgt spid="6"/>
                                        </p:tgtEl>
                                        <p:attrNameLst>
                                          <p:attrName>ppt_w</p:attrName>
                                        </p:attrNameLst>
                                      </p:cBhvr>
                                      <p:tavLst>
                                        <p:tav tm="0">
                                          <p:val>
                                            <p:strVal val="#ppt_w"/>
                                          </p:val>
                                        </p:tav>
                                        <p:tav tm="100000">
                                          <p:val>
                                            <p:strVal val="#ppt_w"/>
                                          </p:val>
                                        </p:tav>
                                      </p:tavLst>
                                    </p:anim>
                                    <p:anim calcmode="lin" valueType="num">
                                      <p:cBhvr>
                                        <p:cTn id="65" dur="4500" fill="hold"/>
                                        <p:tgtEl>
                                          <p:spTgt spid="6"/>
                                        </p:tgtEl>
                                        <p:attrNameLst>
                                          <p:attrName>ppt_h</p:attrName>
                                        </p:attrNameLst>
                                      </p:cBhvr>
                                      <p:tavLst>
                                        <p:tav tm="0" fmla="#ppt_h*sin(2.5*pi*$)">
                                          <p:val>
                                            <p:fltVal val="0"/>
                                          </p:val>
                                        </p:tav>
                                        <p:tav tm="100000">
                                          <p:val>
                                            <p:fltVal val="1"/>
                                          </p:val>
                                        </p:tav>
                                      </p:tavLst>
                                    </p:anim>
                                  </p:childTnLst>
                                </p:cTn>
                              </p:par>
                              <p:par>
                                <p:cTn id="66" presetID="8" presetClass="emph" presetSubtype="0" repeatCount="indefinite" fill="hold" nodeType="withEffect">
                                  <p:stCondLst>
                                    <p:cond delay="0"/>
                                  </p:stCondLst>
                                  <p:childTnLst>
                                    <p:animRot by="-21600000">
                                      <p:cBhvr>
                                        <p:cTn id="67" dur="4500" fill="hold"/>
                                        <p:tgtEl>
                                          <p:spTgt spid="6"/>
                                        </p:tgtEl>
                                        <p:attrNameLst>
                                          <p:attrName>r</p:attrName>
                                        </p:attrNameLst>
                                      </p:cBhvr>
                                    </p:animRot>
                                  </p:childTnLst>
                                </p:cTn>
                              </p:par>
                              <p:par>
                                <p:cTn id="68" presetID="2" presetClass="exit" presetSubtype="2" fill="hold" nodeType="withEffect">
                                  <p:stCondLst>
                                    <p:cond delay="0"/>
                                  </p:stCondLst>
                                  <p:childTnLst>
                                    <p:anim calcmode="lin" valueType="num">
                                      <p:cBhvr additive="base">
                                        <p:cTn id="69" dur="4500"/>
                                        <p:tgtEl>
                                          <p:spTgt spid="2"/>
                                        </p:tgtEl>
                                        <p:attrNameLst>
                                          <p:attrName>ppt_x</p:attrName>
                                        </p:attrNameLst>
                                      </p:cBhvr>
                                      <p:tavLst>
                                        <p:tav tm="0">
                                          <p:val>
                                            <p:strVal val="ppt_x"/>
                                          </p:val>
                                        </p:tav>
                                        <p:tav tm="100000">
                                          <p:val>
                                            <p:strVal val="1+ppt_w/2"/>
                                          </p:val>
                                        </p:tav>
                                      </p:tavLst>
                                    </p:anim>
                                    <p:anim calcmode="lin" valueType="num">
                                      <p:cBhvr additive="base">
                                        <p:cTn id="70" dur="4500"/>
                                        <p:tgtEl>
                                          <p:spTgt spid="2"/>
                                        </p:tgtEl>
                                        <p:attrNameLst>
                                          <p:attrName>ppt_y</p:attrName>
                                        </p:attrNameLst>
                                      </p:cBhvr>
                                      <p:tavLst>
                                        <p:tav tm="0">
                                          <p:val>
                                            <p:strVal val="ppt_y"/>
                                          </p:val>
                                        </p:tav>
                                        <p:tav tm="100000">
                                          <p:val>
                                            <p:strVal val="ppt_y"/>
                                          </p:val>
                                        </p:tav>
                                      </p:tavLst>
                                    </p:anim>
                                    <p:set>
                                      <p:cBhvr>
                                        <p:cTn id="71" dur="1" fill="hold">
                                          <p:stCondLst>
                                            <p:cond delay="4499"/>
                                          </p:stCondLst>
                                        </p:cTn>
                                        <p:tgtEl>
                                          <p:spTgt spid="2"/>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4500"/>
                                        <p:tgtEl>
                                          <p:spTgt spid="3"/>
                                        </p:tgtEl>
                                        <p:attrNameLst>
                                          <p:attrName>ppt_x</p:attrName>
                                        </p:attrNameLst>
                                      </p:cBhvr>
                                      <p:tavLst>
                                        <p:tav tm="0">
                                          <p:val>
                                            <p:strVal val="ppt_x"/>
                                          </p:val>
                                        </p:tav>
                                        <p:tav tm="100000">
                                          <p:val>
                                            <p:strVal val="0-ppt_w/2"/>
                                          </p:val>
                                        </p:tav>
                                      </p:tavLst>
                                    </p:anim>
                                    <p:anim calcmode="lin" valueType="num">
                                      <p:cBhvr additive="base">
                                        <p:cTn id="74" dur="4500"/>
                                        <p:tgtEl>
                                          <p:spTgt spid="3"/>
                                        </p:tgtEl>
                                        <p:attrNameLst>
                                          <p:attrName>ppt_y</p:attrName>
                                        </p:attrNameLst>
                                      </p:cBhvr>
                                      <p:tavLst>
                                        <p:tav tm="0">
                                          <p:val>
                                            <p:strVal val="ppt_y"/>
                                          </p:val>
                                        </p:tav>
                                        <p:tav tm="100000">
                                          <p:val>
                                            <p:strVal val="ppt_y"/>
                                          </p:val>
                                        </p:tav>
                                      </p:tavLst>
                                    </p:anim>
                                    <p:set>
                                      <p:cBhvr>
                                        <p:cTn id="75" dur="1" fill="hold">
                                          <p:stCondLst>
                                            <p:cond delay="4499"/>
                                          </p:stCondLst>
                                        </p:cTn>
                                        <p:tgtEl>
                                          <p:spTgt spid="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4500"/>
                                        <p:tgtEl>
                                          <p:spTgt spid="4"/>
                                        </p:tgtEl>
                                        <p:attrNameLst>
                                          <p:attrName>ppt_x</p:attrName>
                                        </p:attrNameLst>
                                      </p:cBhvr>
                                      <p:tavLst>
                                        <p:tav tm="0">
                                          <p:val>
                                            <p:strVal val="ppt_x"/>
                                          </p:val>
                                        </p:tav>
                                        <p:tav tm="100000">
                                          <p:val>
                                            <p:strVal val="1+ppt_w/2"/>
                                          </p:val>
                                        </p:tav>
                                      </p:tavLst>
                                    </p:anim>
                                    <p:anim calcmode="lin" valueType="num">
                                      <p:cBhvr additive="base">
                                        <p:cTn id="78" dur="4500"/>
                                        <p:tgtEl>
                                          <p:spTgt spid="4"/>
                                        </p:tgtEl>
                                        <p:attrNameLst>
                                          <p:attrName>ppt_y</p:attrName>
                                        </p:attrNameLst>
                                      </p:cBhvr>
                                      <p:tavLst>
                                        <p:tav tm="0">
                                          <p:val>
                                            <p:strVal val="ppt_y"/>
                                          </p:val>
                                        </p:tav>
                                        <p:tav tm="100000">
                                          <p:val>
                                            <p:strVal val="ppt_y"/>
                                          </p:val>
                                        </p:tav>
                                      </p:tavLst>
                                    </p:anim>
                                    <p:set>
                                      <p:cBhvr>
                                        <p:cTn id="79" dur="1" fill="hold">
                                          <p:stCondLst>
                                            <p:cond delay="4499"/>
                                          </p:stCondLst>
                                        </p:cTn>
                                        <p:tgtEl>
                                          <p:spTgt spid="4"/>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4500"/>
                                        <p:tgtEl>
                                          <p:spTgt spid="7"/>
                                        </p:tgtEl>
                                        <p:attrNameLst>
                                          <p:attrName>ppt_x</p:attrName>
                                        </p:attrNameLst>
                                      </p:cBhvr>
                                      <p:tavLst>
                                        <p:tav tm="0">
                                          <p:val>
                                            <p:strVal val="ppt_x"/>
                                          </p:val>
                                        </p:tav>
                                        <p:tav tm="100000">
                                          <p:val>
                                            <p:strVal val="1+ppt_w/2"/>
                                          </p:val>
                                        </p:tav>
                                      </p:tavLst>
                                    </p:anim>
                                    <p:anim calcmode="lin" valueType="num">
                                      <p:cBhvr additive="base">
                                        <p:cTn id="82" dur="4500"/>
                                        <p:tgtEl>
                                          <p:spTgt spid="7"/>
                                        </p:tgtEl>
                                        <p:attrNameLst>
                                          <p:attrName>ppt_y</p:attrName>
                                        </p:attrNameLst>
                                      </p:cBhvr>
                                      <p:tavLst>
                                        <p:tav tm="0">
                                          <p:val>
                                            <p:strVal val="ppt_y"/>
                                          </p:val>
                                        </p:tav>
                                        <p:tav tm="100000">
                                          <p:val>
                                            <p:strVal val="ppt_y"/>
                                          </p:val>
                                        </p:tav>
                                      </p:tavLst>
                                    </p:anim>
                                    <p:set>
                                      <p:cBhvr>
                                        <p:cTn id="83" dur="1" fill="hold">
                                          <p:stCondLst>
                                            <p:cond delay="4499"/>
                                          </p:stCondLst>
                                        </p:cTn>
                                        <p:tgtEl>
                                          <p:spTgt spid="7"/>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4500"/>
                                        <p:tgtEl>
                                          <p:spTgt spid="5"/>
                                        </p:tgtEl>
                                        <p:attrNameLst>
                                          <p:attrName>ppt_x</p:attrName>
                                        </p:attrNameLst>
                                      </p:cBhvr>
                                      <p:tavLst>
                                        <p:tav tm="0">
                                          <p:val>
                                            <p:strVal val="ppt_x"/>
                                          </p:val>
                                        </p:tav>
                                        <p:tav tm="100000">
                                          <p:val>
                                            <p:strVal val="0-ppt_w/2"/>
                                          </p:val>
                                        </p:tav>
                                      </p:tavLst>
                                    </p:anim>
                                    <p:anim calcmode="lin" valueType="num">
                                      <p:cBhvr additive="base">
                                        <p:cTn id="86" dur="4500"/>
                                        <p:tgtEl>
                                          <p:spTgt spid="5"/>
                                        </p:tgtEl>
                                        <p:attrNameLst>
                                          <p:attrName>ppt_y</p:attrName>
                                        </p:attrNameLst>
                                      </p:cBhvr>
                                      <p:tavLst>
                                        <p:tav tm="0">
                                          <p:val>
                                            <p:strVal val="ppt_y"/>
                                          </p:val>
                                        </p:tav>
                                        <p:tav tm="100000">
                                          <p:val>
                                            <p:strVal val="ppt_y"/>
                                          </p:val>
                                        </p:tav>
                                      </p:tavLst>
                                    </p:anim>
                                    <p:set>
                                      <p:cBhvr>
                                        <p:cTn id="87" dur="1" fill="hold">
                                          <p:stCondLst>
                                            <p:cond delay="4499"/>
                                          </p:stCondLst>
                                        </p:cTn>
                                        <p:tgtEl>
                                          <p:spTgt spid="5"/>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4500"/>
                                        <p:tgtEl>
                                          <p:spTgt spid="6"/>
                                        </p:tgtEl>
                                        <p:attrNameLst>
                                          <p:attrName>ppt_x</p:attrName>
                                        </p:attrNameLst>
                                      </p:cBhvr>
                                      <p:tavLst>
                                        <p:tav tm="0">
                                          <p:val>
                                            <p:strVal val="ppt_x"/>
                                          </p:val>
                                        </p:tav>
                                        <p:tav tm="100000">
                                          <p:val>
                                            <p:strVal val="0-ppt_w/2"/>
                                          </p:val>
                                        </p:tav>
                                      </p:tavLst>
                                    </p:anim>
                                    <p:anim calcmode="lin" valueType="num">
                                      <p:cBhvr additive="base">
                                        <p:cTn id="90" dur="4500"/>
                                        <p:tgtEl>
                                          <p:spTgt spid="6"/>
                                        </p:tgtEl>
                                        <p:attrNameLst>
                                          <p:attrName>ppt_y</p:attrName>
                                        </p:attrNameLst>
                                      </p:cBhvr>
                                      <p:tavLst>
                                        <p:tav tm="0">
                                          <p:val>
                                            <p:strVal val="ppt_y"/>
                                          </p:val>
                                        </p:tav>
                                        <p:tav tm="100000">
                                          <p:val>
                                            <p:strVal val="ppt_y"/>
                                          </p:val>
                                        </p:tav>
                                      </p:tavLst>
                                    </p:anim>
                                    <p:set>
                                      <p:cBhvr>
                                        <p:cTn id="91" dur="1" fill="hold">
                                          <p:stCondLst>
                                            <p:cond delay="4499"/>
                                          </p:stCondLst>
                                        </p:cTn>
                                        <p:tgtEl>
                                          <p:spTgt spid="6"/>
                                        </p:tgtEl>
                                        <p:attrNameLst>
                                          <p:attrName>style.visibility</p:attrName>
                                        </p:attrNameLst>
                                      </p:cBhvr>
                                      <p:to>
                                        <p:strVal val="hidden"/>
                                      </p:to>
                                    </p:set>
                                  </p:childTnLst>
                                </p:cTn>
                              </p:par>
                              <p:par>
                                <p:cTn id="92" presetID="23" presetClass="entr" presetSubtype="288" fill="hold"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4750" fill="hold"/>
                                        <p:tgtEl>
                                          <p:spTgt spid="8"/>
                                        </p:tgtEl>
                                        <p:attrNameLst>
                                          <p:attrName>ppt_w</p:attrName>
                                        </p:attrNameLst>
                                      </p:cBhvr>
                                      <p:tavLst>
                                        <p:tav tm="0">
                                          <p:val>
                                            <p:strVal val="4/3*#ppt_w"/>
                                          </p:val>
                                        </p:tav>
                                        <p:tav tm="100000">
                                          <p:val>
                                            <p:strVal val="#ppt_w"/>
                                          </p:val>
                                        </p:tav>
                                      </p:tavLst>
                                    </p:anim>
                                    <p:anim calcmode="lin" valueType="num">
                                      <p:cBhvr>
                                        <p:cTn id="95" dur="4750" fill="hold"/>
                                        <p:tgtEl>
                                          <p:spTgt spid="8"/>
                                        </p:tgtEl>
                                        <p:attrNameLst>
                                          <p:attrName>ppt_h</p:attrName>
                                        </p:attrNameLst>
                                      </p:cBhvr>
                                      <p:tavLst>
                                        <p:tav tm="0">
                                          <p:val>
                                            <p:strVal val="4/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barn(outVertical)">
                                      <p:cBhvr>
                                        <p:cTn id="98" dur="4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8.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3" name="Forma libre 27"/>
          <p:cNvSpPr/>
          <p:nvPr/>
        </p:nvSpPr>
        <p:spPr>
          <a:xfrm rot="18598329" flipH="1">
            <a:off x="1615288" y="2677725"/>
            <a:ext cx="2994979" cy="386492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6250">
                <a:schemeClr val="accent5">
                  <a:lumMod val="55000"/>
                  <a:lumOff val="45000"/>
                </a:schemeClr>
              </a:gs>
              <a:gs pos="26000">
                <a:schemeClr val="accent5">
                  <a:lumMod val="75000"/>
                </a:schemeClr>
              </a:gs>
              <a:gs pos="42000">
                <a:srgbClr val="FFC000"/>
              </a:gs>
              <a:gs pos="55000">
                <a:srgbClr val="C00000"/>
              </a:gs>
              <a:gs pos="66000">
                <a:srgbClr val="FFC000"/>
              </a:gs>
              <a:gs pos="91250">
                <a:schemeClr val="accent5">
                  <a:lumMod val="52000"/>
                  <a:lumOff val="48000"/>
                </a:schemeClr>
              </a:gs>
              <a:gs pos="81000">
                <a:schemeClr val="accent5">
                  <a:lumMod val="75000"/>
                </a:schemeClr>
              </a:gs>
            </a:gsLst>
            <a:lin ang="16200000" scaled="1"/>
          </a:gradFill>
          <a:ln>
            <a:noFill/>
          </a:ln>
          <a:scene3d>
            <a:camera prst="obliqueBottomLeft"/>
            <a:lightRig rig="chilly"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7"/>
          <p:cNvSpPr/>
          <p:nvPr/>
        </p:nvSpPr>
        <p:spPr>
          <a:xfrm rot="2971170">
            <a:off x="4508436" y="2703370"/>
            <a:ext cx="2994979" cy="386492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6250">
                <a:schemeClr val="accent5">
                  <a:lumMod val="55000"/>
                  <a:lumOff val="45000"/>
                </a:schemeClr>
              </a:gs>
              <a:gs pos="26000">
                <a:schemeClr val="accent5">
                  <a:lumMod val="75000"/>
                </a:schemeClr>
              </a:gs>
              <a:gs pos="42000">
                <a:srgbClr val="FFC000"/>
              </a:gs>
              <a:gs pos="55000">
                <a:srgbClr val="C00000"/>
              </a:gs>
              <a:gs pos="66000">
                <a:srgbClr val="FFC000"/>
              </a:gs>
              <a:gs pos="91250">
                <a:schemeClr val="accent5">
                  <a:lumMod val="52000"/>
                  <a:lumOff val="48000"/>
                </a:schemeClr>
              </a:gs>
              <a:gs pos="81000">
                <a:schemeClr val="accent5">
                  <a:lumMod val="75000"/>
                </a:schemeClr>
              </a:gs>
            </a:gsLst>
            <a:lin ang="16200000" scaled="1"/>
          </a:gradFill>
          <a:ln>
            <a:noFill/>
          </a:ln>
          <a:scene3d>
            <a:camera prst="obliqueBottomLeft"/>
            <a:lightRig rig="chilly"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7"/>
          <p:cNvSpPr/>
          <p:nvPr/>
        </p:nvSpPr>
        <p:spPr>
          <a:xfrm rot="13643862">
            <a:off x="1622166" y="100164"/>
            <a:ext cx="2994979" cy="386492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6250">
                <a:schemeClr val="accent5">
                  <a:lumMod val="55000"/>
                  <a:lumOff val="45000"/>
                </a:schemeClr>
              </a:gs>
              <a:gs pos="26000">
                <a:schemeClr val="accent5">
                  <a:lumMod val="75000"/>
                </a:schemeClr>
              </a:gs>
              <a:gs pos="42000">
                <a:srgbClr val="FFC000"/>
              </a:gs>
              <a:gs pos="55000">
                <a:srgbClr val="C00000"/>
              </a:gs>
              <a:gs pos="66000">
                <a:srgbClr val="FFC000"/>
              </a:gs>
              <a:gs pos="91250">
                <a:schemeClr val="accent5">
                  <a:lumMod val="52000"/>
                  <a:lumOff val="48000"/>
                </a:schemeClr>
              </a:gs>
              <a:gs pos="81000">
                <a:schemeClr val="accent5">
                  <a:lumMod val="75000"/>
                </a:schemeClr>
              </a:gs>
            </a:gsLst>
            <a:lin ang="16200000" scaled="1"/>
          </a:gradFill>
          <a:ln>
            <a:noFill/>
          </a:ln>
          <a:scene3d>
            <a:camera prst="obliqueBottomLeft"/>
            <a:lightRig rig="chilly"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7"/>
          <p:cNvSpPr/>
          <p:nvPr/>
        </p:nvSpPr>
        <p:spPr>
          <a:xfrm rot="7903909" flipH="1">
            <a:off x="4474475" y="93675"/>
            <a:ext cx="2994979" cy="386492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6250">
                <a:schemeClr val="accent5">
                  <a:lumMod val="55000"/>
                  <a:lumOff val="45000"/>
                </a:schemeClr>
              </a:gs>
              <a:gs pos="26000">
                <a:schemeClr val="accent5">
                  <a:lumMod val="75000"/>
                </a:schemeClr>
              </a:gs>
              <a:gs pos="42000">
                <a:srgbClr val="FFC000"/>
              </a:gs>
              <a:gs pos="55000">
                <a:srgbClr val="C00000"/>
              </a:gs>
              <a:gs pos="66000">
                <a:srgbClr val="FFC000"/>
              </a:gs>
              <a:gs pos="91250">
                <a:schemeClr val="accent5">
                  <a:lumMod val="52000"/>
                  <a:lumOff val="48000"/>
                </a:schemeClr>
              </a:gs>
              <a:gs pos="81000">
                <a:schemeClr val="accent5">
                  <a:lumMod val="75000"/>
                </a:schemeClr>
              </a:gs>
            </a:gsLst>
            <a:lin ang="16200000" scaled="1"/>
          </a:gradFill>
          <a:ln>
            <a:noFill/>
          </a:ln>
          <a:scene3d>
            <a:camera prst="obliqueBottomLeft"/>
            <a:lightRig rig="chilly"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8 Forma libre"/>
          <p:cNvSpPr/>
          <p:nvPr/>
        </p:nvSpPr>
        <p:spPr>
          <a:xfrm rot="10800000">
            <a:off x="-16412" y="5793852"/>
            <a:ext cx="9160412" cy="1064147"/>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rgbClr val="66FF33"/>
              </a:gs>
              <a:gs pos="37000">
                <a:srgbClr val="9FFFEF"/>
              </a:gs>
              <a:gs pos="55000">
                <a:srgbClr val="00B0F0"/>
              </a:gs>
              <a:gs pos="77000">
                <a:srgbClr val="002060">
                  <a:lumMod val="34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libre"/>
          <p:cNvSpPr/>
          <p:nvPr/>
        </p:nvSpPr>
        <p:spPr>
          <a:xfrm>
            <a:off x="-8627" y="-1"/>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rgbClr val="66FF33"/>
              </a:gs>
              <a:gs pos="37000">
                <a:srgbClr val="9FFFEF"/>
              </a:gs>
              <a:gs pos="55000">
                <a:srgbClr val="00B0F0"/>
              </a:gs>
              <a:gs pos="75000">
                <a:srgbClr val="002060">
                  <a:lumMod val="39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0" y="-108916"/>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95703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1+#ppt_w/2"/>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3000" fill="hold"/>
                                        <p:tgtEl>
                                          <p:spTgt spid="12"/>
                                        </p:tgtEl>
                                        <p:attrNameLst>
                                          <p:attrName>ppt_w</p:attrName>
                                        </p:attrNameLst>
                                      </p:cBhvr>
                                      <p:tavLst>
                                        <p:tav tm="0" fmla="#ppt_w*sin(2.5*pi*$)">
                                          <p:val>
                                            <p:fltVal val="0"/>
                                          </p:val>
                                        </p:tav>
                                        <p:tav tm="100000">
                                          <p:val>
                                            <p:fltVal val="1"/>
                                          </p:val>
                                        </p:tav>
                                      </p:tavLst>
                                    </p:anim>
                                    <p:anim calcmode="lin" valueType="num">
                                      <p:cBhvr>
                                        <p:cTn id="15" dur="3000" fill="hold"/>
                                        <p:tgtEl>
                                          <p:spTgt spid="12"/>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12"/>
                                        </p:tgtEl>
                                        <p:attrNameLst>
                                          <p:attrName>r</p:attrName>
                                        </p:attrNameLst>
                                      </p:cBhvr>
                                    </p:animRot>
                                  </p:childTnLst>
                                </p:cTn>
                              </p:par>
                              <p:par>
                                <p:cTn id="18" presetID="2" presetClass="entr" presetSubtype="12"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3000" fill="hold"/>
                                        <p:tgtEl>
                                          <p:spTgt spid="15"/>
                                        </p:tgtEl>
                                        <p:attrNameLst>
                                          <p:attrName>ppt_x</p:attrName>
                                        </p:attrNameLst>
                                      </p:cBhvr>
                                      <p:tavLst>
                                        <p:tav tm="0">
                                          <p:val>
                                            <p:strVal val="0-#ppt_w/2"/>
                                          </p:val>
                                        </p:tav>
                                        <p:tav tm="100000">
                                          <p:val>
                                            <p:strVal val="#ppt_x"/>
                                          </p:val>
                                        </p:tav>
                                      </p:tavLst>
                                    </p:anim>
                                    <p:anim calcmode="lin" valueType="num">
                                      <p:cBhvr additive="base">
                                        <p:cTn id="21" dur="3000" fill="hold"/>
                                        <p:tgtEl>
                                          <p:spTgt spid="15"/>
                                        </p:tgtEl>
                                        <p:attrNameLst>
                                          <p:attrName>ppt_y</p:attrName>
                                        </p:attrNameLst>
                                      </p:cBhvr>
                                      <p:tavLst>
                                        <p:tav tm="0">
                                          <p:val>
                                            <p:strVal val="1+#ppt_h/2"/>
                                          </p:val>
                                        </p:tav>
                                        <p:tav tm="100000">
                                          <p:val>
                                            <p:strVal val="#ppt_y"/>
                                          </p:val>
                                        </p:tav>
                                      </p:tavLst>
                                    </p:anim>
                                  </p:childTnLst>
                                </p:cTn>
                              </p:par>
                              <p:par>
                                <p:cTn id="22" presetID="19" presetClass="entr" presetSubtype="10" fill="hold" grpId="1"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p:cTn id="24" dur="3000" fill="hold"/>
                                        <p:tgtEl>
                                          <p:spTgt spid="15"/>
                                        </p:tgtEl>
                                        <p:attrNameLst>
                                          <p:attrName>ppt_w</p:attrName>
                                        </p:attrNameLst>
                                      </p:cBhvr>
                                      <p:tavLst>
                                        <p:tav tm="0" fmla="#ppt_w*sin(2.5*pi*$)">
                                          <p:val>
                                            <p:fltVal val="0"/>
                                          </p:val>
                                        </p:tav>
                                        <p:tav tm="100000">
                                          <p:val>
                                            <p:fltVal val="1"/>
                                          </p:val>
                                        </p:tav>
                                      </p:tavLst>
                                    </p:anim>
                                    <p:anim calcmode="lin" valueType="num">
                                      <p:cBhvr>
                                        <p:cTn id="25" dur="3000" fill="hold"/>
                                        <p:tgtEl>
                                          <p:spTgt spid="15"/>
                                        </p:tgtEl>
                                        <p:attrNameLst>
                                          <p:attrName>ppt_h</p:attrName>
                                        </p:attrNameLst>
                                      </p:cBhvr>
                                      <p:tavLst>
                                        <p:tav tm="0">
                                          <p:val>
                                            <p:strVal val="#ppt_h"/>
                                          </p:val>
                                        </p:tav>
                                        <p:tav tm="100000">
                                          <p:val>
                                            <p:strVal val="#ppt_h"/>
                                          </p:val>
                                        </p:tav>
                                      </p:tavLst>
                                    </p:anim>
                                  </p:childTnLst>
                                </p:cTn>
                              </p:par>
                              <p:par>
                                <p:cTn id="26" presetID="8" presetClass="emph" presetSubtype="0" repeatCount="indefinite" fill="hold" grpId="2" nodeType="withEffect">
                                  <p:stCondLst>
                                    <p:cond delay="0"/>
                                  </p:stCondLst>
                                  <p:childTnLst>
                                    <p:animRot by="-21600000">
                                      <p:cBhvr>
                                        <p:cTn id="27" dur="3000" fill="hold"/>
                                        <p:tgtEl>
                                          <p:spTgt spid="15"/>
                                        </p:tgtEl>
                                        <p:attrNameLst>
                                          <p:attrName>r</p:attrName>
                                        </p:attrNameLst>
                                      </p:cBhvr>
                                    </p:animRot>
                                  </p:childTnLst>
                                </p:cTn>
                              </p:par>
                              <p:par>
                                <p:cTn id="28" presetID="2" presetClass="entr" presetSubtype="3" fill="hold" grpId="0"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3000" fill="hold"/>
                                        <p:tgtEl>
                                          <p:spTgt spid="3"/>
                                        </p:tgtEl>
                                        <p:attrNameLst>
                                          <p:attrName>ppt_x</p:attrName>
                                        </p:attrNameLst>
                                      </p:cBhvr>
                                      <p:tavLst>
                                        <p:tav tm="0">
                                          <p:val>
                                            <p:strVal val="1+#ppt_w/2"/>
                                          </p:val>
                                        </p:tav>
                                        <p:tav tm="100000">
                                          <p:val>
                                            <p:strVal val="#ppt_x"/>
                                          </p:val>
                                        </p:tav>
                                      </p:tavLst>
                                    </p:anim>
                                    <p:anim calcmode="lin" valueType="num">
                                      <p:cBhvr additive="base">
                                        <p:cTn id="31" dur="3000" fill="hold"/>
                                        <p:tgtEl>
                                          <p:spTgt spid="3"/>
                                        </p:tgtEl>
                                        <p:attrNameLst>
                                          <p:attrName>ppt_y</p:attrName>
                                        </p:attrNameLst>
                                      </p:cBhvr>
                                      <p:tavLst>
                                        <p:tav tm="0">
                                          <p:val>
                                            <p:strVal val="0-#ppt_h/2"/>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ppt_w</p:attrName>
                                        </p:attrNameLst>
                                      </p:cBhvr>
                                      <p:tavLst>
                                        <p:tav tm="0" fmla="#ppt_w*sin(2.5*pi*$)">
                                          <p:val>
                                            <p:fltVal val="0"/>
                                          </p:val>
                                        </p:tav>
                                        <p:tav tm="100000">
                                          <p:val>
                                            <p:fltVal val="1"/>
                                          </p:val>
                                        </p:tav>
                                      </p:tavLst>
                                    </p:anim>
                                    <p:anim calcmode="lin" valueType="num">
                                      <p:cBhvr>
                                        <p:cTn id="35" dur="3000" fill="hold"/>
                                        <p:tgtEl>
                                          <p:spTgt spid="3"/>
                                        </p:tgtEl>
                                        <p:attrNameLst>
                                          <p:attrName>ppt_h</p:attrName>
                                        </p:attrNameLst>
                                      </p:cBhvr>
                                      <p:tavLst>
                                        <p:tav tm="0">
                                          <p:val>
                                            <p:strVal val="#ppt_h"/>
                                          </p:val>
                                        </p:tav>
                                        <p:tav tm="100000">
                                          <p:val>
                                            <p:strVal val="#ppt_h"/>
                                          </p:val>
                                        </p:tav>
                                      </p:tavLst>
                                    </p:anim>
                                  </p:childTnLst>
                                </p:cTn>
                              </p:par>
                              <p:par>
                                <p:cTn id="36" presetID="8" presetClass="emph" presetSubtype="0" repeatCount="indefinite" fill="hold" grpId="2" nodeType="withEffect">
                                  <p:stCondLst>
                                    <p:cond delay="0"/>
                                  </p:stCondLst>
                                  <p:childTnLst>
                                    <p:animRot by="-21600000">
                                      <p:cBhvr>
                                        <p:cTn id="37" dur="3000" fill="hold"/>
                                        <p:tgtEl>
                                          <p:spTgt spid="3"/>
                                        </p:tgtEl>
                                        <p:attrNameLst>
                                          <p:attrName>r</p:attrName>
                                        </p:attrNameLst>
                                      </p:cBhvr>
                                    </p:animRot>
                                  </p:childTnLst>
                                </p:cTn>
                              </p:par>
                              <p:par>
                                <p:cTn id="38" presetID="2" presetClass="entr" presetSubtype="9"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3000" fill="hold"/>
                                        <p:tgtEl>
                                          <p:spTgt spid="11"/>
                                        </p:tgtEl>
                                        <p:attrNameLst>
                                          <p:attrName>ppt_x</p:attrName>
                                        </p:attrNameLst>
                                      </p:cBhvr>
                                      <p:tavLst>
                                        <p:tav tm="0">
                                          <p:val>
                                            <p:strVal val="0-#ppt_w/2"/>
                                          </p:val>
                                        </p:tav>
                                        <p:tav tm="100000">
                                          <p:val>
                                            <p:strVal val="#ppt_x"/>
                                          </p:val>
                                        </p:tav>
                                      </p:tavLst>
                                    </p:anim>
                                    <p:anim calcmode="lin" valueType="num">
                                      <p:cBhvr additive="base">
                                        <p:cTn id="41" dur="3000" fill="hold"/>
                                        <p:tgtEl>
                                          <p:spTgt spid="11"/>
                                        </p:tgtEl>
                                        <p:attrNameLst>
                                          <p:attrName>ppt_y</p:attrName>
                                        </p:attrNameLst>
                                      </p:cBhvr>
                                      <p:tavLst>
                                        <p:tav tm="0">
                                          <p:val>
                                            <p:strVal val="0-#ppt_h/2"/>
                                          </p:val>
                                        </p:tav>
                                        <p:tav tm="100000">
                                          <p:val>
                                            <p:strVal val="#ppt_y"/>
                                          </p:val>
                                        </p:tav>
                                      </p:tavLst>
                                    </p:anim>
                                  </p:childTnLst>
                                </p:cTn>
                              </p:par>
                              <p:par>
                                <p:cTn id="42" presetID="19" presetClass="entr" presetSubtype="10" fill="hold" grpId="1" nodeType="with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3000" fill="hold"/>
                                        <p:tgtEl>
                                          <p:spTgt spid="11"/>
                                        </p:tgtEl>
                                        <p:attrNameLst>
                                          <p:attrName>ppt_w</p:attrName>
                                        </p:attrNameLst>
                                      </p:cBhvr>
                                      <p:tavLst>
                                        <p:tav tm="0" fmla="#ppt_w*sin(2.5*pi*$)">
                                          <p:val>
                                            <p:fltVal val="0"/>
                                          </p:val>
                                        </p:tav>
                                        <p:tav tm="100000">
                                          <p:val>
                                            <p:fltVal val="1"/>
                                          </p:val>
                                        </p:tav>
                                      </p:tavLst>
                                    </p:anim>
                                    <p:anim calcmode="lin" valueType="num">
                                      <p:cBhvr>
                                        <p:cTn id="45" dur="3000" fill="hold"/>
                                        <p:tgtEl>
                                          <p:spTgt spid="11"/>
                                        </p:tgtEl>
                                        <p:attrNameLst>
                                          <p:attrName>ppt_h</p:attrName>
                                        </p:attrNameLst>
                                      </p:cBhvr>
                                      <p:tavLst>
                                        <p:tav tm="0">
                                          <p:val>
                                            <p:strVal val="#ppt_h"/>
                                          </p:val>
                                        </p:tav>
                                        <p:tav tm="100000">
                                          <p:val>
                                            <p:strVal val="#ppt_h"/>
                                          </p:val>
                                        </p:tav>
                                      </p:tavLst>
                                    </p:anim>
                                  </p:childTnLst>
                                </p:cTn>
                              </p:par>
                              <p:par>
                                <p:cTn id="46" presetID="8" presetClass="emph" presetSubtype="0" repeatCount="indefinite" fill="hold" grpId="2" nodeType="withEffect">
                                  <p:stCondLst>
                                    <p:cond delay="0"/>
                                  </p:stCondLst>
                                  <p:childTnLst>
                                    <p:animRot by="21600000">
                                      <p:cBhvr>
                                        <p:cTn id="47" dur="3000" fill="hold"/>
                                        <p:tgtEl>
                                          <p:spTgt spid="11"/>
                                        </p:tgtEl>
                                        <p:attrNameLst>
                                          <p:attrName>r</p:attrName>
                                        </p:attrNameLst>
                                      </p:cBhvr>
                                    </p:animRot>
                                  </p:childTnLst>
                                </p:cTn>
                              </p:par>
                            </p:childTnLst>
                          </p:cTn>
                        </p:par>
                        <p:par>
                          <p:cTn id="48" fill="hold">
                            <p:stCondLst>
                              <p:cond delay="3000"/>
                            </p:stCondLst>
                            <p:childTnLst>
                              <p:par>
                                <p:cTn id="49" presetID="17" presetClass="exit" presetSubtype="8" fill="hold" grpId="3" nodeType="afterEffect">
                                  <p:stCondLst>
                                    <p:cond delay="0"/>
                                  </p:stCondLst>
                                  <p:childTnLst>
                                    <p:anim calcmode="lin" valueType="num">
                                      <p:cBhvr>
                                        <p:cTn id="50" dur="3750"/>
                                        <p:tgtEl>
                                          <p:spTgt spid="3"/>
                                        </p:tgtEl>
                                        <p:attrNameLst>
                                          <p:attrName>ppt_x</p:attrName>
                                        </p:attrNameLst>
                                      </p:cBhvr>
                                      <p:tavLst>
                                        <p:tav tm="0">
                                          <p:val>
                                            <p:strVal val="ppt_x"/>
                                          </p:val>
                                        </p:tav>
                                        <p:tav tm="100000">
                                          <p:val>
                                            <p:strVal val="ppt_x-ppt_w/2"/>
                                          </p:val>
                                        </p:tav>
                                      </p:tavLst>
                                    </p:anim>
                                    <p:anim calcmode="lin" valueType="num">
                                      <p:cBhvr>
                                        <p:cTn id="51" dur="3750"/>
                                        <p:tgtEl>
                                          <p:spTgt spid="3"/>
                                        </p:tgtEl>
                                        <p:attrNameLst>
                                          <p:attrName>ppt_y</p:attrName>
                                        </p:attrNameLst>
                                      </p:cBhvr>
                                      <p:tavLst>
                                        <p:tav tm="0">
                                          <p:val>
                                            <p:strVal val="ppt_y"/>
                                          </p:val>
                                        </p:tav>
                                        <p:tav tm="100000">
                                          <p:val>
                                            <p:strVal val="ppt_y"/>
                                          </p:val>
                                        </p:tav>
                                      </p:tavLst>
                                    </p:anim>
                                    <p:anim calcmode="lin" valueType="num">
                                      <p:cBhvr>
                                        <p:cTn id="52" dur="3750"/>
                                        <p:tgtEl>
                                          <p:spTgt spid="3"/>
                                        </p:tgtEl>
                                        <p:attrNameLst>
                                          <p:attrName>ppt_w</p:attrName>
                                        </p:attrNameLst>
                                      </p:cBhvr>
                                      <p:tavLst>
                                        <p:tav tm="0">
                                          <p:val>
                                            <p:strVal val="ppt_w"/>
                                          </p:val>
                                        </p:tav>
                                        <p:tav tm="100000">
                                          <p:val>
                                            <p:fltVal val="0"/>
                                          </p:val>
                                        </p:tav>
                                      </p:tavLst>
                                    </p:anim>
                                    <p:anim calcmode="lin" valueType="num">
                                      <p:cBhvr>
                                        <p:cTn id="53" dur="3750"/>
                                        <p:tgtEl>
                                          <p:spTgt spid="3"/>
                                        </p:tgtEl>
                                        <p:attrNameLst>
                                          <p:attrName>ppt_h</p:attrName>
                                        </p:attrNameLst>
                                      </p:cBhvr>
                                      <p:tavLst>
                                        <p:tav tm="0">
                                          <p:val>
                                            <p:strVal val="ppt_h"/>
                                          </p:val>
                                        </p:tav>
                                        <p:tav tm="100000">
                                          <p:val>
                                            <p:strVal val="ppt_h"/>
                                          </p:val>
                                        </p:tav>
                                      </p:tavLst>
                                    </p:anim>
                                    <p:set>
                                      <p:cBhvr>
                                        <p:cTn id="54" dur="1" fill="hold">
                                          <p:stCondLst>
                                            <p:cond delay="3749"/>
                                          </p:stCondLst>
                                        </p:cTn>
                                        <p:tgtEl>
                                          <p:spTgt spid="3"/>
                                        </p:tgtEl>
                                        <p:attrNameLst>
                                          <p:attrName>style.visibility</p:attrName>
                                        </p:attrNameLst>
                                      </p:cBhvr>
                                      <p:to>
                                        <p:strVal val="hidden"/>
                                      </p:to>
                                    </p:set>
                                  </p:childTnLst>
                                </p:cTn>
                              </p:par>
                              <p:par>
                                <p:cTn id="55" presetID="17" presetClass="exit" presetSubtype="2" fill="hold" grpId="3" nodeType="withEffect">
                                  <p:stCondLst>
                                    <p:cond delay="0"/>
                                  </p:stCondLst>
                                  <p:childTnLst>
                                    <p:anim calcmode="lin" valueType="num">
                                      <p:cBhvr>
                                        <p:cTn id="56" dur="3750"/>
                                        <p:tgtEl>
                                          <p:spTgt spid="11"/>
                                        </p:tgtEl>
                                        <p:attrNameLst>
                                          <p:attrName>ppt_x</p:attrName>
                                        </p:attrNameLst>
                                      </p:cBhvr>
                                      <p:tavLst>
                                        <p:tav tm="0">
                                          <p:val>
                                            <p:strVal val="ppt_x"/>
                                          </p:val>
                                        </p:tav>
                                        <p:tav tm="100000">
                                          <p:val>
                                            <p:strVal val="ppt_x+ppt_w/2"/>
                                          </p:val>
                                        </p:tav>
                                      </p:tavLst>
                                    </p:anim>
                                    <p:anim calcmode="lin" valueType="num">
                                      <p:cBhvr>
                                        <p:cTn id="57" dur="3750"/>
                                        <p:tgtEl>
                                          <p:spTgt spid="11"/>
                                        </p:tgtEl>
                                        <p:attrNameLst>
                                          <p:attrName>ppt_y</p:attrName>
                                        </p:attrNameLst>
                                      </p:cBhvr>
                                      <p:tavLst>
                                        <p:tav tm="0">
                                          <p:val>
                                            <p:strVal val="ppt_y"/>
                                          </p:val>
                                        </p:tav>
                                        <p:tav tm="100000">
                                          <p:val>
                                            <p:strVal val="ppt_y"/>
                                          </p:val>
                                        </p:tav>
                                      </p:tavLst>
                                    </p:anim>
                                    <p:anim calcmode="lin" valueType="num">
                                      <p:cBhvr>
                                        <p:cTn id="58" dur="3750"/>
                                        <p:tgtEl>
                                          <p:spTgt spid="11"/>
                                        </p:tgtEl>
                                        <p:attrNameLst>
                                          <p:attrName>ppt_w</p:attrName>
                                        </p:attrNameLst>
                                      </p:cBhvr>
                                      <p:tavLst>
                                        <p:tav tm="0">
                                          <p:val>
                                            <p:strVal val="ppt_w"/>
                                          </p:val>
                                        </p:tav>
                                        <p:tav tm="100000">
                                          <p:val>
                                            <p:fltVal val="0"/>
                                          </p:val>
                                        </p:tav>
                                      </p:tavLst>
                                    </p:anim>
                                    <p:anim calcmode="lin" valueType="num">
                                      <p:cBhvr>
                                        <p:cTn id="59" dur="3750"/>
                                        <p:tgtEl>
                                          <p:spTgt spid="11"/>
                                        </p:tgtEl>
                                        <p:attrNameLst>
                                          <p:attrName>ppt_h</p:attrName>
                                        </p:attrNameLst>
                                      </p:cBhvr>
                                      <p:tavLst>
                                        <p:tav tm="0">
                                          <p:val>
                                            <p:strVal val="ppt_h"/>
                                          </p:val>
                                        </p:tav>
                                        <p:tav tm="100000">
                                          <p:val>
                                            <p:strVal val="ppt_h"/>
                                          </p:val>
                                        </p:tav>
                                      </p:tavLst>
                                    </p:anim>
                                    <p:set>
                                      <p:cBhvr>
                                        <p:cTn id="60" dur="1" fill="hold">
                                          <p:stCondLst>
                                            <p:cond delay="3749"/>
                                          </p:stCondLst>
                                        </p:cTn>
                                        <p:tgtEl>
                                          <p:spTgt spid="11"/>
                                        </p:tgtEl>
                                        <p:attrNameLst>
                                          <p:attrName>style.visibility</p:attrName>
                                        </p:attrNameLst>
                                      </p:cBhvr>
                                      <p:to>
                                        <p:strVal val="hidden"/>
                                      </p:to>
                                    </p:set>
                                  </p:childTnLst>
                                </p:cTn>
                              </p:par>
                              <p:par>
                                <p:cTn id="61" presetID="17" presetClass="exit" presetSubtype="2" fill="hold" grpId="3" nodeType="withEffect">
                                  <p:stCondLst>
                                    <p:cond delay="0"/>
                                  </p:stCondLst>
                                  <p:childTnLst>
                                    <p:anim calcmode="lin" valueType="num">
                                      <p:cBhvr>
                                        <p:cTn id="62" dur="3750"/>
                                        <p:tgtEl>
                                          <p:spTgt spid="15"/>
                                        </p:tgtEl>
                                        <p:attrNameLst>
                                          <p:attrName>ppt_x</p:attrName>
                                        </p:attrNameLst>
                                      </p:cBhvr>
                                      <p:tavLst>
                                        <p:tav tm="0">
                                          <p:val>
                                            <p:strVal val="ppt_x"/>
                                          </p:val>
                                        </p:tav>
                                        <p:tav tm="100000">
                                          <p:val>
                                            <p:strVal val="ppt_x+ppt_w/2"/>
                                          </p:val>
                                        </p:tav>
                                      </p:tavLst>
                                    </p:anim>
                                    <p:anim calcmode="lin" valueType="num">
                                      <p:cBhvr>
                                        <p:cTn id="63" dur="3750"/>
                                        <p:tgtEl>
                                          <p:spTgt spid="15"/>
                                        </p:tgtEl>
                                        <p:attrNameLst>
                                          <p:attrName>ppt_y</p:attrName>
                                        </p:attrNameLst>
                                      </p:cBhvr>
                                      <p:tavLst>
                                        <p:tav tm="0">
                                          <p:val>
                                            <p:strVal val="ppt_y"/>
                                          </p:val>
                                        </p:tav>
                                        <p:tav tm="100000">
                                          <p:val>
                                            <p:strVal val="ppt_y"/>
                                          </p:val>
                                        </p:tav>
                                      </p:tavLst>
                                    </p:anim>
                                    <p:anim calcmode="lin" valueType="num">
                                      <p:cBhvr>
                                        <p:cTn id="64" dur="3750"/>
                                        <p:tgtEl>
                                          <p:spTgt spid="15"/>
                                        </p:tgtEl>
                                        <p:attrNameLst>
                                          <p:attrName>ppt_w</p:attrName>
                                        </p:attrNameLst>
                                      </p:cBhvr>
                                      <p:tavLst>
                                        <p:tav tm="0">
                                          <p:val>
                                            <p:strVal val="ppt_w"/>
                                          </p:val>
                                        </p:tav>
                                        <p:tav tm="100000">
                                          <p:val>
                                            <p:fltVal val="0"/>
                                          </p:val>
                                        </p:tav>
                                      </p:tavLst>
                                    </p:anim>
                                    <p:anim calcmode="lin" valueType="num">
                                      <p:cBhvr>
                                        <p:cTn id="65" dur="3750"/>
                                        <p:tgtEl>
                                          <p:spTgt spid="15"/>
                                        </p:tgtEl>
                                        <p:attrNameLst>
                                          <p:attrName>ppt_h</p:attrName>
                                        </p:attrNameLst>
                                      </p:cBhvr>
                                      <p:tavLst>
                                        <p:tav tm="0">
                                          <p:val>
                                            <p:strVal val="ppt_h"/>
                                          </p:val>
                                        </p:tav>
                                        <p:tav tm="100000">
                                          <p:val>
                                            <p:strVal val="ppt_h"/>
                                          </p:val>
                                        </p:tav>
                                      </p:tavLst>
                                    </p:anim>
                                    <p:set>
                                      <p:cBhvr>
                                        <p:cTn id="66" dur="1" fill="hold">
                                          <p:stCondLst>
                                            <p:cond delay="3749"/>
                                          </p:stCondLst>
                                        </p:cTn>
                                        <p:tgtEl>
                                          <p:spTgt spid="15"/>
                                        </p:tgtEl>
                                        <p:attrNameLst>
                                          <p:attrName>style.visibility</p:attrName>
                                        </p:attrNameLst>
                                      </p:cBhvr>
                                      <p:to>
                                        <p:strVal val="hidden"/>
                                      </p:to>
                                    </p:set>
                                  </p:childTnLst>
                                </p:cTn>
                              </p:par>
                              <p:par>
                                <p:cTn id="67" presetID="17" presetClass="exit" presetSubtype="8" fill="hold" grpId="3" nodeType="withEffect">
                                  <p:stCondLst>
                                    <p:cond delay="0"/>
                                  </p:stCondLst>
                                  <p:childTnLst>
                                    <p:anim calcmode="lin" valueType="num">
                                      <p:cBhvr>
                                        <p:cTn id="68" dur="3750"/>
                                        <p:tgtEl>
                                          <p:spTgt spid="12"/>
                                        </p:tgtEl>
                                        <p:attrNameLst>
                                          <p:attrName>ppt_x</p:attrName>
                                        </p:attrNameLst>
                                      </p:cBhvr>
                                      <p:tavLst>
                                        <p:tav tm="0">
                                          <p:val>
                                            <p:strVal val="ppt_x"/>
                                          </p:val>
                                        </p:tav>
                                        <p:tav tm="100000">
                                          <p:val>
                                            <p:strVal val="ppt_x-ppt_w/2"/>
                                          </p:val>
                                        </p:tav>
                                      </p:tavLst>
                                    </p:anim>
                                    <p:anim calcmode="lin" valueType="num">
                                      <p:cBhvr>
                                        <p:cTn id="69" dur="3750"/>
                                        <p:tgtEl>
                                          <p:spTgt spid="12"/>
                                        </p:tgtEl>
                                        <p:attrNameLst>
                                          <p:attrName>ppt_y</p:attrName>
                                        </p:attrNameLst>
                                      </p:cBhvr>
                                      <p:tavLst>
                                        <p:tav tm="0">
                                          <p:val>
                                            <p:strVal val="ppt_y"/>
                                          </p:val>
                                        </p:tav>
                                        <p:tav tm="100000">
                                          <p:val>
                                            <p:strVal val="ppt_y"/>
                                          </p:val>
                                        </p:tav>
                                      </p:tavLst>
                                    </p:anim>
                                    <p:anim calcmode="lin" valueType="num">
                                      <p:cBhvr>
                                        <p:cTn id="70" dur="3750"/>
                                        <p:tgtEl>
                                          <p:spTgt spid="12"/>
                                        </p:tgtEl>
                                        <p:attrNameLst>
                                          <p:attrName>ppt_w</p:attrName>
                                        </p:attrNameLst>
                                      </p:cBhvr>
                                      <p:tavLst>
                                        <p:tav tm="0">
                                          <p:val>
                                            <p:strVal val="ppt_w"/>
                                          </p:val>
                                        </p:tav>
                                        <p:tav tm="100000">
                                          <p:val>
                                            <p:fltVal val="0"/>
                                          </p:val>
                                        </p:tav>
                                      </p:tavLst>
                                    </p:anim>
                                    <p:anim calcmode="lin" valueType="num">
                                      <p:cBhvr>
                                        <p:cTn id="71" dur="3750"/>
                                        <p:tgtEl>
                                          <p:spTgt spid="12"/>
                                        </p:tgtEl>
                                        <p:attrNameLst>
                                          <p:attrName>ppt_h</p:attrName>
                                        </p:attrNameLst>
                                      </p:cBhvr>
                                      <p:tavLst>
                                        <p:tav tm="0">
                                          <p:val>
                                            <p:strVal val="ppt_h"/>
                                          </p:val>
                                        </p:tav>
                                        <p:tav tm="100000">
                                          <p:val>
                                            <p:strVal val="ppt_h"/>
                                          </p:val>
                                        </p:tav>
                                      </p:tavLst>
                                    </p:anim>
                                    <p:set>
                                      <p:cBhvr>
                                        <p:cTn id="72" dur="1" fill="hold">
                                          <p:stCondLst>
                                            <p:cond delay="3749"/>
                                          </p:stCondLst>
                                        </p:cTn>
                                        <p:tgtEl>
                                          <p:spTgt spid="12"/>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p:cTn id="75" dur="4000" fill="hold"/>
                                        <p:tgtEl>
                                          <p:spTgt spid="10"/>
                                        </p:tgtEl>
                                        <p:attrNameLst>
                                          <p:attrName>ppt_w</p:attrName>
                                        </p:attrNameLst>
                                      </p:cBhvr>
                                      <p:tavLst>
                                        <p:tav tm="0">
                                          <p:val>
                                            <p:strVal val="2/3*#ppt_w"/>
                                          </p:val>
                                        </p:tav>
                                        <p:tav tm="100000">
                                          <p:val>
                                            <p:strVal val="#ppt_w"/>
                                          </p:val>
                                        </p:tav>
                                      </p:tavLst>
                                    </p:anim>
                                    <p:anim calcmode="lin" valueType="num">
                                      <p:cBhvr>
                                        <p:cTn id="76" dur="4000" fill="hold"/>
                                        <p:tgtEl>
                                          <p:spTgt spid="10"/>
                                        </p:tgtEl>
                                        <p:attrNameLst>
                                          <p:attrName>ppt_h</p:attrName>
                                        </p:attrNameLst>
                                      </p:cBhvr>
                                      <p:tavLst>
                                        <p:tav tm="0">
                                          <p:val>
                                            <p:strVal val="2/3*#ppt_h"/>
                                          </p:val>
                                        </p:tav>
                                        <p:tav tm="100000">
                                          <p:val>
                                            <p:strVal val="#ppt_h"/>
                                          </p:val>
                                        </p:tav>
                                      </p:tavLst>
                                    </p:anim>
                                  </p:childTnLst>
                                </p:cTn>
                              </p:par>
                              <p:par>
                                <p:cTn id="77" presetID="4" presetClass="entr" presetSubtype="32" fill="hold"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ox(out)">
                                      <p:cBhvr>
                                        <p:cTn id="79" dur="4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11" grpId="0" animBg="1"/>
      <p:bldP spid="11" grpId="1" animBg="1"/>
      <p:bldP spid="11" grpId="2" animBg="1"/>
      <p:bldP spid="11" grpId="3" animBg="1"/>
      <p:bldP spid="12" grpId="0" animBg="1"/>
      <p:bldP spid="12" grpId="1" animBg="1"/>
      <p:bldP spid="12" grpId="2" animBg="1"/>
      <p:bldP spid="12" grpId="3" animBg="1"/>
      <p:bldP spid="15" grpId="0" animBg="1"/>
      <p:bldP spid="15" grpId="1" animBg="1"/>
      <p:bldP spid="15" grpId="2" animBg="1"/>
      <p:bldP spid="15" grpId="3"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JPG"/>
          <p:cNvPicPr>
            <a:picLocks noGrp="1" noChangeAspect="1"/>
          </p:cNvPicPr>
          <p:nvPr isPhoto="1"/>
        </p:nvPicPr>
        <p:blipFill>
          <a:blip r:embed="rId3" cstate="email">
            <a:lum/>
          </a:blip>
          <a:stretch>
            <a:fillRect/>
          </a:stretch>
        </p:blipFill>
        <p:spPr>
          <a:xfrm>
            <a:off x="41059" y="116632"/>
            <a:ext cx="9144000" cy="6858000"/>
          </a:xfrm>
          <a:prstGeom prst="rect">
            <a:avLst/>
          </a:prstGeom>
          <a:noFill/>
          <a:ln>
            <a:noFill/>
          </a:ln>
        </p:spPr>
      </p:pic>
      <p:sp>
        <p:nvSpPr>
          <p:cNvPr id="11" name="Forma libre 5"/>
          <p:cNvSpPr/>
          <p:nvPr/>
        </p:nvSpPr>
        <p:spPr>
          <a:xfrm rot="18301193">
            <a:off x="4813073" y="331130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5"/>
          <p:cNvSpPr/>
          <p:nvPr/>
        </p:nvSpPr>
        <p:spPr>
          <a:xfrm rot="3298807" flipH="1">
            <a:off x="2001027" y="3244046"/>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5"/>
          <p:cNvSpPr/>
          <p:nvPr/>
        </p:nvSpPr>
        <p:spPr>
          <a:xfrm rot="18301193">
            <a:off x="5612659" y="328489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5"/>
          <p:cNvSpPr/>
          <p:nvPr/>
        </p:nvSpPr>
        <p:spPr>
          <a:xfrm rot="3298807" flipH="1">
            <a:off x="1131221" y="3223378"/>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5"/>
          <p:cNvSpPr/>
          <p:nvPr/>
        </p:nvSpPr>
        <p:spPr>
          <a:xfrm rot="3298807" flipH="1">
            <a:off x="267127" y="328489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5"/>
          <p:cNvSpPr/>
          <p:nvPr/>
        </p:nvSpPr>
        <p:spPr>
          <a:xfrm rot="14175917" flipH="1">
            <a:off x="4855619" y="69926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5"/>
          <p:cNvSpPr/>
          <p:nvPr/>
        </p:nvSpPr>
        <p:spPr>
          <a:xfrm rot="18301193">
            <a:off x="6476754" y="3175782"/>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5"/>
          <p:cNvSpPr/>
          <p:nvPr/>
        </p:nvSpPr>
        <p:spPr>
          <a:xfrm rot="14175917" flipH="1">
            <a:off x="5647614" y="666080"/>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5"/>
          <p:cNvSpPr/>
          <p:nvPr/>
        </p:nvSpPr>
        <p:spPr>
          <a:xfrm rot="14175917" flipH="1">
            <a:off x="6486998" y="69926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5"/>
          <p:cNvSpPr/>
          <p:nvPr/>
        </p:nvSpPr>
        <p:spPr>
          <a:xfrm rot="7424083">
            <a:off x="1998316" y="722943"/>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5"/>
          <p:cNvSpPr/>
          <p:nvPr/>
        </p:nvSpPr>
        <p:spPr>
          <a:xfrm rot="7424083">
            <a:off x="1133931" y="72059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5"/>
          <p:cNvSpPr/>
          <p:nvPr/>
        </p:nvSpPr>
        <p:spPr>
          <a:xfrm rot="7424083">
            <a:off x="264417" y="73342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3 Forma libre"/>
          <p:cNvSpPr/>
          <p:nvPr/>
        </p:nvSpPr>
        <p:spPr>
          <a:xfrm rot="10800000">
            <a:off x="27148"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4000" fill="hold"/>
                                        <p:tgtEl>
                                          <p:spTgt spid="9"/>
                                        </p:tgtEl>
                                        <p:attrNameLst>
                                          <p:attrName>ppt_x</p:attrName>
                                        </p:attrNameLst>
                                      </p:cBhvr>
                                      <p:tavLst>
                                        <p:tav tm="0">
                                          <p:val>
                                            <p:strVal val="1+#ppt_w/2"/>
                                          </p:val>
                                        </p:tav>
                                        <p:tav tm="100000">
                                          <p:val>
                                            <p:strVal val="#ppt_x"/>
                                          </p:val>
                                        </p:tav>
                                      </p:tavLst>
                                    </p:anim>
                                    <p:anim calcmode="lin" valueType="num">
                                      <p:cBhvr additive="base">
                                        <p:cTn id="11" dur="4000" fill="hold"/>
                                        <p:tgtEl>
                                          <p:spTgt spid="9"/>
                                        </p:tgtEl>
                                        <p:attrNameLst>
                                          <p:attrName>ppt_y</p:attrName>
                                        </p:attrNameLst>
                                      </p:cBhvr>
                                      <p:tavLst>
                                        <p:tav tm="0">
                                          <p:val>
                                            <p:strVal val="#ppt_y"/>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4000" fill="hold"/>
                                        <p:tgtEl>
                                          <p:spTgt spid="9"/>
                                        </p:tgtEl>
                                        <p:attrNameLst>
                                          <p:attrName>r</p:attrName>
                                        </p:attrNameLst>
                                      </p:cBhvr>
                                    </p:animRot>
                                  </p:childTnLst>
                                </p:cTn>
                              </p:par>
                              <p:par>
                                <p:cTn id="14" presetID="2" presetClass="exit" presetSubtype="2" fill="hold" grpId="3" nodeType="withEffect">
                                  <p:stCondLst>
                                    <p:cond delay="0"/>
                                  </p:stCondLst>
                                  <p:childTnLst>
                                    <p:anim calcmode="lin" valueType="num">
                                      <p:cBhvr additive="base">
                                        <p:cTn id="15" dur="4000"/>
                                        <p:tgtEl>
                                          <p:spTgt spid="9"/>
                                        </p:tgtEl>
                                        <p:attrNameLst>
                                          <p:attrName>ppt_x</p:attrName>
                                        </p:attrNameLst>
                                      </p:cBhvr>
                                      <p:tavLst>
                                        <p:tav tm="0">
                                          <p:val>
                                            <p:strVal val="ppt_x"/>
                                          </p:val>
                                        </p:tav>
                                        <p:tav tm="100000">
                                          <p:val>
                                            <p:strVal val="1+ppt_w/2"/>
                                          </p:val>
                                        </p:tav>
                                      </p:tavLst>
                                    </p:anim>
                                    <p:anim calcmode="lin" valueType="num">
                                      <p:cBhvr additive="base">
                                        <p:cTn id="16" dur="4000"/>
                                        <p:tgtEl>
                                          <p:spTgt spid="9"/>
                                        </p:tgtEl>
                                        <p:attrNameLst>
                                          <p:attrName>ppt_y</p:attrName>
                                        </p:attrNameLst>
                                      </p:cBhvr>
                                      <p:tavLst>
                                        <p:tav tm="0">
                                          <p:val>
                                            <p:strVal val="ppt_y"/>
                                          </p:val>
                                        </p:tav>
                                        <p:tav tm="100000">
                                          <p:val>
                                            <p:strVal val="ppt_y"/>
                                          </p:val>
                                        </p:tav>
                                      </p:tavLst>
                                    </p:anim>
                                    <p:set>
                                      <p:cBhvr>
                                        <p:cTn id="17" dur="1" fill="hold">
                                          <p:stCondLst>
                                            <p:cond delay="3999"/>
                                          </p:stCondLst>
                                        </p:cTn>
                                        <p:tgtEl>
                                          <p:spTgt spid="9"/>
                                        </p:tgtEl>
                                        <p:attrNameLst>
                                          <p:attrName>style.visibility</p:attrName>
                                        </p:attrNameLst>
                                      </p:cBhvr>
                                      <p:to>
                                        <p:strVal val="hidden"/>
                                      </p:to>
                                    </p:set>
                                  </p:childTnLst>
                                </p:cTn>
                              </p:par>
                              <p:par>
                                <p:cTn id="18" presetID="2" presetClass="entr" presetSubtype="8"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4000" fill="hold"/>
                                        <p:tgtEl>
                                          <p:spTgt spid="6"/>
                                        </p:tgtEl>
                                        <p:attrNameLst>
                                          <p:attrName>ppt_x</p:attrName>
                                        </p:attrNameLst>
                                      </p:cBhvr>
                                      <p:tavLst>
                                        <p:tav tm="0">
                                          <p:val>
                                            <p:strVal val="0-#ppt_w/2"/>
                                          </p:val>
                                        </p:tav>
                                        <p:tav tm="100000">
                                          <p:val>
                                            <p:strVal val="#ppt_x"/>
                                          </p:val>
                                        </p:tav>
                                      </p:tavLst>
                                    </p:anim>
                                    <p:anim calcmode="lin" valueType="num">
                                      <p:cBhvr additive="base">
                                        <p:cTn id="21" dur="4000" fill="hold"/>
                                        <p:tgtEl>
                                          <p:spTgt spid="6"/>
                                        </p:tgtEl>
                                        <p:attrNameLst>
                                          <p:attrName>ppt_y</p:attrName>
                                        </p:attrNameLst>
                                      </p:cBhvr>
                                      <p:tavLst>
                                        <p:tav tm="0">
                                          <p:val>
                                            <p:strVal val="#ppt_y"/>
                                          </p:val>
                                        </p:tav>
                                        <p:tav tm="100000">
                                          <p:val>
                                            <p:strVal val="#ppt_y"/>
                                          </p:val>
                                        </p:tav>
                                      </p:tavLst>
                                    </p:anim>
                                  </p:childTnLst>
                                </p:cTn>
                              </p:par>
                              <p:par>
                                <p:cTn id="22" presetID="8" presetClass="emph" presetSubtype="0" repeatCount="indefinite" fill="hold" grpId="1" nodeType="withEffect">
                                  <p:stCondLst>
                                    <p:cond delay="0"/>
                                  </p:stCondLst>
                                  <p:childTnLst>
                                    <p:animRot by="-21600000">
                                      <p:cBhvr>
                                        <p:cTn id="23" dur="4000" fill="hold"/>
                                        <p:tgtEl>
                                          <p:spTgt spid="6"/>
                                        </p:tgtEl>
                                        <p:attrNameLst>
                                          <p:attrName>r</p:attrName>
                                        </p:attrNameLst>
                                      </p:cBhvr>
                                    </p:animRot>
                                  </p:childTnLst>
                                </p:cTn>
                              </p:par>
                              <p:par>
                                <p:cTn id="24" presetID="2" presetClass="exit" presetSubtype="8" fill="hold" grpId="3" nodeType="withEffect">
                                  <p:stCondLst>
                                    <p:cond delay="0"/>
                                  </p:stCondLst>
                                  <p:childTnLst>
                                    <p:anim calcmode="lin" valueType="num">
                                      <p:cBhvr additive="base">
                                        <p:cTn id="25" dur="4000"/>
                                        <p:tgtEl>
                                          <p:spTgt spid="6"/>
                                        </p:tgtEl>
                                        <p:attrNameLst>
                                          <p:attrName>ppt_x</p:attrName>
                                        </p:attrNameLst>
                                      </p:cBhvr>
                                      <p:tavLst>
                                        <p:tav tm="0">
                                          <p:val>
                                            <p:strVal val="ppt_x"/>
                                          </p:val>
                                        </p:tav>
                                        <p:tav tm="100000">
                                          <p:val>
                                            <p:strVal val="0-ppt_w/2"/>
                                          </p:val>
                                        </p:tav>
                                      </p:tavLst>
                                    </p:anim>
                                    <p:anim calcmode="lin" valueType="num">
                                      <p:cBhvr additive="base">
                                        <p:cTn id="26" dur="4000"/>
                                        <p:tgtEl>
                                          <p:spTgt spid="6"/>
                                        </p:tgtEl>
                                        <p:attrNameLst>
                                          <p:attrName>ppt_y</p:attrName>
                                        </p:attrNameLst>
                                      </p:cBhvr>
                                      <p:tavLst>
                                        <p:tav tm="0">
                                          <p:val>
                                            <p:strVal val="ppt_y"/>
                                          </p:val>
                                        </p:tav>
                                        <p:tav tm="100000">
                                          <p:val>
                                            <p:strVal val="ppt_y"/>
                                          </p:val>
                                        </p:tav>
                                      </p:tavLst>
                                    </p:anim>
                                    <p:set>
                                      <p:cBhvr>
                                        <p:cTn id="27" dur="1" fill="hold">
                                          <p:stCondLst>
                                            <p:cond delay="3999"/>
                                          </p:stCondLst>
                                        </p:cTn>
                                        <p:tgtEl>
                                          <p:spTgt spid="6"/>
                                        </p:tgtEl>
                                        <p:attrNameLst>
                                          <p:attrName>style.visibility</p:attrName>
                                        </p:attrNameLst>
                                      </p:cBhvr>
                                      <p:to>
                                        <p:strVal val="hidden"/>
                                      </p:to>
                                    </p:set>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4000" fill="hold"/>
                                        <p:tgtEl>
                                          <p:spTgt spid="10"/>
                                        </p:tgtEl>
                                        <p:attrNameLst>
                                          <p:attrName>ppt_x</p:attrName>
                                        </p:attrNameLst>
                                      </p:cBhvr>
                                      <p:tavLst>
                                        <p:tav tm="0">
                                          <p:val>
                                            <p:strVal val="0-#ppt_w/2"/>
                                          </p:val>
                                        </p:tav>
                                        <p:tav tm="100000">
                                          <p:val>
                                            <p:strVal val="#ppt_x"/>
                                          </p:val>
                                        </p:tav>
                                      </p:tavLst>
                                    </p:anim>
                                    <p:anim calcmode="lin" valueType="num">
                                      <p:cBhvr additive="base">
                                        <p:cTn id="31" dur="4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repeatCount="indefinite" fill="hold" grpId="1" nodeType="withEffect">
                                  <p:stCondLst>
                                    <p:cond delay="0"/>
                                  </p:stCondLst>
                                  <p:childTnLst>
                                    <p:animRot by="-21600000">
                                      <p:cBhvr>
                                        <p:cTn id="33" dur="4000" fill="hold"/>
                                        <p:tgtEl>
                                          <p:spTgt spid="10"/>
                                        </p:tgtEl>
                                        <p:attrNameLst>
                                          <p:attrName>r</p:attrName>
                                        </p:attrNameLst>
                                      </p:cBhvr>
                                    </p:animRot>
                                  </p:childTnLst>
                                </p:cTn>
                              </p:par>
                              <p:par>
                                <p:cTn id="34" presetID="2" presetClass="exit" presetSubtype="8" fill="hold" grpId="2" nodeType="withEffect">
                                  <p:stCondLst>
                                    <p:cond delay="0"/>
                                  </p:stCondLst>
                                  <p:childTnLst>
                                    <p:anim calcmode="lin" valueType="num">
                                      <p:cBhvr additive="base">
                                        <p:cTn id="35" dur="4000"/>
                                        <p:tgtEl>
                                          <p:spTgt spid="10"/>
                                        </p:tgtEl>
                                        <p:attrNameLst>
                                          <p:attrName>ppt_x</p:attrName>
                                        </p:attrNameLst>
                                      </p:cBhvr>
                                      <p:tavLst>
                                        <p:tav tm="0">
                                          <p:val>
                                            <p:strVal val="ppt_x"/>
                                          </p:val>
                                        </p:tav>
                                        <p:tav tm="100000">
                                          <p:val>
                                            <p:strVal val="0-ppt_w/2"/>
                                          </p:val>
                                        </p:tav>
                                      </p:tavLst>
                                    </p:anim>
                                    <p:anim calcmode="lin" valueType="num">
                                      <p:cBhvr additive="base">
                                        <p:cTn id="36" dur="4000"/>
                                        <p:tgtEl>
                                          <p:spTgt spid="10"/>
                                        </p:tgtEl>
                                        <p:attrNameLst>
                                          <p:attrName>ppt_y</p:attrName>
                                        </p:attrNameLst>
                                      </p:cBhvr>
                                      <p:tavLst>
                                        <p:tav tm="0">
                                          <p:val>
                                            <p:strVal val="ppt_y"/>
                                          </p:val>
                                        </p:tav>
                                        <p:tav tm="100000">
                                          <p:val>
                                            <p:strVal val="ppt_y"/>
                                          </p:val>
                                        </p:tav>
                                      </p:tavLst>
                                    </p:anim>
                                    <p:set>
                                      <p:cBhvr>
                                        <p:cTn id="37" dur="1" fill="hold">
                                          <p:stCondLst>
                                            <p:cond delay="3999"/>
                                          </p:stCondLst>
                                        </p:cTn>
                                        <p:tgtEl>
                                          <p:spTgt spid="10"/>
                                        </p:tgtEl>
                                        <p:attrNameLst>
                                          <p:attrName>style.visibility</p:attrName>
                                        </p:attrNameLst>
                                      </p:cBhvr>
                                      <p:to>
                                        <p:strVal val="hidden"/>
                                      </p:to>
                                    </p:set>
                                  </p:childTnLst>
                                </p:cTn>
                              </p:par>
                              <p:par>
                                <p:cTn id="38" presetID="2" presetClass="entr" presetSubtype="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4000" fill="hold"/>
                                        <p:tgtEl>
                                          <p:spTgt spid="11"/>
                                        </p:tgtEl>
                                        <p:attrNameLst>
                                          <p:attrName>ppt_x</p:attrName>
                                        </p:attrNameLst>
                                      </p:cBhvr>
                                      <p:tavLst>
                                        <p:tav tm="0">
                                          <p:val>
                                            <p:strVal val="0-#ppt_w/2"/>
                                          </p:val>
                                        </p:tav>
                                        <p:tav tm="100000">
                                          <p:val>
                                            <p:strVal val="#ppt_x"/>
                                          </p:val>
                                        </p:tav>
                                      </p:tavLst>
                                    </p:anim>
                                    <p:anim calcmode="lin" valueType="num">
                                      <p:cBhvr additive="base">
                                        <p:cTn id="41" dur="4000" fill="hold"/>
                                        <p:tgtEl>
                                          <p:spTgt spid="11"/>
                                        </p:tgtEl>
                                        <p:attrNameLst>
                                          <p:attrName>ppt_y</p:attrName>
                                        </p:attrNameLst>
                                      </p:cBhvr>
                                      <p:tavLst>
                                        <p:tav tm="0">
                                          <p:val>
                                            <p:strVal val="#ppt_y"/>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4000" fill="hold"/>
                                        <p:tgtEl>
                                          <p:spTgt spid="11"/>
                                        </p:tgtEl>
                                        <p:attrNameLst>
                                          <p:attrName>r</p:attrName>
                                        </p:attrNameLst>
                                      </p:cBhvr>
                                    </p:animRot>
                                  </p:childTnLst>
                                </p:cTn>
                              </p:par>
                              <p:par>
                                <p:cTn id="44" presetID="2" presetClass="exit" presetSubtype="8" fill="hold" grpId="2" nodeType="withEffect">
                                  <p:stCondLst>
                                    <p:cond delay="0"/>
                                  </p:stCondLst>
                                  <p:childTnLst>
                                    <p:anim calcmode="lin" valueType="num">
                                      <p:cBhvr additive="base">
                                        <p:cTn id="45" dur="4000"/>
                                        <p:tgtEl>
                                          <p:spTgt spid="11"/>
                                        </p:tgtEl>
                                        <p:attrNameLst>
                                          <p:attrName>ppt_x</p:attrName>
                                        </p:attrNameLst>
                                      </p:cBhvr>
                                      <p:tavLst>
                                        <p:tav tm="0">
                                          <p:val>
                                            <p:strVal val="ppt_x"/>
                                          </p:val>
                                        </p:tav>
                                        <p:tav tm="100000">
                                          <p:val>
                                            <p:strVal val="0-ppt_w/2"/>
                                          </p:val>
                                        </p:tav>
                                      </p:tavLst>
                                    </p:anim>
                                    <p:anim calcmode="lin" valueType="num">
                                      <p:cBhvr additive="base">
                                        <p:cTn id="46" dur="4000"/>
                                        <p:tgtEl>
                                          <p:spTgt spid="11"/>
                                        </p:tgtEl>
                                        <p:attrNameLst>
                                          <p:attrName>ppt_y</p:attrName>
                                        </p:attrNameLst>
                                      </p:cBhvr>
                                      <p:tavLst>
                                        <p:tav tm="0">
                                          <p:val>
                                            <p:strVal val="ppt_y"/>
                                          </p:val>
                                        </p:tav>
                                        <p:tav tm="100000">
                                          <p:val>
                                            <p:strVal val="ppt_y"/>
                                          </p:val>
                                        </p:tav>
                                      </p:tavLst>
                                    </p:anim>
                                    <p:set>
                                      <p:cBhvr>
                                        <p:cTn id="47" dur="1" fill="hold">
                                          <p:stCondLst>
                                            <p:cond delay="3999"/>
                                          </p:stCondLst>
                                        </p:cTn>
                                        <p:tgtEl>
                                          <p:spTgt spid="11"/>
                                        </p:tgtEl>
                                        <p:attrNameLst>
                                          <p:attrName>style.visibility</p:attrName>
                                        </p:attrNameLst>
                                      </p:cBhvr>
                                      <p:to>
                                        <p:strVal val="hidden"/>
                                      </p:to>
                                    </p:set>
                                  </p:childTnLst>
                                </p:cTn>
                              </p:par>
                              <p:par>
                                <p:cTn id="48" presetID="2" presetClass="entr" presetSubtype="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4000" fill="hold"/>
                                        <p:tgtEl>
                                          <p:spTgt spid="12"/>
                                        </p:tgtEl>
                                        <p:attrNameLst>
                                          <p:attrName>ppt_x</p:attrName>
                                        </p:attrNameLst>
                                      </p:cBhvr>
                                      <p:tavLst>
                                        <p:tav tm="0">
                                          <p:val>
                                            <p:strVal val="1+#ppt_w/2"/>
                                          </p:val>
                                        </p:tav>
                                        <p:tav tm="100000">
                                          <p:val>
                                            <p:strVal val="#ppt_x"/>
                                          </p:val>
                                        </p:tav>
                                      </p:tavLst>
                                    </p:anim>
                                    <p:anim calcmode="lin" valueType="num">
                                      <p:cBhvr additive="base">
                                        <p:cTn id="51" dur="4000" fill="hold"/>
                                        <p:tgtEl>
                                          <p:spTgt spid="12"/>
                                        </p:tgtEl>
                                        <p:attrNameLst>
                                          <p:attrName>ppt_y</p:attrName>
                                        </p:attrNameLst>
                                      </p:cBhvr>
                                      <p:tavLst>
                                        <p:tav tm="0">
                                          <p:val>
                                            <p:strVal val="#ppt_y"/>
                                          </p:val>
                                        </p:tav>
                                        <p:tav tm="100000">
                                          <p:val>
                                            <p:strVal val="#ppt_y"/>
                                          </p:val>
                                        </p:tav>
                                      </p:tavLst>
                                    </p:anim>
                                  </p:childTnLst>
                                </p:cTn>
                              </p:par>
                              <p:par>
                                <p:cTn id="52" presetID="8" presetClass="emph" presetSubtype="0" repeatCount="indefinite" fill="hold" grpId="1" nodeType="withEffect">
                                  <p:stCondLst>
                                    <p:cond delay="0"/>
                                  </p:stCondLst>
                                  <p:childTnLst>
                                    <p:animRot by="21600000">
                                      <p:cBhvr>
                                        <p:cTn id="53" dur="4000" fill="hold"/>
                                        <p:tgtEl>
                                          <p:spTgt spid="12"/>
                                        </p:tgtEl>
                                        <p:attrNameLst>
                                          <p:attrName>r</p:attrName>
                                        </p:attrNameLst>
                                      </p:cBhvr>
                                    </p:animRot>
                                  </p:childTnLst>
                                </p:cTn>
                              </p:par>
                              <p:par>
                                <p:cTn id="54" presetID="2" presetClass="exit" presetSubtype="2" fill="hold" grpId="2" nodeType="withEffect">
                                  <p:stCondLst>
                                    <p:cond delay="0"/>
                                  </p:stCondLst>
                                  <p:childTnLst>
                                    <p:anim calcmode="lin" valueType="num">
                                      <p:cBhvr additive="base">
                                        <p:cTn id="55" dur="4000"/>
                                        <p:tgtEl>
                                          <p:spTgt spid="12"/>
                                        </p:tgtEl>
                                        <p:attrNameLst>
                                          <p:attrName>ppt_x</p:attrName>
                                        </p:attrNameLst>
                                      </p:cBhvr>
                                      <p:tavLst>
                                        <p:tav tm="0">
                                          <p:val>
                                            <p:strVal val="ppt_x"/>
                                          </p:val>
                                        </p:tav>
                                        <p:tav tm="100000">
                                          <p:val>
                                            <p:strVal val="1+ppt_w/2"/>
                                          </p:val>
                                        </p:tav>
                                      </p:tavLst>
                                    </p:anim>
                                    <p:anim calcmode="lin" valueType="num">
                                      <p:cBhvr additive="base">
                                        <p:cTn id="56" dur="4000"/>
                                        <p:tgtEl>
                                          <p:spTgt spid="12"/>
                                        </p:tgtEl>
                                        <p:attrNameLst>
                                          <p:attrName>ppt_y</p:attrName>
                                        </p:attrNameLst>
                                      </p:cBhvr>
                                      <p:tavLst>
                                        <p:tav tm="0">
                                          <p:val>
                                            <p:strVal val="ppt_y"/>
                                          </p:val>
                                        </p:tav>
                                        <p:tav tm="100000">
                                          <p:val>
                                            <p:strVal val="ppt_y"/>
                                          </p:val>
                                        </p:tav>
                                      </p:tavLst>
                                    </p:anim>
                                    <p:set>
                                      <p:cBhvr>
                                        <p:cTn id="57" dur="1" fill="hold">
                                          <p:stCondLst>
                                            <p:cond delay="3999"/>
                                          </p:stCondLst>
                                        </p:cTn>
                                        <p:tgtEl>
                                          <p:spTgt spid="12"/>
                                        </p:tgtEl>
                                        <p:attrNameLst>
                                          <p:attrName>style.visibility</p:attrName>
                                        </p:attrNameLst>
                                      </p:cBhvr>
                                      <p:to>
                                        <p:strVal val="hidden"/>
                                      </p:to>
                                    </p:set>
                                  </p:childTnLst>
                                </p:cTn>
                              </p:par>
                              <p:par>
                                <p:cTn id="58" presetID="2" presetClass="entr" presetSubtype="2" fill="hold" grpId="0"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4000" fill="hold"/>
                                        <p:tgtEl>
                                          <p:spTgt spid="13"/>
                                        </p:tgtEl>
                                        <p:attrNameLst>
                                          <p:attrName>ppt_x</p:attrName>
                                        </p:attrNameLst>
                                      </p:cBhvr>
                                      <p:tavLst>
                                        <p:tav tm="0">
                                          <p:val>
                                            <p:strVal val="1+#ppt_w/2"/>
                                          </p:val>
                                        </p:tav>
                                        <p:tav tm="100000">
                                          <p:val>
                                            <p:strVal val="#ppt_x"/>
                                          </p:val>
                                        </p:tav>
                                      </p:tavLst>
                                    </p:anim>
                                    <p:anim calcmode="lin" valueType="num">
                                      <p:cBhvr additive="base">
                                        <p:cTn id="61" dur="4000" fill="hold"/>
                                        <p:tgtEl>
                                          <p:spTgt spid="13"/>
                                        </p:tgtEl>
                                        <p:attrNameLst>
                                          <p:attrName>ppt_y</p:attrName>
                                        </p:attrNameLst>
                                      </p:cBhvr>
                                      <p:tavLst>
                                        <p:tav tm="0">
                                          <p:val>
                                            <p:strVal val="#ppt_y"/>
                                          </p:val>
                                        </p:tav>
                                        <p:tav tm="100000">
                                          <p:val>
                                            <p:strVal val="#ppt_y"/>
                                          </p:val>
                                        </p:tav>
                                      </p:tavLst>
                                    </p:anim>
                                  </p:childTnLst>
                                </p:cTn>
                              </p:par>
                              <p:par>
                                <p:cTn id="62" presetID="8" presetClass="emph" presetSubtype="0" repeatCount="indefinite" fill="hold" grpId="1" nodeType="withEffect">
                                  <p:stCondLst>
                                    <p:cond delay="0"/>
                                  </p:stCondLst>
                                  <p:childTnLst>
                                    <p:animRot by="21600000">
                                      <p:cBhvr>
                                        <p:cTn id="63" dur="4000" fill="hold"/>
                                        <p:tgtEl>
                                          <p:spTgt spid="13"/>
                                        </p:tgtEl>
                                        <p:attrNameLst>
                                          <p:attrName>r</p:attrName>
                                        </p:attrNameLst>
                                      </p:cBhvr>
                                    </p:animRot>
                                  </p:childTnLst>
                                </p:cTn>
                              </p:par>
                              <p:par>
                                <p:cTn id="64" presetID="2" presetClass="exit" presetSubtype="2" fill="hold" grpId="2" nodeType="withEffect">
                                  <p:stCondLst>
                                    <p:cond delay="0"/>
                                  </p:stCondLst>
                                  <p:childTnLst>
                                    <p:anim calcmode="lin" valueType="num">
                                      <p:cBhvr additive="base">
                                        <p:cTn id="65" dur="4000"/>
                                        <p:tgtEl>
                                          <p:spTgt spid="13"/>
                                        </p:tgtEl>
                                        <p:attrNameLst>
                                          <p:attrName>ppt_x</p:attrName>
                                        </p:attrNameLst>
                                      </p:cBhvr>
                                      <p:tavLst>
                                        <p:tav tm="0">
                                          <p:val>
                                            <p:strVal val="ppt_x"/>
                                          </p:val>
                                        </p:tav>
                                        <p:tav tm="100000">
                                          <p:val>
                                            <p:strVal val="1+ppt_w/2"/>
                                          </p:val>
                                        </p:tav>
                                      </p:tavLst>
                                    </p:anim>
                                    <p:anim calcmode="lin" valueType="num">
                                      <p:cBhvr additive="base">
                                        <p:cTn id="66" dur="4000"/>
                                        <p:tgtEl>
                                          <p:spTgt spid="13"/>
                                        </p:tgtEl>
                                        <p:attrNameLst>
                                          <p:attrName>ppt_y</p:attrName>
                                        </p:attrNameLst>
                                      </p:cBhvr>
                                      <p:tavLst>
                                        <p:tav tm="0">
                                          <p:val>
                                            <p:strVal val="ppt_y"/>
                                          </p:val>
                                        </p:tav>
                                        <p:tav tm="100000">
                                          <p:val>
                                            <p:strVal val="ppt_y"/>
                                          </p:val>
                                        </p:tav>
                                      </p:tavLst>
                                    </p:anim>
                                    <p:set>
                                      <p:cBhvr>
                                        <p:cTn id="67" dur="1" fill="hold">
                                          <p:stCondLst>
                                            <p:cond delay="3999"/>
                                          </p:stCondLst>
                                        </p:cTn>
                                        <p:tgtEl>
                                          <p:spTgt spid="13"/>
                                        </p:tgtEl>
                                        <p:attrNameLst>
                                          <p:attrName>style.visibility</p:attrName>
                                        </p:attrNameLst>
                                      </p:cBhvr>
                                      <p:to>
                                        <p:strVal val="hidden"/>
                                      </p:to>
                                    </p:set>
                                  </p:childTnLst>
                                </p:cTn>
                              </p:par>
                              <p:par>
                                <p:cTn id="68" presetID="2" presetClass="entr" presetSubtype="8"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4000" fill="hold"/>
                                        <p:tgtEl>
                                          <p:spTgt spid="14"/>
                                        </p:tgtEl>
                                        <p:attrNameLst>
                                          <p:attrName>ppt_x</p:attrName>
                                        </p:attrNameLst>
                                      </p:cBhvr>
                                      <p:tavLst>
                                        <p:tav tm="0">
                                          <p:val>
                                            <p:strVal val="0-#ppt_w/2"/>
                                          </p:val>
                                        </p:tav>
                                        <p:tav tm="100000">
                                          <p:val>
                                            <p:strVal val="#ppt_x"/>
                                          </p:val>
                                        </p:tav>
                                      </p:tavLst>
                                    </p:anim>
                                    <p:anim calcmode="lin" valueType="num">
                                      <p:cBhvr additive="base">
                                        <p:cTn id="71" dur="4000" fill="hold"/>
                                        <p:tgtEl>
                                          <p:spTgt spid="14"/>
                                        </p:tgtEl>
                                        <p:attrNameLst>
                                          <p:attrName>ppt_y</p:attrName>
                                        </p:attrNameLst>
                                      </p:cBhvr>
                                      <p:tavLst>
                                        <p:tav tm="0">
                                          <p:val>
                                            <p:strVal val="#ppt_y"/>
                                          </p:val>
                                        </p:tav>
                                        <p:tav tm="100000">
                                          <p:val>
                                            <p:strVal val="#ppt_y"/>
                                          </p:val>
                                        </p:tav>
                                      </p:tavLst>
                                    </p:anim>
                                  </p:childTnLst>
                                </p:cTn>
                              </p:par>
                              <p:par>
                                <p:cTn id="72" presetID="8" presetClass="emph" presetSubtype="0" repeatCount="indefinite" fill="hold" grpId="1" nodeType="withEffect">
                                  <p:stCondLst>
                                    <p:cond delay="0"/>
                                  </p:stCondLst>
                                  <p:childTnLst>
                                    <p:animRot by="21600000">
                                      <p:cBhvr>
                                        <p:cTn id="73" dur="4000" fill="hold"/>
                                        <p:tgtEl>
                                          <p:spTgt spid="14"/>
                                        </p:tgtEl>
                                        <p:attrNameLst>
                                          <p:attrName>r</p:attrName>
                                        </p:attrNameLst>
                                      </p:cBhvr>
                                    </p:animRot>
                                  </p:childTnLst>
                                </p:cTn>
                              </p:par>
                              <p:par>
                                <p:cTn id="74" presetID="2" presetClass="exit" presetSubtype="8" fill="hold" grpId="3" nodeType="withEffect">
                                  <p:stCondLst>
                                    <p:cond delay="0"/>
                                  </p:stCondLst>
                                  <p:childTnLst>
                                    <p:anim calcmode="lin" valueType="num">
                                      <p:cBhvr additive="base">
                                        <p:cTn id="75" dur="4000"/>
                                        <p:tgtEl>
                                          <p:spTgt spid="14"/>
                                        </p:tgtEl>
                                        <p:attrNameLst>
                                          <p:attrName>ppt_x</p:attrName>
                                        </p:attrNameLst>
                                      </p:cBhvr>
                                      <p:tavLst>
                                        <p:tav tm="0">
                                          <p:val>
                                            <p:strVal val="ppt_x"/>
                                          </p:val>
                                        </p:tav>
                                        <p:tav tm="100000">
                                          <p:val>
                                            <p:strVal val="0-ppt_w/2"/>
                                          </p:val>
                                        </p:tav>
                                      </p:tavLst>
                                    </p:anim>
                                    <p:anim calcmode="lin" valueType="num">
                                      <p:cBhvr additive="base">
                                        <p:cTn id="76" dur="4000"/>
                                        <p:tgtEl>
                                          <p:spTgt spid="14"/>
                                        </p:tgtEl>
                                        <p:attrNameLst>
                                          <p:attrName>ppt_y</p:attrName>
                                        </p:attrNameLst>
                                      </p:cBhvr>
                                      <p:tavLst>
                                        <p:tav tm="0">
                                          <p:val>
                                            <p:strVal val="ppt_y"/>
                                          </p:val>
                                        </p:tav>
                                        <p:tav tm="100000">
                                          <p:val>
                                            <p:strVal val="ppt_y"/>
                                          </p:val>
                                        </p:tav>
                                      </p:tavLst>
                                    </p:anim>
                                    <p:set>
                                      <p:cBhvr>
                                        <p:cTn id="77" dur="1" fill="hold">
                                          <p:stCondLst>
                                            <p:cond delay="3999"/>
                                          </p:stCondLst>
                                        </p:cTn>
                                        <p:tgtEl>
                                          <p:spTgt spid="14"/>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 calcmode="lin" valueType="num">
                                      <p:cBhvr additive="base">
                                        <p:cTn id="80" dur="4000" fill="hold"/>
                                        <p:tgtEl>
                                          <p:spTgt spid="15"/>
                                        </p:tgtEl>
                                        <p:attrNameLst>
                                          <p:attrName>ppt_x</p:attrName>
                                        </p:attrNameLst>
                                      </p:cBhvr>
                                      <p:tavLst>
                                        <p:tav tm="0">
                                          <p:val>
                                            <p:strVal val="0-#ppt_w/2"/>
                                          </p:val>
                                        </p:tav>
                                        <p:tav tm="100000">
                                          <p:val>
                                            <p:strVal val="#ppt_x"/>
                                          </p:val>
                                        </p:tav>
                                      </p:tavLst>
                                    </p:anim>
                                    <p:anim calcmode="lin" valueType="num">
                                      <p:cBhvr additive="base">
                                        <p:cTn id="81" dur="4000" fill="hold"/>
                                        <p:tgtEl>
                                          <p:spTgt spid="15"/>
                                        </p:tgtEl>
                                        <p:attrNameLst>
                                          <p:attrName>ppt_y</p:attrName>
                                        </p:attrNameLst>
                                      </p:cBhvr>
                                      <p:tavLst>
                                        <p:tav tm="0">
                                          <p:val>
                                            <p:strVal val="#ppt_y"/>
                                          </p:val>
                                        </p:tav>
                                        <p:tav tm="100000">
                                          <p:val>
                                            <p:strVal val="#ppt_y"/>
                                          </p:val>
                                        </p:tav>
                                      </p:tavLst>
                                    </p:anim>
                                  </p:childTnLst>
                                </p:cTn>
                              </p:par>
                              <p:par>
                                <p:cTn id="82" presetID="8" presetClass="emph" presetSubtype="0" repeatCount="indefinite" fill="hold" grpId="1" nodeType="withEffect">
                                  <p:stCondLst>
                                    <p:cond delay="0"/>
                                  </p:stCondLst>
                                  <p:childTnLst>
                                    <p:animRot by="21600000">
                                      <p:cBhvr>
                                        <p:cTn id="83" dur="4000" fill="hold"/>
                                        <p:tgtEl>
                                          <p:spTgt spid="15"/>
                                        </p:tgtEl>
                                        <p:attrNameLst>
                                          <p:attrName>r</p:attrName>
                                        </p:attrNameLst>
                                      </p:cBhvr>
                                    </p:animRot>
                                  </p:childTnLst>
                                </p:cTn>
                              </p:par>
                              <p:par>
                                <p:cTn id="84" presetID="2" presetClass="exit" presetSubtype="8" fill="hold" grpId="2" nodeType="withEffect">
                                  <p:stCondLst>
                                    <p:cond delay="0"/>
                                  </p:stCondLst>
                                  <p:childTnLst>
                                    <p:anim calcmode="lin" valueType="num">
                                      <p:cBhvr additive="base">
                                        <p:cTn id="85" dur="4000"/>
                                        <p:tgtEl>
                                          <p:spTgt spid="15"/>
                                        </p:tgtEl>
                                        <p:attrNameLst>
                                          <p:attrName>ppt_x</p:attrName>
                                        </p:attrNameLst>
                                      </p:cBhvr>
                                      <p:tavLst>
                                        <p:tav tm="0">
                                          <p:val>
                                            <p:strVal val="ppt_x"/>
                                          </p:val>
                                        </p:tav>
                                        <p:tav tm="100000">
                                          <p:val>
                                            <p:strVal val="0-ppt_w/2"/>
                                          </p:val>
                                        </p:tav>
                                      </p:tavLst>
                                    </p:anim>
                                    <p:anim calcmode="lin" valueType="num">
                                      <p:cBhvr additive="base">
                                        <p:cTn id="86" dur="4000"/>
                                        <p:tgtEl>
                                          <p:spTgt spid="15"/>
                                        </p:tgtEl>
                                        <p:attrNameLst>
                                          <p:attrName>ppt_y</p:attrName>
                                        </p:attrNameLst>
                                      </p:cBhvr>
                                      <p:tavLst>
                                        <p:tav tm="0">
                                          <p:val>
                                            <p:strVal val="ppt_y"/>
                                          </p:val>
                                        </p:tav>
                                        <p:tav tm="100000">
                                          <p:val>
                                            <p:strVal val="ppt_y"/>
                                          </p:val>
                                        </p:tav>
                                      </p:tavLst>
                                    </p:anim>
                                    <p:set>
                                      <p:cBhvr>
                                        <p:cTn id="87" dur="1" fill="hold">
                                          <p:stCondLst>
                                            <p:cond delay="3999"/>
                                          </p:stCondLst>
                                        </p:cTn>
                                        <p:tgtEl>
                                          <p:spTgt spid="15"/>
                                        </p:tgtEl>
                                        <p:attrNameLst>
                                          <p:attrName>style.visibility</p:attrName>
                                        </p:attrNameLst>
                                      </p:cBhvr>
                                      <p:to>
                                        <p:strVal val="hidden"/>
                                      </p:to>
                                    </p:set>
                                  </p:childTnLst>
                                </p:cTn>
                              </p:par>
                              <p:par>
                                <p:cTn id="88" presetID="2" presetClass="entr" presetSubtype="8" fill="hold" grpId="0"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4000" fill="hold"/>
                                        <p:tgtEl>
                                          <p:spTgt spid="16"/>
                                        </p:tgtEl>
                                        <p:attrNameLst>
                                          <p:attrName>ppt_x</p:attrName>
                                        </p:attrNameLst>
                                      </p:cBhvr>
                                      <p:tavLst>
                                        <p:tav tm="0">
                                          <p:val>
                                            <p:strVal val="0-#ppt_w/2"/>
                                          </p:val>
                                        </p:tav>
                                        <p:tav tm="100000">
                                          <p:val>
                                            <p:strVal val="#ppt_x"/>
                                          </p:val>
                                        </p:tav>
                                      </p:tavLst>
                                    </p:anim>
                                    <p:anim calcmode="lin" valueType="num">
                                      <p:cBhvr additive="base">
                                        <p:cTn id="91" dur="4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repeatCount="indefinite" fill="hold" grpId="1" nodeType="withEffect">
                                  <p:stCondLst>
                                    <p:cond delay="0"/>
                                  </p:stCondLst>
                                  <p:childTnLst>
                                    <p:animRot by="21600000">
                                      <p:cBhvr>
                                        <p:cTn id="93" dur="4000" fill="hold"/>
                                        <p:tgtEl>
                                          <p:spTgt spid="16"/>
                                        </p:tgtEl>
                                        <p:attrNameLst>
                                          <p:attrName>r</p:attrName>
                                        </p:attrNameLst>
                                      </p:cBhvr>
                                    </p:animRot>
                                  </p:childTnLst>
                                </p:cTn>
                              </p:par>
                              <p:par>
                                <p:cTn id="94" presetID="2" presetClass="exit" presetSubtype="8" fill="hold" grpId="2" nodeType="withEffect">
                                  <p:stCondLst>
                                    <p:cond delay="0"/>
                                  </p:stCondLst>
                                  <p:childTnLst>
                                    <p:anim calcmode="lin" valueType="num">
                                      <p:cBhvr additive="base">
                                        <p:cTn id="95" dur="4000"/>
                                        <p:tgtEl>
                                          <p:spTgt spid="16"/>
                                        </p:tgtEl>
                                        <p:attrNameLst>
                                          <p:attrName>ppt_x</p:attrName>
                                        </p:attrNameLst>
                                      </p:cBhvr>
                                      <p:tavLst>
                                        <p:tav tm="0">
                                          <p:val>
                                            <p:strVal val="ppt_x"/>
                                          </p:val>
                                        </p:tav>
                                        <p:tav tm="100000">
                                          <p:val>
                                            <p:strVal val="0-ppt_w/2"/>
                                          </p:val>
                                        </p:tav>
                                      </p:tavLst>
                                    </p:anim>
                                    <p:anim calcmode="lin" valueType="num">
                                      <p:cBhvr additive="base">
                                        <p:cTn id="96" dur="4000"/>
                                        <p:tgtEl>
                                          <p:spTgt spid="16"/>
                                        </p:tgtEl>
                                        <p:attrNameLst>
                                          <p:attrName>ppt_y</p:attrName>
                                        </p:attrNameLst>
                                      </p:cBhvr>
                                      <p:tavLst>
                                        <p:tav tm="0">
                                          <p:val>
                                            <p:strVal val="ppt_y"/>
                                          </p:val>
                                        </p:tav>
                                        <p:tav tm="100000">
                                          <p:val>
                                            <p:strVal val="ppt_y"/>
                                          </p:val>
                                        </p:tav>
                                      </p:tavLst>
                                    </p:anim>
                                    <p:set>
                                      <p:cBhvr>
                                        <p:cTn id="97" dur="1" fill="hold">
                                          <p:stCondLst>
                                            <p:cond delay="3999"/>
                                          </p:stCondLst>
                                        </p:cTn>
                                        <p:tgtEl>
                                          <p:spTgt spid="16"/>
                                        </p:tgtEl>
                                        <p:attrNameLst>
                                          <p:attrName>style.visibility</p:attrName>
                                        </p:attrNameLst>
                                      </p:cBhvr>
                                      <p:to>
                                        <p:strVal val="hidden"/>
                                      </p:to>
                                    </p:set>
                                  </p:childTnLst>
                                </p:cTn>
                              </p:par>
                              <p:par>
                                <p:cTn id="98" presetID="2" presetClass="entr" presetSubtype="2" fill="hold" grpId="0"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additive="base">
                                        <p:cTn id="100" dur="4000" fill="hold"/>
                                        <p:tgtEl>
                                          <p:spTgt spid="17"/>
                                        </p:tgtEl>
                                        <p:attrNameLst>
                                          <p:attrName>ppt_x</p:attrName>
                                        </p:attrNameLst>
                                      </p:cBhvr>
                                      <p:tavLst>
                                        <p:tav tm="0">
                                          <p:val>
                                            <p:strVal val="1+#ppt_w/2"/>
                                          </p:val>
                                        </p:tav>
                                        <p:tav tm="100000">
                                          <p:val>
                                            <p:strVal val="#ppt_x"/>
                                          </p:val>
                                        </p:tav>
                                      </p:tavLst>
                                    </p:anim>
                                    <p:anim calcmode="lin" valueType="num">
                                      <p:cBhvr additive="base">
                                        <p:cTn id="101" dur="4000" fill="hold"/>
                                        <p:tgtEl>
                                          <p:spTgt spid="17"/>
                                        </p:tgtEl>
                                        <p:attrNameLst>
                                          <p:attrName>ppt_y</p:attrName>
                                        </p:attrNameLst>
                                      </p:cBhvr>
                                      <p:tavLst>
                                        <p:tav tm="0">
                                          <p:val>
                                            <p:strVal val="#ppt_y"/>
                                          </p:val>
                                        </p:tav>
                                        <p:tav tm="100000">
                                          <p:val>
                                            <p:strVal val="#ppt_y"/>
                                          </p:val>
                                        </p:tav>
                                      </p:tavLst>
                                    </p:anim>
                                  </p:childTnLst>
                                </p:cTn>
                              </p:par>
                              <p:par>
                                <p:cTn id="102" presetID="8" presetClass="emph" presetSubtype="0" repeatCount="indefinite" fill="hold" grpId="1" nodeType="withEffect">
                                  <p:stCondLst>
                                    <p:cond delay="0"/>
                                  </p:stCondLst>
                                  <p:childTnLst>
                                    <p:animRot by="-21600000">
                                      <p:cBhvr>
                                        <p:cTn id="103" dur="4000" fill="hold"/>
                                        <p:tgtEl>
                                          <p:spTgt spid="17"/>
                                        </p:tgtEl>
                                        <p:attrNameLst>
                                          <p:attrName>r</p:attrName>
                                        </p:attrNameLst>
                                      </p:cBhvr>
                                    </p:animRot>
                                  </p:childTnLst>
                                </p:cTn>
                              </p:par>
                              <p:par>
                                <p:cTn id="104" presetID="2" presetClass="exit" presetSubtype="2" fill="hold" grpId="3" nodeType="withEffect">
                                  <p:stCondLst>
                                    <p:cond delay="0"/>
                                  </p:stCondLst>
                                  <p:childTnLst>
                                    <p:anim calcmode="lin" valueType="num">
                                      <p:cBhvr additive="base">
                                        <p:cTn id="105" dur="4000"/>
                                        <p:tgtEl>
                                          <p:spTgt spid="17"/>
                                        </p:tgtEl>
                                        <p:attrNameLst>
                                          <p:attrName>ppt_x</p:attrName>
                                        </p:attrNameLst>
                                      </p:cBhvr>
                                      <p:tavLst>
                                        <p:tav tm="0">
                                          <p:val>
                                            <p:strVal val="ppt_x"/>
                                          </p:val>
                                        </p:tav>
                                        <p:tav tm="100000">
                                          <p:val>
                                            <p:strVal val="1+ppt_w/2"/>
                                          </p:val>
                                        </p:tav>
                                      </p:tavLst>
                                    </p:anim>
                                    <p:anim calcmode="lin" valueType="num">
                                      <p:cBhvr additive="base">
                                        <p:cTn id="106" dur="4000"/>
                                        <p:tgtEl>
                                          <p:spTgt spid="17"/>
                                        </p:tgtEl>
                                        <p:attrNameLst>
                                          <p:attrName>ppt_y</p:attrName>
                                        </p:attrNameLst>
                                      </p:cBhvr>
                                      <p:tavLst>
                                        <p:tav tm="0">
                                          <p:val>
                                            <p:strVal val="ppt_y"/>
                                          </p:val>
                                        </p:tav>
                                        <p:tav tm="100000">
                                          <p:val>
                                            <p:strVal val="ppt_y"/>
                                          </p:val>
                                        </p:tav>
                                      </p:tavLst>
                                    </p:anim>
                                    <p:set>
                                      <p:cBhvr>
                                        <p:cTn id="107" dur="1" fill="hold">
                                          <p:stCondLst>
                                            <p:cond delay="3999"/>
                                          </p:stCondLst>
                                        </p:cTn>
                                        <p:tgtEl>
                                          <p:spTgt spid="17"/>
                                        </p:tgtEl>
                                        <p:attrNameLst>
                                          <p:attrName>style.visibility</p:attrName>
                                        </p:attrNameLst>
                                      </p:cBhvr>
                                      <p:to>
                                        <p:strVal val="hidden"/>
                                      </p:to>
                                    </p:set>
                                  </p:childTnLst>
                                </p:cTn>
                              </p:par>
                              <p:par>
                                <p:cTn id="108" presetID="2" presetClass="entr" presetSubtype="2" fill="hold" grpId="0"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4000" fill="hold"/>
                                        <p:tgtEl>
                                          <p:spTgt spid="18"/>
                                        </p:tgtEl>
                                        <p:attrNameLst>
                                          <p:attrName>ppt_x</p:attrName>
                                        </p:attrNameLst>
                                      </p:cBhvr>
                                      <p:tavLst>
                                        <p:tav tm="0">
                                          <p:val>
                                            <p:strVal val="1+#ppt_w/2"/>
                                          </p:val>
                                        </p:tav>
                                        <p:tav tm="100000">
                                          <p:val>
                                            <p:strVal val="#ppt_x"/>
                                          </p:val>
                                        </p:tav>
                                      </p:tavLst>
                                    </p:anim>
                                    <p:anim calcmode="lin" valueType="num">
                                      <p:cBhvr additive="base">
                                        <p:cTn id="111" dur="4000" fill="hold"/>
                                        <p:tgtEl>
                                          <p:spTgt spid="18"/>
                                        </p:tgtEl>
                                        <p:attrNameLst>
                                          <p:attrName>ppt_y</p:attrName>
                                        </p:attrNameLst>
                                      </p:cBhvr>
                                      <p:tavLst>
                                        <p:tav tm="0">
                                          <p:val>
                                            <p:strVal val="#ppt_y"/>
                                          </p:val>
                                        </p:tav>
                                        <p:tav tm="100000">
                                          <p:val>
                                            <p:strVal val="#ppt_y"/>
                                          </p:val>
                                        </p:tav>
                                      </p:tavLst>
                                    </p:anim>
                                  </p:childTnLst>
                                </p:cTn>
                              </p:par>
                              <p:par>
                                <p:cTn id="112" presetID="8" presetClass="emph" presetSubtype="0" repeatCount="indefinite" fill="hold" grpId="1" nodeType="withEffect">
                                  <p:stCondLst>
                                    <p:cond delay="0"/>
                                  </p:stCondLst>
                                  <p:childTnLst>
                                    <p:animRot by="-21600000">
                                      <p:cBhvr>
                                        <p:cTn id="113" dur="4000" fill="hold"/>
                                        <p:tgtEl>
                                          <p:spTgt spid="18"/>
                                        </p:tgtEl>
                                        <p:attrNameLst>
                                          <p:attrName>r</p:attrName>
                                        </p:attrNameLst>
                                      </p:cBhvr>
                                    </p:animRot>
                                  </p:childTnLst>
                                </p:cTn>
                              </p:par>
                              <p:par>
                                <p:cTn id="114" presetID="2" presetClass="exit" presetSubtype="2" fill="hold" grpId="2" nodeType="withEffect">
                                  <p:stCondLst>
                                    <p:cond delay="0"/>
                                  </p:stCondLst>
                                  <p:childTnLst>
                                    <p:anim calcmode="lin" valueType="num">
                                      <p:cBhvr additive="base">
                                        <p:cTn id="115" dur="4000"/>
                                        <p:tgtEl>
                                          <p:spTgt spid="18"/>
                                        </p:tgtEl>
                                        <p:attrNameLst>
                                          <p:attrName>ppt_x</p:attrName>
                                        </p:attrNameLst>
                                      </p:cBhvr>
                                      <p:tavLst>
                                        <p:tav tm="0">
                                          <p:val>
                                            <p:strVal val="ppt_x"/>
                                          </p:val>
                                        </p:tav>
                                        <p:tav tm="100000">
                                          <p:val>
                                            <p:strVal val="1+ppt_w/2"/>
                                          </p:val>
                                        </p:tav>
                                      </p:tavLst>
                                    </p:anim>
                                    <p:anim calcmode="lin" valueType="num">
                                      <p:cBhvr additive="base">
                                        <p:cTn id="116" dur="4000"/>
                                        <p:tgtEl>
                                          <p:spTgt spid="18"/>
                                        </p:tgtEl>
                                        <p:attrNameLst>
                                          <p:attrName>ppt_y</p:attrName>
                                        </p:attrNameLst>
                                      </p:cBhvr>
                                      <p:tavLst>
                                        <p:tav tm="0">
                                          <p:val>
                                            <p:strVal val="ppt_y"/>
                                          </p:val>
                                        </p:tav>
                                        <p:tav tm="100000">
                                          <p:val>
                                            <p:strVal val="ppt_y"/>
                                          </p:val>
                                        </p:tav>
                                      </p:tavLst>
                                    </p:anim>
                                    <p:set>
                                      <p:cBhvr>
                                        <p:cTn id="117" dur="1" fill="hold">
                                          <p:stCondLst>
                                            <p:cond delay="3999"/>
                                          </p:stCondLst>
                                        </p:cTn>
                                        <p:tgtEl>
                                          <p:spTgt spid="18"/>
                                        </p:tgtEl>
                                        <p:attrNameLst>
                                          <p:attrName>style.visibility</p:attrName>
                                        </p:attrNameLst>
                                      </p:cBhvr>
                                      <p:to>
                                        <p:strVal val="hidden"/>
                                      </p:to>
                                    </p:set>
                                  </p:childTnLst>
                                </p:cTn>
                              </p:par>
                              <p:par>
                                <p:cTn id="118" presetID="2" presetClass="entr" presetSubtype="2" fill="hold" grpId="0" nodeType="withEffect">
                                  <p:stCondLst>
                                    <p:cond delay="0"/>
                                  </p:stCondLst>
                                  <p:childTnLst>
                                    <p:set>
                                      <p:cBhvr>
                                        <p:cTn id="119" dur="1" fill="hold">
                                          <p:stCondLst>
                                            <p:cond delay="0"/>
                                          </p:stCondLst>
                                        </p:cTn>
                                        <p:tgtEl>
                                          <p:spTgt spid="19"/>
                                        </p:tgtEl>
                                        <p:attrNameLst>
                                          <p:attrName>style.visibility</p:attrName>
                                        </p:attrNameLst>
                                      </p:cBhvr>
                                      <p:to>
                                        <p:strVal val="visible"/>
                                      </p:to>
                                    </p:set>
                                    <p:anim calcmode="lin" valueType="num">
                                      <p:cBhvr additive="base">
                                        <p:cTn id="120" dur="4000" fill="hold"/>
                                        <p:tgtEl>
                                          <p:spTgt spid="19"/>
                                        </p:tgtEl>
                                        <p:attrNameLst>
                                          <p:attrName>ppt_x</p:attrName>
                                        </p:attrNameLst>
                                      </p:cBhvr>
                                      <p:tavLst>
                                        <p:tav tm="0">
                                          <p:val>
                                            <p:strVal val="1+#ppt_w/2"/>
                                          </p:val>
                                        </p:tav>
                                        <p:tav tm="100000">
                                          <p:val>
                                            <p:strVal val="#ppt_x"/>
                                          </p:val>
                                        </p:tav>
                                      </p:tavLst>
                                    </p:anim>
                                    <p:anim calcmode="lin" valueType="num">
                                      <p:cBhvr additive="base">
                                        <p:cTn id="121" dur="4000" fill="hold"/>
                                        <p:tgtEl>
                                          <p:spTgt spid="19"/>
                                        </p:tgtEl>
                                        <p:attrNameLst>
                                          <p:attrName>ppt_y</p:attrName>
                                        </p:attrNameLst>
                                      </p:cBhvr>
                                      <p:tavLst>
                                        <p:tav tm="0">
                                          <p:val>
                                            <p:strVal val="#ppt_y"/>
                                          </p:val>
                                        </p:tav>
                                        <p:tav tm="100000">
                                          <p:val>
                                            <p:strVal val="#ppt_y"/>
                                          </p:val>
                                        </p:tav>
                                      </p:tavLst>
                                    </p:anim>
                                  </p:childTnLst>
                                </p:cTn>
                              </p:par>
                              <p:par>
                                <p:cTn id="122" presetID="8" presetClass="emph" presetSubtype="0" repeatCount="indefinite" fill="hold" grpId="1" nodeType="withEffect">
                                  <p:stCondLst>
                                    <p:cond delay="0"/>
                                  </p:stCondLst>
                                  <p:childTnLst>
                                    <p:animRot by="-21600000">
                                      <p:cBhvr>
                                        <p:cTn id="123" dur="4000" fill="hold"/>
                                        <p:tgtEl>
                                          <p:spTgt spid="19"/>
                                        </p:tgtEl>
                                        <p:attrNameLst>
                                          <p:attrName>r</p:attrName>
                                        </p:attrNameLst>
                                      </p:cBhvr>
                                    </p:animRot>
                                  </p:childTnLst>
                                </p:cTn>
                              </p:par>
                              <p:par>
                                <p:cTn id="124" presetID="2" presetClass="exit" presetSubtype="2" fill="hold" grpId="2" nodeType="withEffect">
                                  <p:stCondLst>
                                    <p:cond delay="0"/>
                                  </p:stCondLst>
                                  <p:childTnLst>
                                    <p:anim calcmode="lin" valueType="num">
                                      <p:cBhvr additive="base">
                                        <p:cTn id="125" dur="4000"/>
                                        <p:tgtEl>
                                          <p:spTgt spid="19"/>
                                        </p:tgtEl>
                                        <p:attrNameLst>
                                          <p:attrName>ppt_x</p:attrName>
                                        </p:attrNameLst>
                                      </p:cBhvr>
                                      <p:tavLst>
                                        <p:tav tm="0">
                                          <p:val>
                                            <p:strVal val="ppt_x"/>
                                          </p:val>
                                        </p:tav>
                                        <p:tav tm="100000">
                                          <p:val>
                                            <p:strVal val="1+ppt_w/2"/>
                                          </p:val>
                                        </p:tav>
                                      </p:tavLst>
                                    </p:anim>
                                    <p:anim calcmode="lin" valueType="num">
                                      <p:cBhvr additive="base">
                                        <p:cTn id="126" dur="4000"/>
                                        <p:tgtEl>
                                          <p:spTgt spid="19"/>
                                        </p:tgtEl>
                                        <p:attrNameLst>
                                          <p:attrName>ppt_y</p:attrName>
                                        </p:attrNameLst>
                                      </p:cBhvr>
                                      <p:tavLst>
                                        <p:tav tm="0">
                                          <p:val>
                                            <p:strVal val="ppt_y"/>
                                          </p:val>
                                        </p:tav>
                                        <p:tav tm="100000">
                                          <p:val>
                                            <p:strVal val="ppt_y"/>
                                          </p:val>
                                        </p:tav>
                                      </p:tavLst>
                                    </p:anim>
                                    <p:set>
                                      <p:cBhvr>
                                        <p:cTn id="127" dur="1" fill="hold">
                                          <p:stCondLst>
                                            <p:cond delay="3999"/>
                                          </p:stCondLst>
                                        </p:cTn>
                                        <p:tgtEl>
                                          <p:spTgt spid="19"/>
                                        </p:tgtEl>
                                        <p:attrNameLst>
                                          <p:attrName>style.visibility</p:attrName>
                                        </p:attrNameLst>
                                      </p:cBhvr>
                                      <p:to>
                                        <p:strVal val="hidden"/>
                                      </p:to>
                                    </p:set>
                                  </p:childTnLst>
                                </p:cTn>
                              </p:par>
                              <p:par>
                                <p:cTn id="128" presetID="4" presetClass="entr" presetSubtype="32"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Effect transition="in" filter="box(out)">
                                      <p:cBhvr>
                                        <p:cTn id="130" dur="3500"/>
                                        <p:tgtEl>
                                          <p:spTgt spid="2"/>
                                        </p:tgtEl>
                                      </p:cBhvr>
                                    </p:animEffect>
                                  </p:childTnLst>
                                </p:cTn>
                              </p:par>
                              <p:par>
                                <p:cTn id="131" presetID="17" presetClass="entr" presetSubtype="10" fill="hold" nodeType="withEffect">
                                  <p:stCondLst>
                                    <p:cond delay="0"/>
                                  </p:stCondLst>
                                  <p:childTnLst>
                                    <p:set>
                                      <p:cBhvr>
                                        <p:cTn id="132" dur="1" fill="hold">
                                          <p:stCondLst>
                                            <p:cond delay="0"/>
                                          </p:stCondLst>
                                        </p:cTn>
                                        <p:tgtEl>
                                          <p:spTgt spid="2"/>
                                        </p:tgtEl>
                                        <p:attrNameLst>
                                          <p:attrName>style.visibility</p:attrName>
                                        </p:attrNameLst>
                                      </p:cBhvr>
                                      <p:to>
                                        <p:strVal val="visible"/>
                                      </p:to>
                                    </p:set>
                                    <p:anim calcmode="lin" valueType="num">
                                      <p:cBhvr>
                                        <p:cTn id="133" dur="3500" fill="hold"/>
                                        <p:tgtEl>
                                          <p:spTgt spid="2"/>
                                        </p:tgtEl>
                                        <p:attrNameLst>
                                          <p:attrName>ppt_w</p:attrName>
                                        </p:attrNameLst>
                                      </p:cBhvr>
                                      <p:tavLst>
                                        <p:tav tm="0">
                                          <p:val>
                                            <p:fltVal val="0"/>
                                          </p:val>
                                        </p:tav>
                                        <p:tav tm="100000">
                                          <p:val>
                                            <p:strVal val="#ppt_w"/>
                                          </p:val>
                                        </p:tav>
                                      </p:tavLst>
                                    </p:anim>
                                    <p:anim calcmode="lin" valueType="num">
                                      <p:cBhvr>
                                        <p:cTn id="134" dur="35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9" grpId="0" animBg="1"/>
      <p:bldP spid="9" grpId="1" animBg="1"/>
      <p:bldP spid="9" grpId="3" animBg="1"/>
      <p:bldP spid="10" grpId="0" animBg="1"/>
      <p:bldP spid="10" grpId="1" animBg="1"/>
      <p:bldP spid="10" grpId="2" animBg="1"/>
      <p:bldP spid="12" grpId="0" animBg="1"/>
      <p:bldP spid="12" grpId="1" animBg="1"/>
      <p:bldP spid="12" grpId="2" animBg="1"/>
      <p:bldP spid="13" grpId="0" animBg="1"/>
      <p:bldP spid="13" grpId="1" animBg="1"/>
      <p:bldP spid="13" grpId="2" animBg="1"/>
      <p:bldP spid="15" grpId="0" animBg="1"/>
      <p:bldP spid="15" grpId="1" animBg="1"/>
      <p:bldP spid="15" grpId="2" animBg="1"/>
      <p:bldP spid="6" grpId="0" animBg="1"/>
      <p:bldP spid="6" grpId="1" animBg="1"/>
      <p:bldP spid="6" grpId="3" animBg="1"/>
      <p:bldP spid="14" grpId="0" animBg="1"/>
      <p:bldP spid="14" grpId="1" animBg="1"/>
      <p:bldP spid="14" grpId="3" animBg="1"/>
      <p:bldP spid="16" grpId="0" animBg="1"/>
      <p:bldP spid="16" grpId="1" animBg="1"/>
      <p:bldP spid="16" grpId="2" animBg="1"/>
      <p:bldP spid="17" grpId="0" animBg="1"/>
      <p:bldP spid="17" grpId="1" animBg="1"/>
      <p:bldP spid="17" grpId="3" animBg="1"/>
      <p:bldP spid="18" grpId="0" animBg="1"/>
      <p:bldP spid="18" grpId="1" animBg="1"/>
      <p:bldP spid="18" grpId="2" animBg="1"/>
      <p:bldP spid="19" grpId="0" animBg="1"/>
      <p:bldP spid="19" grpId="1" animBg="1"/>
      <p:bldP spid="19" grpId="2" animBg="1"/>
      <p:bldP spid="2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12.JPG"/>
          <p:cNvPicPr>
            <a:picLocks noGrp="1" noChangeAspect="1"/>
          </p:cNvPicPr>
          <p:nvPr isPhoto="1"/>
        </p:nvPicPr>
        <p:blipFill>
          <a:blip r:embed="rId2" cstate="email">
            <a:lum/>
            <a:extLst>
              <a:ext uri="{BEBA8EAE-BF5A-486C-A8C5-ECC9F3942E4B}">
                <a14:imgProps xmlns:a14="http://schemas.microsoft.com/office/drawing/2010/main">
                  <a14:imgLayer r:embed="rId3">
                    <a14:imgEffect>
                      <a14:colorTemperature colorTemp="3625"/>
                    </a14:imgEffect>
                  </a14:imgLayer>
                </a14:imgProps>
              </a:ext>
            </a:extLst>
          </a:blip>
          <a:stretch>
            <a:fillRect/>
          </a:stretch>
        </p:blipFill>
        <p:spPr>
          <a:xfrm>
            <a:off x="7785" y="332656"/>
            <a:ext cx="9144000" cy="6120680"/>
          </a:xfrm>
          <a:prstGeom prst="rect">
            <a:avLst/>
          </a:prstGeom>
          <a:noFill/>
          <a:ln>
            <a:noFill/>
          </a:ln>
        </p:spPr>
      </p:pic>
      <p:sp>
        <p:nvSpPr>
          <p:cNvPr id="16" name="Forma libre 3"/>
          <p:cNvSpPr/>
          <p:nvPr/>
        </p:nvSpPr>
        <p:spPr>
          <a:xfrm rot="16200000" flipH="1">
            <a:off x="4149147" y="605217"/>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5000">
                <a:srgbClr val="1970B5"/>
              </a:gs>
              <a:gs pos="8000">
                <a:schemeClr val="tx1"/>
              </a:gs>
              <a:gs pos="24000">
                <a:srgbClr val="0A72BC">
                  <a:lumMod val="74000"/>
                  <a:lumOff val="26000"/>
                </a:srgbClr>
              </a:gs>
              <a:gs pos="16000">
                <a:srgbClr val="9FFFEF"/>
              </a:gs>
              <a:gs pos="98000">
                <a:srgbClr val="0C87DA"/>
              </a:gs>
              <a:gs pos="8000">
                <a:srgbClr val="00153F"/>
              </a:gs>
              <a:gs pos="63000">
                <a:srgbClr val="03305E"/>
              </a:gs>
              <a:gs pos="42000">
                <a:srgbClr val="002060">
                  <a:lumMod val="50000"/>
                </a:srgbClr>
              </a:gs>
            </a:gsLst>
            <a:path path="circle">
              <a:fillToRect l="50000" t="50000" r="50000" b="5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3"/>
          <p:cNvSpPr/>
          <p:nvPr/>
        </p:nvSpPr>
        <p:spPr>
          <a:xfrm rot="5400000">
            <a:off x="1330597" y="597189"/>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7000">
                <a:srgbClr val="1970B5"/>
              </a:gs>
              <a:gs pos="8000">
                <a:schemeClr val="tx1"/>
              </a:gs>
              <a:gs pos="24000">
                <a:srgbClr val="0A72BC">
                  <a:lumMod val="74000"/>
                  <a:lumOff val="26000"/>
                </a:srgbClr>
              </a:gs>
              <a:gs pos="16000">
                <a:srgbClr val="9FFFEF"/>
              </a:gs>
              <a:gs pos="8000">
                <a:srgbClr val="00153F"/>
              </a:gs>
              <a:gs pos="67000">
                <a:srgbClr val="002060">
                  <a:lumMod val="50000"/>
                </a:srgbClr>
              </a:gs>
              <a:gs pos="42000">
                <a:srgbClr val="002060">
                  <a:lumMod val="50000"/>
                </a:srgbClr>
              </a:gs>
            </a:gsLst>
            <a:path path="circle">
              <a:fillToRect l="50000" t="50000" r="50000" b="50000"/>
            </a:path>
          </a:gradFill>
          <a:ln>
            <a:noFill/>
          </a:ln>
          <a:scene3d>
            <a:camera prst="orthographicFront"/>
            <a:lightRig rig="flood" dir="t">
              <a:rot lat="0" lon="0" rev="30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3"/>
          <p:cNvSpPr/>
          <p:nvPr/>
        </p:nvSpPr>
        <p:spPr>
          <a:xfrm rot="5400000">
            <a:off x="4149147" y="2730151"/>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7000">
                <a:srgbClr val="1970B5">
                  <a:lumMod val="62000"/>
                </a:srgbClr>
              </a:gs>
              <a:gs pos="8000">
                <a:schemeClr val="tx1"/>
              </a:gs>
              <a:gs pos="22000">
                <a:srgbClr val="0A72BC">
                  <a:lumMod val="74000"/>
                  <a:lumOff val="26000"/>
                </a:srgbClr>
              </a:gs>
              <a:gs pos="16000">
                <a:srgbClr val="9FFFEF"/>
              </a:gs>
              <a:gs pos="8000">
                <a:srgbClr val="00153F"/>
              </a:gs>
              <a:gs pos="64000">
                <a:srgbClr val="002060">
                  <a:lumMod val="50000"/>
                </a:srgbClr>
              </a:gs>
              <a:gs pos="42000">
                <a:srgbClr val="002060">
                  <a:lumMod val="50000"/>
                </a:srgbClr>
              </a:gs>
            </a:gsLst>
            <a:path path="circle">
              <a:fillToRect l="50000" t="50000" r="50000" b="5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Forma libre 3"/>
          <p:cNvSpPr/>
          <p:nvPr/>
        </p:nvSpPr>
        <p:spPr>
          <a:xfrm rot="16200000" flipH="1">
            <a:off x="1412550" y="2780789"/>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9000">
                <a:srgbClr val="1970B5"/>
              </a:gs>
              <a:gs pos="8000">
                <a:schemeClr val="tx1"/>
              </a:gs>
              <a:gs pos="24000">
                <a:srgbClr val="0A72BC">
                  <a:lumMod val="74000"/>
                  <a:lumOff val="26000"/>
                </a:srgbClr>
              </a:gs>
              <a:gs pos="16000">
                <a:srgbClr val="9FFFEF"/>
              </a:gs>
              <a:gs pos="8000">
                <a:srgbClr val="00153F"/>
              </a:gs>
              <a:gs pos="57917">
                <a:srgbClr val="002060">
                  <a:lumMod val="50000"/>
                </a:srgbClr>
              </a:gs>
              <a:gs pos="42000">
                <a:srgbClr val="002060">
                  <a:lumMod val="50000"/>
                </a:srgbClr>
              </a:gs>
            </a:gsLst>
            <a:path path="circle">
              <a:fillToRect l="50000" t="50000" r="50000" b="50000"/>
            </a:path>
          </a:gradFill>
          <a:ln>
            <a:noFill/>
          </a:ln>
          <a:scene3d>
            <a:camera prst="orthographicFront"/>
            <a:lightRig rig="flood" dir="t">
              <a:rot lat="0" lon="0" rev="1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13 Forma libre"/>
          <p:cNvSpPr/>
          <p:nvPr/>
        </p:nvSpPr>
        <p:spPr>
          <a:xfrm>
            <a:off x="-40255" y="5760"/>
            <a:ext cx="9192040"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16413" y="5803100"/>
            <a:ext cx="9168197"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110630" y="6228"/>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836963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0-#ppt_w/2"/>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3000" fill="hold"/>
                                        <p:tgtEl>
                                          <p:spTgt spid="16"/>
                                        </p:tgtEl>
                                        <p:attrNameLst>
                                          <p:attrName>ppt_w</p:attrName>
                                        </p:attrNameLst>
                                      </p:cBhvr>
                                      <p:tavLst>
                                        <p:tav tm="0" fmla="#ppt_w*sin(2.5*pi*$)">
                                          <p:val>
                                            <p:fltVal val="0"/>
                                          </p:val>
                                        </p:tav>
                                        <p:tav tm="100000">
                                          <p:val>
                                            <p:fltVal val="1"/>
                                          </p:val>
                                        </p:tav>
                                      </p:tavLst>
                                    </p:anim>
                                    <p:anim calcmode="lin" valueType="num">
                                      <p:cBhvr>
                                        <p:cTn id="15" dur="3000" fill="hold"/>
                                        <p:tgtEl>
                                          <p:spTgt spid="16"/>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16"/>
                                        </p:tgtEl>
                                        <p:attrNameLst>
                                          <p:attrName>r</p:attrName>
                                        </p:attrNameLst>
                                      </p:cBhvr>
                                    </p:animRot>
                                  </p:childTnLst>
                                </p:cTn>
                              </p:par>
                              <p:par>
                                <p:cTn id="18" presetID="2" presetClass="exit" presetSubtype="12" fill="hold" grpId="3" nodeType="withEffect">
                                  <p:stCondLst>
                                    <p:cond delay="0"/>
                                  </p:stCondLst>
                                  <p:childTnLst>
                                    <p:anim calcmode="lin" valueType="num">
                                      <p:cBhvr additive="base">
                                        <p:cTn id="19" dur="5000"/>
                                        <p:tgtEl>
                                          <p:spTgt spid="16"/>
                                        </p:tgtEl>
                                        <p:attrNameLst>
                                          <p:attrName>ppt_x</p:attrName>
                                        </p:attrNameLst>
                                      </p:cBhvr>
                                      <p:tavLst>
                                        <p:tav tm="0">
                                          <p:val>
                                            <p:strVal val="ppt_x"/>
                                          </p:val>
                                        </p:tav>
                                        <p:tav tm="100000">
                                          <p:val>
                                            <p:strVal val="0-ppt_w/2"/>
                                          </p:val>
                                        </p:tav>
                                      </p:tavLst>
                                    </p:anim>
                                    <p:anim calcmode="lin" valueType="num">
                                      <p:cBhvr additive="base">
                                        <p:cTn id="20" dur="5000"/>
                                        <p:tgtEl>
                                          <p:spTgt spid="16"/>
                                        </p:tgtEl>
                                        <p:attrNameLst>
                                          <p:attrName>ppt_y</p:attrName>
                                        </p:attrNameLst>
                                      </p:cBhvr>
                                      <p:tavLst>
                                        <p:tav tm="0">
                                          <p:val>
                                            <p:strVal val="ppt_y"/>
                                          </p:val>
                                        </p:tav>
                                        <p:tav tm="100000">
                                          <p:val>
                                            <p:strVal val="1+ppt_h/2"/>
                                          </p:val>
                                        </p:tav>
                                      </p:tavLst>
                                    </p:anim>
                                    <p:set>
                                      <p:cBhvr>
                                        <p:cTn id="21" dur="1" fill="hold">
                                          <p:stCondLst>
                                            <p:cond delay="4999"/>
                                          </p:stCondLst>
                                        </p:cTn>
                                        <p:tgtEl>
                                          <p:spTgt spid="16"/>
                                        </p:tgtEl>
                                        <p:attrNameLst>
                                          <p:attrName>style.visibility</p:attrName>
                                        </p:attrNameLst>
                                      </p:cBhvr>
                                      <p:to>
                                        <p:strVal val="hidden"/>
                                      </p:to>
                                    </p:set>
                                  </p:childTnLst>
                                </p:cTn>
                              </p:par>
                              <p:par>
                                <p:cTn id="22" presetID="2" presetClass="entr" presetSubtype="6"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3000" fill="hold"/>
                                        <p:tgtEl>
                                          <p:spTgt spid="20"/>
                                        </p:tgtEl>
                                        <p:attrNameLst>
                                          <p:attrName>ppt_x</p:attrName>
                                        </p:attrNameLst>
                                      </p:cBhvr>
                                      <p:tavLst>
                                        <p:tav tm="0">
                                          <p:val>
                                            <p:strVal val="1+#ppt_w/2"/>
                                          </p:val>
                                        </p:tav>
                                        <p:tav tm="100000">
                                          <p:val>
                                            <p:strVal val="#ppt_x"/>
                                          </p:val>
                                        </p:tav>
                                      </p:tavLst>
                                    </p:anim>
                                    <p:anim calcmode="lin" valueType="num">
                                      <p:cBhvr additive="base">
                                        <p:cTn id="25" dur="3000" fill="hold"/>
                                        <p:tgtEl>
                                          <p:spTgt spid="20"/>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3000" fill="hold"/>
                                        <p:tgtEl>
                                          <p:spTgt spid="20"/>
                                        </p:tgtEl>
                                        <p:attrNameLst>
                                          <p:attrName>ppt_w</p:attrName>
                                        </p:attrNameLst>
                                      </p:cBhvr>
                                      <p:tavLst>
                                        <p:tav tm="0" fmla="#ppt_w*sin(2.5*pi*$)">
                                          <p:val>
                                            <p:fltVal val="0"/>
                                          </p:val>
                                        </p:tav>
                                        <p:tav tm="100000">
                                          <p:val>
                                            <p:fltVal val="1"/>
                                          </p:val>
                                        </p:tav>
                                      </p:tavLst>
                                    </p:anim>
                                    <p:anim calcmode="lin" valueType="num">
                                      <p:cBhvr>
                                        <p:cTn id="29" dur="3000" fill="hold"/>
                                        <p:tgtEl>
                                          <p:spTgt spid="20"/>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3000" fill="hold"/>
                                        <p:tgtEl>
                                          <p:spTgt spid="20"/>
                                        </p:tgtEl>
                                        <p:attrNameLst>
                                          <p:attrName>r</p:attrName>
                                        </p:attrNameLst>
                                      </p:cBhvr>
                                    </p:animRot>
                                  </p:childTnLst>
                                </p:cTn>
                              </p:par>
                              <p:par>
                                <p:cTn id="32" presetID="2" presetClass="exit" presetSubtype="6" fill="hold" grpId="3" nodeType="withEffect">
                                  <p:stCondLst>
                                    <p:cond delay="0"/>
                                  </p:stCondLst>
                                  <p:childTnLst>
                                    <p:anim calcmode="lin" valueType="num">
                                      <p:cBhvr additive="base">
                                        <p:cTn id="33" dur="5000"/>
                                        <p:tgtEl>
                                          <p:spTgt spid="20"/>
                                        </p:tgtEl>
                                        <p:attrNameLst>
                                          <p:attrName>ppt_x</p:attrName>
                                        </p:attrNameLst>
                                      </p:cBhvr>
                                      <p:tavLst>
                                        <p:tav tm="0">
                                          <p:val>
                                            <p:strVal val="ppt_x"/>
                                          </p:val>
                                        </p:tav>
                                        <p:tav tm="100000">
                                          <p:val>
                                            <p:strVal val="1+ppt_w/2"/>
                                          </p:val>
                                        </p:tav>
                                      </p:tavLst>
                                    </p:anim>
                                    <p:anim calcmode="lin" valueType="num">
                                      <p:cBhvr additive="base">
                                        <p:cTn id="34" dur="5000"/>
                                        <p:tgtEl>
                                          <p:spTgt spid="20"/>
                                        </p:tgtEl>
                                        <p:attrNameLst>
                                          <p:attrName>ppt_y</p:attrName>
                                        </p:attrNameLst>
                                      </p:cBhvr>
                                      <p:tavLst>
                                        <p:tav tm="0">
                                          <p:val>
                                            <p:strVal val="ppt_y"/>
                                          </p:val>
                                        </p:tav>
                                        <p:tav tm="100000">
                                          <p:val>
                                            <p:strVal val="1+ppt_h/2"/>
                                          </p:val>
                                        </p:tav>
                                      </p:tavLst>
                                    </p:anim>
                                    <p:set>
                                      <p:cBhvr>
                                        <p:cTn id="35" dur="1" fill="hold">
                                          <p:stCondLst>
                                            <p:cond delay="4999"/>
                                          </p:stCondLst>
                                        </p:cTn>
                                        <p:tgtEl>
                                          <p:spTgt spid="20"/>
                                        </p:tgtEl>
                                        <p:attrNameLst>
                                          <p:attrName>style.visibility</p:attrName>
                                        </p:attrNameLst>
                                      </p:cBhvr>
                                      <p:to>
                                        <p:strVal val="hidden"/>
                                      </p:to>
                                    </p:set>
                                  </p:childTnLst>
                                </p:cTn>
                              </p:par>
                              <p:par>
                                <p:cTn id="36" presetID="2" presetClass="entr" presetSubtype="9"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3000" fill="hold"/>
                                        <p:tgtEl>
                                          <p:spTgt spid="21"/>
                                        </p:tgtEl>
                                        <p:attrNameLst>
                                          <p:attrName>ppt_w</p:attrName>
                                        </p:attrNameLst>
                                      </p:cBhvr>
                                      <p:tavLst>
                                        <p:tav tm="0" fmla="#ppt_w*sin(2.5*pi*$)">
                                          <p:val>
                                            <p:fltVal val="0"/>
                                          </p:val>
                                        </p:tav>
                                        <p:tav tm="100000">
                                          <p:val>
                                            <p:fltVal val="1"/>
                                          </p:val>
                                        </p:tav>
                                      </p:tavLst>
                                    </p:anim>
                                    <p:anim calcmode="lin" valueType="num">
                                      <p:cBhvr>
                                        <p:cTn id="43" dur="3000" fill="hold"/>
                                        <p:tgtEl>
                                          <p:spTgt spid="21"/>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grpId="2" nodeType="withEffect">
                                  <p:stCondLst>
                                    <p:cond delay="0"/>
                                  </p:stCondLst>
                                  <p:childTnLst>
                                    <p:animRot by="21600000">
                                      <p:cBhvr>
                                        <p:cTn id="45" dur="3000" fill="hold"/>
                                        <p:tgtEl>
                                          <p:spTgt spid="21"/>
                                        </p:tgtEl>
                                        <p:attrNameLst>
                                          <p:attrName>r</p:attrName>
                                        </p:attrNameLst>
                                      </p:cBhvr>
                                    </p:animRot>
                                  </p:childTnLst>
                                </p:cTn>
                              </p:par>
                              <p:par>
                                <p:cTn id="46" presetID="2" presetClass="exit" presetSubtype="9" fill="hold" grpId="3" nodeType="withEffect">
                                  <p:stCondLst>
                                    <p:cond delay="0"/>
                                  </p:stCondLst>
                                  <p:childTnLst>
                                    <p:anim calcmode="lin" valueType="num">
                                      <p:cBhvr additive="base">
                                        <p:cTn id="47" dur="5000"/>
                                        <p:tgtEl>
                                          <p:spTgt spid="21"/>
                                        </p:tgtEl>
                                        <p:attrNameLst>
                                          <p:attrName>ppt_x</p:attrName>
                                        </p:attrNameLst>
                                      </p:cBhvr>
                                      <p:tavLst>
                                        <p:tav tm="0">
                                          <p:val>
                                            <p:strVal val="ppt_x"/>
                                          </p:val>
                                        </p:tav>
                                        <p:tav tm="100000">
                                          <p:val>
                                            <p:strVal val="0-ppt_w/2"/>
                                          </p:val>
                                        </p:tav>
                                      </p:tavLst>
                                    </p:anim>
                                    <p:anim calcmode="lin" valueType="num">
                                      <p:cBhvr additive="base">
                                        <p:cTn id="48" dur="5000"/>
                                        <p:tgtEl>
                                          <p:spTgt spid="21"/>
                                        </p:tgtEl>
                                        <p:attrNameLst>
                                          <p:attrName>ppt_y</p:attrName>
                                        </p:attrNameLst>
                                      </p:cBhvr>
                                      <p:tavLst>
                                        <p:tav tm="0">
                                          <p:val>
                                            <p:strVal val="ppt_y"/>
                                          </p:val>
                                        </p:tav>
                                        <p:tav tm="100000">
                                          <p:val>
                                            <p:strVal val="0-ppt_h/2"/>
                                          </p:val>
                                        </p:tav>
                                      </p:tavLst>
                                    </p:anim>
                                    <p:set>
                                      <p:cBhvr>
                                        <p:cTn id="49" dur="1" fill="hold">
                                          <p:stCondLst>
                                            <p:cond delay="4999"/>
                                          </p:stCondLst>
                                        </p:cTn>
                                        <p:tgtEl>
                                          <p:spTgt spid="21"/>
                                        </p:tgtEl>
                                        <p:attrNameLst>
                                          <p:attrName>style.visibility</p:attrName>
                                        </p:attrNameLst>
                                      </p:cBhvr>
                                      <p:to>
                                        <p:strVal val="hidden"/>
                                      </p:to>
                                    </p:set>
                                  </p:childTnLst>
                                </p:cTn>
                              </p:par>
                              <p:par>
                                <p:cTn id="50" presetID="2" presetClass="entr" presetSubtype="3"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3000" fill="hold"/>
                                        <p:tgtEl>
                                          <p:spTgt spid="22"/>
                                        </p:tgtEl>
                                        <p:attrNameLst>
                                          <p:attrName>ppt_x</p:attrName>
                                        </p:attrNameLst>
                                      </p:cBhvr>
                                      <p:tavLst>
                                        <p:tav tm="0">
                                          <p:val>
                                            <p:strVal val="1+#ppt_w/2"/>
                                          </p:val>
                                        </p:tav>
                                        <p:tav tm="100000">
                                          <p:val>
                                            <p:strVal val="#ppt_x"/>
                                          </p:val>
                                        </p:tav>
                                      </p:tavLst>
                                    </p:anim>
                                    <p:anim calcmode="lin" valueType="num">
                                      <p:cBhvr additive="base">
                                        <p:cTn id="53" dur="3000" fill="hold"/>
                                        <p:tgtEl>
                                          <p:spTgt spid="22"/>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3000" fill="hold"/>
                                        <p:tgtEl>
                                          <p:spTgt spid="22"/>
                                        </p:tgtEl>
                                        <p:attrNameLst>
                                          <p:attrName>ppt_w</p:attrName>
                                        </p:attrNameLst>
                                      </p:cBhvr>
                                      <p:tavLst>
                                        <p:tav tm="0" fmla="#ppt_w*sin(2.5*pi*$)">
                                          <p:val>
                                            <p:fltVal val="0"/>
                                          </p:val>
                                        </p:tav>
                                        <p:tav tm="100000">
                                          <p:val>
                                            <p:fltVal val="1"/>
                                          </p:val>
                                        </p:tav>
                                      </p:tavLst>
                                    </p:anim>
                                    <p:anim calcmode="lin" valueType="num">
                                      <p:cBhvr>
                                        <p:cTn id="57" dur="3000" fill="hold"/>
                                        <p:tgtEl>
                                          <p:spTgt spid="22"/>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3000" fill="hold"/>
                                        <p:tgtEl>
                                          <p:spTgt spid="22"/>
                                        </p:tgtEl>
                                        <p:attrNameLst>
                                          <p:attrName>r</p:attrName>
                                        </p:attrNameLst>
                                      </p:cBhvr>
                                    </p:animRot>
                                  </p:childTnLst>
                                </p:cTn>
                              </p:par>
                              <p:par>
                                <p:cTn id="60" presetID="2" presetClass="exit" presetSubtype="3" fill="hold" grpId="3" nodeType="withEffect">
                                  <p:stCondLst>
                                    <p:cond delay="0"/>
                                  </p:stCondLst>
                                  <p:childTnLst>
                                    <p:anim calcmode="lin" valueType="num">
                                      <p:cBhvr additive="base">
                                        <p:cTn id="61" dur="5000"/>
                                        <p:tgtEl>
                                          <p:spTgt spid="22"/>
                                        </p:tgtEl>
                                        <p:attrNameLst>
                                          <p:attrName>ppt_x</p:attrName>
                                        </p:attrNameLst>
                                      </p:cBhvr>
                                      <p:tavLst>
                                        <p:tav tm="0">
                                          <p:val>
                                            <p:strVal val="ppt_x"/>
                                          </p:val>
                                        </p:tav>
                                        <p:tav tm="100000">
                                          <p:val>
                                            <p:strVal val="1+ppt_w/2"/>
                                          </p:val>
                                        </p:tav>
                                      </p:tavLst>
                                    </p:anim>
                                    <p:anim calcmode="lin" valueType="num">
                                      <p:cBhvr additive="base">
                                        <p:cTn id="62" dur="5000"/>
                                        <p:tgtEl>
                                          <p:spTgt spid="22"/>
                                        </p:tgtEl>
                                        <p:attrNameLst>
                                          <p:attrName>ppt_y</p:attrName>
                                        </p:attrNameLst>
                                      </p:cBhvr>
                                      <p:tavLst>
                                        <p:tav tm="0">
                                          <p:val>
                                            <p:strVal val="ppt_y"/>
                                          </p:val>
                                        </p:tav>
                                        <p:tav tm="100000">
                                          <p:val>
                                            <p:strVal val="0-ppt_h/2"/>
                                          </p:val>
                                        </p:tav>
                                      </p:tavLst>
                                    </p:anim>
                                    <p:set>
                                      <p:cBhvr>
                                        <p:cTn id="63" dur="1" fill="hold">
                                          <p:stCondLst>
                                            <p:cond delay="4999"/>
                                          </p:stCondLst>
                                        </p:cTn>
                                        <p:tgtEl>
                                          <p:spTgt spid="22"/>
                                        </p:tgtEl>
                                        <p:attrNameLst>
                                          <p:attrName>style.visibility</p:attrName>
                                        </p:attrNameLst>
                                      </p:cBhvr>
                                      <p:to>
                                        <p:strVal val="hidden"/>
                                      </p:to>
                                    </p:set>
                                  </p:childTnLst>
                                </p:cTn>
                              </p:par>
                              <p:par>
                                <p:cTn id="64" presetID="23" presetClass="entr" presetSubtype="272"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500" fill="hold"/>
                                        <p:tgtEl>
                                          <p:spTgt spid="10"/>
                                        </p:tgtEl>
                                        <p:attrNameLst>
                                          <p:attrName>ppt_w</p:attrName>
                                        </p:attrNameLst>
                                      </p:cBhvr>
                                      <p:tavLst>
                                        <p:tav tm="0">
                                          <p:val>
                                            <p:strVal val="2/3*#ppt_w"/>
                                          </p:val>
                                        </p:tav>
                                        <p:tav tm="100000">
                                          <p:val>
                                            <p:strVal val="#ppt_w"/>
                                          </p:val>
                                        </p:tav>
                                      </p:tavLst>
                                    </p:anim>
                                    <p:anim calcmode="lin" valueType="num">
                                      <p:cBhvr>
                                        <p:cTn id="67" dur="3500" fill="hold"/>
                                        <p:tgtEl>
                                          <p:spTgt spid="10"/>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box(out)">
                                      <p:cBhvr>
                                        <p:cTn id="70" dur="3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6"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13.JPG"/>
          <p:cNvPicPr>
            <a:picLocks noGrp="1" noChangeAspect="1"/>
          </p:cNvPicPr>
          <p:nvPr isPhoto="1"/>
        </p:nvPicPr>
        <p:blipFill>
          <a:blip r:embed="rId2" cstate="email">
            <a:lum/>
          </a:blip>
          <a:stretch>
            <a:fillRect/>
          </a:stretch>
        </p:blipFill>
        <p:spPr>
          <a:xfrm>
            <a:off x="0" y="423870"/>
            <a:ext cx="9144000" cy="6101474"/>
          </a:xfrm>
          <a:prstGeom prst="rect">
            <a:avLst/>
          </a:prstGeom>
          <a:noFill/>
          <a:ln>
            <a:noFill/>
          </a:ln>
        </p:spPr>
      </p:pic>
      <p:sp>
        <p:nvSpPr>
          <p:cNvPr id="6" name="Forma libre 19"/>
          <p:cNvSpPr/>
          <p:nvPr/>
        </p:nvSpPr>
        <p:spPr>
          <a:xfrm rot="10800000" flipH="1">
            <a:off x="2923649" y="1912694"/>
            <a:ext cx="3310890" cy="3096344"/>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a:gsLst>
              <a:gs pos="77000">
                <a:srgbClr val="F2C100"/>
              </a:gs>
              <a:gs pos="0">
                <a:srgbClr val="FFF200"/>
              </a:gs>
              <a:gs pos="58000">
                <a:srgbClr val="FF7A00"/>
              </a:gs>
              <a:gs pos="84000">
                <a:srgbClr val="D62D00">
                  <a:lumMod val="58000"/>
                </a:srgbClr>
              </a:gs>
              <a:gs pos="37000">
                <a:srgbClr val="FF0300">
                  <a:lumMod val="54000"/>
                </a:srgbClr>
              </a:gs>
              <a:gs pos="92000">
                <a:srgbClr val="4D0808"/>
              </a:gs>
            </a:gsLst>
            <a:path path="circle">
              <a:fillToRect l="100000" t="100000"/>
            </a:path>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9"/>
          <p:cNvSpPr/>
          <p:nvPr/>
        </p:nvSpPr>
        <p:spPr>
          <a:xfrm rot="10800000">
            <a:off x="2940271" y="1902696"/>
            <a:ext cx="3310890" cy="3078869"/>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flip="none" rotWithShape="1">
            <a:gsLst>
              <a:gs pos="77000">
                <a:srgbClr val="F2C100"/>
              </a:gs>
              <a:gs pos="0">
                <a:srgbClr val="FFF200"/>
              </a:gs>
              <a:gs pos="58000">
                <a:srgbClr val="FF7A00"/>
              </a:gs>
              <a:gs pos="84000">
                <a:srgbClr val="D62D00">
                  <a:lumMod val="58000"/>
                </a:srgbClr>
              </a:gs>
              <a:gs pos="37000">
                <a:srgbClr val="FF0300">
                  <a:lumMod val="54000"/>
                </a:srgbClr>
              </a:gs>
              <a:gs pos="92000">
                <a:srgbClr val="4D0808"/>
              </a:gs>
            </a:gsLst>
            <a:path path="circle">
              <a:fillToRect l="100000" t="100000"/>
            </a:path>
            <a:tileRect r="-100000" b="-100000"/>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5000">
                <a:schemeClr val="accent6">
                  <a:lumMod val="21000"/>
                </a:schemeClr>
              </a:gs>
              <a:gs pos="91000">
                <a:srgbClr val="391B03"/>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137" y="5744862"/>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5000">
                <a:schemeClr val="accent6">
                  <a:lumMod val="21000"/>
                </a:schemeClr>
              </a:gs>
              <a:gs pos="91000">
                <a:srgbClr val="391B03"/>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020337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grpId="1" nodeType="withEffect">
                                  <p:stCondLst>
                                    <p:cond delay="0"/>
                                  </p:stCondLst>
                                  <p:childTnLst>
                                    <p:animRot by="21600000">
                                      <p:cBhvr>
                                        <p:cTn id="15" dur="3000" fill="hold"/>
                                        <p:tgtEl>
                                          <p:spTgt spid="5"/>
                                        </p:tgtEl>
                                        <p:attrNameLst>
                                          <p:attrName>r</p:attrName>
                                        </p:attrNameLst>
                                      </p:cBhvr>
                                    </p:animRot>
                                  </p:childTnLst>
                                </p:cTn>
                              </p:par>
                              <p:par>
                                <p:cTn id="16" presetID="23" presetClass="entr" presetSubtype="28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strVal val="4/3*#ppt_w"/>
                                          </p:val>
                                        </p:tav>
                                        <p:tav tm="100000">
                                          <p:val>
                                            <p:strVal val="#ppt_w"/>
                                          </p:val>
                                        </p:tav>
                                      </p:tavLst>
                                    </p:anim>
                                    <p:anim calcmode="lin" valueType="num">
                                      <p:cBhvr>
                                        <p:cTn id="19" dur="3000" fill="hold"/>
                                        <p:tgtEl>
                                          <p:spTgt spid="6"/>
                                        </p:tgtEl>
                                        <p:attrNameLst>
                                          <p:attrName>ppt_h</p:attrName>
                                        </p:attrNameLst>
                                      </p:cBhvr>
                                      <p:tavLst>
                                        <p:tav tm="0">
                                          <p:val>
                                            <p:strVal val="4/3*#ppt_h"/>
                                          </p:val>
                                        </p:tav>
                                        <p:tav tm="100000">
                                          <p:val>
                                            <p:strVal val="#ppt_h"/>
                                          </p:val>
                                        </p:tav>
                                      </p:tavLst>
                                    </p:anim>
                                  </p:childTnLst>
                                </p:cTn>
                              </p:par>
                              <p:par>
                                <p:cTn id="20" presetID="8" presetClass="emph" presetSubtype="0" fill="hold" grpId="1" nodeType="withEffect">
                                  <p:stCondLst>
                                    <p:cond delay="0"/>
                                  </p:stCondLst>
                                  <p:childTnLst>
                                    <p:animRot by="-21600000">
                                      <p:cBhvr>
                                        <p:cTn id="21" dur="3000" fill="hold"/>
                                        <p:tgtEl>
                                          <p:spTgt spid="6"/>
                                        </p:tgtEl>
                                        <p:attrNameLst>
                                          <p:attrName>r</p:attrName>
                                        </p:attrNameLst>
                                      </p:cBhvr>
                                    </p:animRot>
                                  </p:childTnLst>
                                </p:cTn>
                              </p:par>
                            </p:childTnLst>
                          </p:cTn>
                        </p:par>
                        <p:par>
                          <p:cTn id="22" fill="hold">
                            <p:stCondLst>
                              <p:cond delay="3000"/>
                            </p:stCondLst>
                            <p:childTnLst>
                              <p:par>
                                <p:cTn id="23" presetID="23" presetClass="exit" presetSubtype="544" fill="hold" grpId="2" nodeType="afterEffect">
                                  <p:stCondLst>
                                    <p:cond delay="0"/>
                                  </p:stCondLst>
                                  <p:childTnLst>
                                    <p:anim calcmode="lin" valueType="num">
                                      <p:cBhvr>
                                        <p:cTn id="24" dur="3000"/>
                                        <p:tgtEl>
                                          <p:spTgt spid="5"/>
                                        </p:tgtEl>
                                        <p:attrNameLst>
                                          <p:attrName>ppt_w</p:attrName>
                                        </p:attrNameLst>
                                      </p:cBhvr>
                                      <p:tavLst>
                                        <p:tav tm="0">
                                          <p:val>
                                            <p:strVal val="ppt_w"/>
                                          </p:val>
                                        </p:tav>
                                        <p:tav tm="100000">
                                          <p:val>
                                            <p:fltVal val="0"/>
                                          </p:val>
                                        </p:tav>
                                      </p:tavLst>
                                    </p:anim>
                                    <p:anim calcmode="lin" valueType="num">
                                      <p:cBhvr>
                                        <p:cTn id="25" dur="3000"/>
                                        <p:tgtEl>
                                          <p:spTgt spid="5"/>
                                        </p:tgtEl>
                                        <p:attrNameLst>
                                          <p:attrName>ppt_h</p:attrName>
                                        </p:attrNameLst>
                                      </p:cBhvr>
                                      <p:tavLst>
                                        <p:tav tm="0">
                                          <p:val>
                                            <p:strVal val="ppt_h"/>
                                          </p:val>
                                        </p:tav>
                                        <p:tav tm="100000">
                                          <p:val>
                                            <p:fltVal val="0"/>
                                          </p:val>
                                        </p:tav>
                                      </p:tavLst>
                                    </p:anim>
                                    <p:anim calcmode="lin" valueType="num">
                                      <p:cBhvr>
                                        <p:cTn id="26" dur="3000"/>
                                        <p:tgtEl>
                                          <p:spTgt spid="5"/>
                                        </p:tgtEl>
                                        <p:attrNameLst>
                                          <p:attrName>ppt_x</p:attrName>
                                        </p:attrNameLst>
                                      </p:cBhvr>
                                      <p:tavLst>
                                        <p:tav tm="0">
                                          <p:val>
                                            <p:strVal val="ppt_x"/>
                                          </p:val>
                                        </p:tav>
                                        <p:tav tm="100000">
                                          <p:val>
                                            <p:fltVal val="0.5"/>
                                          </p:val>
                                        </p:tav>
                                      </p:tavLst>
                                    </p:anim>
                                    <p:anim calcmode="lin" valueType="num">
                                      <p:cBhvr>
                                        <p:cTn id="27" dur="3000"/>
                                        <p:tgtEl>
                                          <p:spTgt spid="5"/>
                                        </p:tgtEl>
                                        <p:attrNameLst>
                                          <p:attrName>ppt_y</p:attrName>
                                        </p:attrNameLst>
                                      </p:cBhvr>
                                      <p:tavLst>
                                        <p:tav tm="0">
                                          <p:val>
                                            <p:strVal val="ppt_y"/>
                                          </p:val>
                                        </p:tav>
                                        <p:tav tm="100000">
                                          <p:val>
                                            <p:fltVal val="0.5"/>
                                          </p:val>
                                        </p:tav>
                                      </p:tavLst>
                                    </p:anim>
                                    <p:set>
                                      <p:cBhvr>
                                        <p:cTn id="28" dur="1" fill="hold">
                                          <p:stCondLst>
                                            <p:cond delay="2999"/>
                                          </p:stCondLst>
                                        </p:cTn>
                                        <p:tgtEl>
                                          <p:spTgt spid="5"/>
                                        </p:tgtEl>
                                        <p:attrNameLst>
                                          <p:attrName>style.visibility</p:attrName>
                                        </p:attrNameLst>
                                      </p:cBhvr>
                                      <p:to>
                                        <p:strVal val="hidden"/>
                                      </p:to>
                                    </p:set>
                                  </p:childTnLst>
                                </p:cTn>
                              </p:par>
                              <p:par>
                                <p:cTn id="29" presetID="8" presetClass="emph" presetSubtype="0" fill="hold" grpId="3" nodeType="withEffect">
                                  <p:stCondLst>
                                    <p:cond delay="0"/>
                                  </p:stCondLst>
                                  <p:childTnLst>
                                    <p:animRot by="21600000">
                                      <p:cBhvr>
                                        <p:cTn id="30" dur="3000" fill="hold"/>
                                        <p:tgtEl>
                                          <p:spTgt spid="5"/>
                                        </p:tgtEl>
                                        <p:attrNameLst>
                                          <p:attrName>r</p:attrName>
                                        </p:attrNameLst>
                                      </p:cBhvr>
                                    </p:animRot>
                                  </p:childTnLst>
                                </p:cTn>
                              </p:par>
                              <p:par>
                                <p:cTn id="31" presetID="23" presetClass="exit" presetSubtype="272" fill="hold" grpId="2" nodeType="withEffect">
                                  <p:stCondLst>
                                    <p:cond delay="0"/>
                                  </p:stCondLst>
                                  <p:childTnLst>
                                    <p:anim calcmode="lin" valueType="num">
                                      <p:cBhvr>
                                        <p:cTn id="32" dur="3000"/>
                                        <p:tgtEl>
                                          <p:spTgt spid="6"/>
                                        </p:tgtEl>
                                        <p:attrNameLst>
                                          <p:attrName>ppt_w</p:attrName>
                                        </p:attrNameLst>
                                      </p:cBhvr>
                                      <p:tavLst>
                                        <p:tav tm="0">
                                          <p:val>
                                            <p:strVal val="ppt_w"/>
                                          </p:val>
                                        </p:tav>
                                        <p:tav tm="100000">
                                          <p:val>
                                            <p:strVal val="4/3*ppt_w"/>
                                          </p:val>
                                        </p:tav>
                                      </p:tavLst>
                                    </p:anim>
                                    <p:anim calcmode="lin" valueType="num">
                                      <p:cBhvr>
                                        <p:cTn id="33" dur="3000"/>
                                        <p:tgtEl>
                                          <p:spTgt spid="6"/>
                                        </p:tgtEl>
                                        <p:attrNameLst>
                                          <p:attrName>ppt_h</p:attrName>
                                        </p:attrNameLst>
                                      </p:cBhvr>
                                      <p:tavLst>
                                        <p:tav tm="0">
                                          <p:val>
                                            <p:strVal val="ppt_h"/>
                                          </p:val>
                                        </p:tav>
                                        <p:tav tm="100000">
                                          <p:val>
                                            <p:strVal val="4/3*ppt_h"/>
                                          </p:val>
                                        </p:tav>
                                      </p:tavLst>
                                    </p:anim>
                                    <p:set>
                                      <p:cBhvr>
                                        <p:cTn id="34" dur="1" fill="hold">
                                          <p:stCondLst>
                                            <p:cond delay="2999"/>
                                          </p:stCondLst>
                                        </p:cTn>
                                        <p:tgtEl>
                                          <p:spTgt spid="6"/>
                                        </p:tgtEl>
                                        <p:attrNameLst>
                                          <p:attrName>style.visibility</p:attrName>
                                        </p:attrNameLst>
                                      </p:cBhvr>
                                      <p:to>
                                        <p:strVal val="hidden"/>
                                      </p:to>
                                    </p:set>
                                  </p:childTnLst>
                                </p:cTn>
                              </p:par>
                              <p:par>
                                <p:cTn id="35" presetID="8" presetClass="emph" presetSubtype="0" fill="hold" grpId="3" nodeType="withEffect">
                                  <p:stCondLst>
                                    <p:cond delay="0"/>
                                  </p:stCondLst>
                                  <p:childTnLst>
                                    <p:animRot by="21600000">
                                      <p:cBhvr>
                                        <p:cTn id="36" dur="3000" fill="hold"/>
                                        <p:tgtEl>
                                          <p:spTgt spid="6"/>
                                        </p:tgtEl>
                                        <p:attrNameLst>
                                          <p:attrName>r</p:attrName>
                                        </p:attrNameLst>
                                      </p:cBhvr>
                                    </p:animRot>
                                  </p:childTnLst>
                                </p:cTn>
                              </p:par>
                              <p:par>
                                <p:cTn id="37" presetID="23" presetClass="entr" presetSubtype="288"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3000" fill="hold"/>
                                        <p:tgtEl>
                                          <p:spTgt spid="7"/>
                                        </p:tgtEl>
                                        <p:attrNameLst>
                                          <p:attrName>ppt_w</p:attrName>
                                        </p:attrNameLst>
                                      </p:cBhvr>
                                      <p:tavLst>
                                        <p:tav tm="0">
                                          <p:val>
                                            <p:strVal val="4/3*#ppt_w"/>
                                          </p:val>
                                        </p:tav>
                                        <p:tav tm="100000">
                                          <p:val>
                                            <p:strVal val="#ppt_w"/>
                                          </p:val>
                                        </p:tav>
                                      </p:tavLst>
                                    </p:anim>
                                    <p:anim calcmode="lin" valueType="num">
                                      <p:cBhvr>
                                        <p:cTn id="40" dur="3000" fill="hold"/>
                                        <p:tgtEl>
                                          <p:spTgt spid="7"/>
                                        </p:tgtEl>
                                        <p:attrNameLst>
                                          <p:attrName>ppt_h</p:attrName>
                                        </p:attrNameLst>
                                      </p:cBhvr>
                                      <p:tavLst>
                                        <p:tav tm="0">
                                          <p:val>
                                            <p:strVal val="4/3*#ppt_h"/>
                                          </p:val>
                                        </p:tav>
                                        <p:tav tm="100000">
                                          <p:val>
                                            <p:strVal val="#ppt_h"/>
                                          </p:val>
                                        </p:tav>
                                      </p:tavLst>
                                    </p:anim>
                                  </p:childTnLst>
                                </p:cTn>
                              </p:par>
                              <p:par>
                                <p:cTn id="41" presetID="21" presetClass="entr" presetSubtype="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heel(2)">
                                      <p:cBhvr>
                                        <p:cTn id="4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5" grpId="0" animBg="1"/>
      <p:bldP spid="5" grpId="1" animBg="1"/>
      <p:bldP spid="5" grpId="2" animBg="1"/>
      <p:bldP spid="5" grpId="3"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15.JPG"/>
          <p:cNvPicPr>
            <a:picLocks noGrp="1" noChangeAspect="1"/>
          </p:cNvPicPr>
          <p:nvPr isPhoto="1"/>
        </p:nvPicPr>
        <p:blipFill>
          <a:blip r:embed="rId2" cstate="email">
            <a:lum/>
          </a:blip>
          <a:stretch>
            <a:fillRect/>
          </a:stretch>
        </p:blipFill>
        <p:spPr>
          <a:xfrm>
            <a:off x="-26271" y="404664"/>
            <a:ext cx="9144000" cy="6048672"/>
          </a:xfrm>
          <a:prstGeom prst="rect">
            <a:avLst/>
          </a:prstGeom>
          <a:noFill/>
          <a:ln>
            <a:noFill/>
          </a:ln>
        </p:spPr>
      </p:pic>
      <p:sp>
        <p:nvSpPr>
          <p:cNvPr id="2" name="Forma libre 15"/>
          <p:cNvSpPr/>
          <p:nvPr/>
        </p:nvSpPr>
        <p:spPr>
          <a:xfrm rot="19509985" flipH="1">
            <a:off x="4058033" y="1078570"/>
            <a:ext cx="4584230" cy="2122706"/>
          </a:xfrm>
          <a:custGeom>
            <a:avLst/>
            <a:gdLst>
              <a:gd name="connsiteX0" fmla="*/ 914400 w 4725218"/>
              <a:gd name="connsiteY0" fmla="*/ 354094 h 1329439"/>
              <a:gd name="connsiteX1" fmla="*/ 932083 w 4725218"/>
              <a:gd name="connsiteY1" fmla="*/ 324521 h 1329439"/>
              <a:gd name="connsiteX2" fmla="*/ 1525750 w 4725218"/>
              <a:gd name="connsiteY2" fmla="*/ 77631 h 1329439"/>
              <a:gd name="connsiteX3" fmla="*/ 1896177 w 4725218"/>
              <a:gd name="connsiteY3" fmla="*/ 153526 h 1329439"/>
              <a:gd name="connsiteX4" fmla="*/ 1944384 w 4725218"/>
              <a:gd name="connsiteY4" fmla="*/ 177705 h 1329439"/>
              <a:gd name="connsiteX5" fmla="*/ 1948697 w 4725218"/>
              <a:gd name="connsiteY5" fmla="*/ 173301 h 1329439"/>
              <a:gd name="connsiteX6" fmla="*/ 1958233 w 4725218"/>
              <a:gd name="connsiteY6" fmla="*/ 182323 h 1329439"/>
              <a:gd name="connsiteX7" fmla="*/ 2398062 w 4725218"/>
              <a:gd name="connsiteY7" fmla="*/ 329075 h 1329439"/>
              <a:gd name="connsiteX8" fmla="*/ 2821125 w 4725218"/>
              <a:gd name="connsiteY8" fmla="*/ 196058 h 1329439"/>
              <a:gd name="connsiteX9" fmla="*/ 2821376 w 4725218"/>
              <a:gd name="connsiteY9" fmla="*/ 195849 h 1329439"/>
              <a:gd name="connsiteX10" fmla="*/ 2822868 w 4725218"/>
              <a:gd name="connsiteY10" fmla="*/ 194269 h 1329439"/>
              <a:gd name="connsiteX11" fmla="*/ 2849654 w 4725218"/>
              <a:gd name="connsiteY11" fmla="*/ 169768 h 1329439"/>
              <a:gd name="connsiteX12" fmla="*/ 2862910 w 4725218"/>
              <a:gd name="connsiteY12" fmla="*/ 159229 h 1329439"/>
              <a:gd name="connsiteX13" fmla="*/ 2880399 w 4725218"/>
              <a:gd name="connsiteY13" fmla="*/ 138576 h 1329439"/>
              <a:gd name="connsiteX14" fmla="*/ 2872708 w 4725218"/>
              <a:gd name="connsiteY14" fmla="*/ 151439 h 1329439"/>
              <a:gd name="connsiteX15" fmla="*/ 2878818 w 4725218"/>
              <a:gd name="connsiteY15" fmla="*/ 146581 h 1329439"/>
              <a:gd name="connsiteX16" fmla="*/ 3370570 w 4725218"/>
              <a:gd name="connsiteY16" fmla="*/ 0 h 1329439"/>
              <a:gd name="connsiteX17" fmla="*/ 3740997 w 4725218"/>
              <a:gd name="connsiteY17" fmla="*/ 75895 h 1329439"/>
              <a:gd name="connsiteX18" fmla="*/ 3789203 w 4725218"/>
              <a:gd name="connsiteY18" fmla="*/ 100074 h 1329439"/>
              <a:gd name="connsiteX19" fmla="*/ 3793517 w 4725218"/>
              <a:gd name="connsiteY19" fmla="*/ 95670 h 1329439"/>
              <a:gd name="connsiteX20" fmla="*/ 3803052 w 4725218"/>
              <a:gd name="connsiteY20" fmla="*/ 104692 h 1329439"/>
              <a:gd name="connsiteX21" fmla="*/ 4242881 w 4725218"/>
              <a:gd name="connsiteY21" fmla="*/ 251444 h 1329439"/>
              <a:gd name="connsiteX22" fmla="*/ 4707709 w 4725218"/>
              <a:gd name="connsiteY22" fmla="*/ 81622 h 1329439"/>
              <a:gd name="connsiteX23" fmla="*/ 4725218 w 4725218"/>
              <a:gd name="connsiteY23" fmla="*/ 60945 h 1329439"/>
              <a:gd name="connsiteX24" fmla="*/ 4707535 w 4725218"/>
              <a:gd name="connsiteY24" fmla="*/ 90518 h 1329439"/>
              <a:gd name="connsiteX25" fmla="*/ 4113868 w 4725218"/>
              <a:gd name="connsiteY25" fmla="*/ 337408 h 1329439"/>
              <a:gd name="connsiteX26" fmla="*/ 3743441 w 4725218"/>
              <a:gd name="connsiteY26" fmla="*/ 261512 h 1329439"/>
              <a:gd name="connsiteX27" fmla="*/ 3695235 w 4725218"/>
              <a:gd name="connsiteY27" fmla="*/ 237333 h 1329439"/>
              <a:gd name="connsiteX28" fmla="*/ 3690921 w 4725218"/>
              <a:gd name="connsiteY28" fmla="*/ 241738 h 1329439"/>
              <a:gd name="connsiteX29" fmla="*/ 3681386 w 4725218"/>
              <a:gd name="connsiteY29" fmla="*/ 232716 h 1329439"/>
              <a:gd name="connsiteX30" fmla="*/ 3241557 w 4725218"/>
              <a:gd name="connsiteY30" fmla="*/ 85964 h 1329439"/>
              <a:gd name="connsiteX31" fmla="*/ 2818494 w 4725218"/>
              <a:gd name="connsiteY31" fmla="*/ 218980 h 1329439"/>
              <a:gd name="connsiteX32" fmla="*/ 2818243 w 4725218"/>
              <a:gd name="connsiteY32" fmla="*/ 219189 h 1329439"/>
              <a:gd name="connsiteX33" fmla="*/ 2816750 w 4725218"/>
              <a:gd name="connsiteY33" fmla="*/ 220770 h 1329439"/>
              <a:gd name="connsiteX34" fmla="*/ 2789964 w 4725218"/>
              <a:gd name="connsiteY34" fmla="*/ 245270 h 1329439"/>
              <a:gd name="connsiteX35" fmla="*/ 2776709 w 4725218"/>
              <a:gd name="connsiteY35" fmla="*/ 255809 h 1329439"/>
              <a:gd name="connsiteX36" fmla="*/ 2759219 w 4725218"/>
              <a:gd name="connsiteY36" fmla="*/ 276462 h 1329439"/>
              <a:gd name="connsiteX37" fmla="*/ 2766911 w 4725218"/>
              <a:gd name="connsiteY37" fmla="*/ 263600 h 1329439"/>
              <a:gd name="connsiteX38" fmla="*/ 2760801 w 4725218"/>
              <a:gd name="connsiteY38" fmla="*/ 268458 h 1329439"/>
              <a:gd name="connsiteX39" fmla="*/ 2269049 w 4725218"/>
              <a:gd name="connsiteY39" fmla="*/ 415039 h 1329439"/>
              <a:gd name="connsiteX40" fmla="*/ 1898622 w 4725218"/>
              <a:gd name="connsiteY40" fmla="*/ 339143 h 1329439"/>
              <a:gd name="connsiteX41" fmla="*/ 1850416 w 4725218"/>
              <a:gd name="connsiteY41" fmla="*/ 314964 h 1329439"/>
              <a:gd name="connsiteX42" fmla="*/ 1846102 w 4725218"/>
              <a:gd name="connsiteY42" fmla="*/ 319369 h 1329439"/>
              <a:gd name="connsiteX43" fmla="*/ 1836566 w 4725218"/>
              <a:gd name="connsiteY43" fmla="*/ 310347 h 1329439"/>
              <a:gd name="connsiteX44" fmla="*/ 1396737 w 4725218"/>
              <a:gd name="connsiteY44" fmla="*/ 163595 h 1329439"/>
              <a:gd name="connsiteX45" fmla="*/ 931910 w 4725218"/>
              <a:gd name="connsiteY45" fmla="*/ 333416 h 1329439"/>
              <a:gd name="connsiteX46" fmla="*/ 762000 w 4725218"/>
              <a:gd name="connsiteY46" fmla="*/ 506494 h 1329439"/>
              <a:gd name="connsiteX47" fmla="*/ 779683 w 4725218"/>
              <a:gd name="connsiteY47" fmla="*/ 476921 h 1329439"/>
              <a:gd name="connsiteX48" fmla="*/ 1373350 w 4725218"/>
              <a:gd name="connsiteY48" fmla="*/ 230031 h 1329439"/>
              <a:gd name="connsiteX49" fmla="*/ 1743777 w 4725218"/>
              <a:gd name="connsiteY49" fmla="*/ 305926 h 1329439"/>
              <a:gd name="connsiteX50" fmla="*/ 1791984 w 4725218"/>
              <a:gd name="connsiteY50" fmla="*/ 330105 h 1329439"/>
              <a:gd name="connsiteX51" fmla="*/ 1796297 w 4725218"/>
              <a:gd name="connsiteY51" fmla="*/ 325701 h 1329439"/>
              <a:gd name="connsiteX52" fmla="*/ 1805833 w 4725218"/>
              <a:gd name="connsiteY52" fmla="*/ 334723 h 1329439"/>
              <a:gd name="connsiteX53" fmla="*/ 2245662 w 4725218"/>
              <a:gd name="connsiteY53" fmla="*/ 481475 h 1329439"/>
              <a:gd name="connsiteX54" fmla="*/ 2668725 w 4725218"/>
              <a:gd name="connsiteY54" fmla="*/ 348458 h 1329439"/>
              <a:gd name="connsiteX55" fmla="*/ 2668976 w 4725218"/>
              <a:gd name="connsiteY55" fmla="*/ 348249 h 1329439"/>
              <a:gd name="connsiteX56" fmla="*/ 2670468 w 4725218"/>
              <a:gd name="connsiteY56" fmla="*/ 346669 h 1329439"/>
              <a:gd name="connsiteX57" fmla="*/ 2697254 w 4725218"/>
              <a:gd name="connsiteY57" fmla="*/ 322168 h 1329439"/>
              <a:gd name="connsiteX58" fmla="*/ 2710510 w 4725218"/>
              <a:gd name="connsiteY58" fmla="*/ 311629 h 1329439"/>
              <a:gd name="connsiteX59" fmla="*/ 2727999 w 4725218"/>
              <a:gd name="connsiteY59" fmla="*/ 290976 h 1329439"/>
              <a:gd name="connsiteX60" fmla="*/ 2720308 w 4725218"/>
              <a:gd name="connsiteY60" fmla="*/ 303839 h 1329439"/>
              <a:gd name="connsiteX61" fmla="*/ 2726418 w 4725218"/>
              <a:gd name="connsiteY61" fmla="*/ 298981 h 1329439"/>
              <a:gd name="connsiteX62" fmla="*/ 3218169 w 4725218"/>
              <a:gd name="connsiteY62" fmla="*/ 152400 h 1329439"/>
              <a:gd name="connsiteX63" fmla="*/ 3588597 w 4725218"/>
              <a:gd name="connsiteY63" fmla="*/ 228295 h 1329439"/>
              <a:gd name="connsiteX64" fmla="*/ 3636803 w 4725218"/>
              <a:gd name="connsiteY64" fmla="*/ 252474 h 1329439"/>
              <a:gd name="connsiteX65" fmla="*/ 3641117 w 4725218"/>
              <a:gd name="connsiteY65" fmla="*/ 248070 h 1329439"/>
              <a:gd name="connsiteX66" fmla="*/ 3650652 w 4725218"/>
              <a:gd name="connsiteY66" fmla="*/ 257092 h 1329439"/>
              <a:gd name="connsiteX67" fmla="*/ 4090481 w 4725218"/>
              <a:gd name="connsiteY67" fmla="*/ 403844 h 1329439"/>
              <a:gd name="connsiteX68" fmla="*/ 4555309 w 4725218"/>
              <a:gd name="connsiteY68" fmla="*/ 234022 h 1329439"/>
              <a:gd name="connsiteX69" fmla="*/ 4572818 w 4725218"/>
              <a:gd name="connsiteY69" fmla="*/ 213345 h 1329439"/>
              <a:gd name="connsiteX70" fmla="*/ 4555135 w 4725218"/>
              <a:gd name="connsiteY70" fmla="*/ 242918 h 1329439"/>
              <a:gd name="connsiteX71" fmla="*/ 3961468 w 4725218"/>
              <a:gd name="connsiteY71" fmla="*/ 489808 h 1329439"/>
              <a:gd name="connsiteX72" fmla="*/ 3591041 w 4725218"/>
              <a:gd name="connsiteY72" fmla="*/ 413912 h 1329439"/>
              <a:gd name="connsiteX73" fmla="*/ 3542835 w 4725218"/>
              <a:gd name="connsiteY73" fmla="*/ 389733 h 1329439"/>
              <a:gd name="connsiteX74" fmla="*/ 3538521 w 4725218"/>
              <a:gd name="connsiteY74" fmla="*/ 394138 h 1329439"/>
              <a:gd name="connsiteX75" fmla="*/ 3528986 w 4725218"/>
              <a:gd name="connsiteY75" fmla="*/ 385116 h 1329439"/>
              <a:gd name="connsiteX76" fmla="*/ 3089156 w 4725218"/>
              <a:gd name="connsiteY76" fmla="*/ 238364 h 1329439"/>
              <a:gd name="connsiteX77" fmla="*/ 2666094 w 4725218"/>
              <a:gd name="connsiteY77" fmla="*/ 371380 h 1329439"/>
              <a:gd name="connsiteX78" fmla="*/ 2665843 w 4725218"/>
              <a:gd name="connsiteY78" fmla="*/ 371589 h 1329439"/>
              <a:gd name="connsiteX79" fmla="*/ 2664350 w 4725218"/>
              <a:gd name="connsiteY79" fmla="*/ 373170 h 1329439"/>
              <a:gd name="connsiteX80" fmla="*/ 2637564 w 4725218"/>
              <a:gd name="connsiteY80" fmla="*/ 397670 h 1329439"/>
              <a:gd name="connsiteX81" fmla="*/ 2624309 w 4725218"/>
              <a:gd name="connsiteY81" fmla="*/ 408209 h 1329439"/>
              <a:gd name="connsiteX82" fmla="*/ 2606819 w 4725218"/>
              <a:gd name="connsiteY82" fmla="*/ 428862 h 1329439"/>
              <a:gd name="connsiteX83" fmla="*/ 2614511 w 4725218"/>
              <a:gd name="connsiteY83" fmla="*/ 416000 h 1329439"/>
              <a:gd name="connsiteX84" fmla="*/ 2608401 w 4725218"/>
              <a:gd name="connsiteY84" fmla="*/ 420858 h 1329439"/>
              <a:gd name="connsiteX85" fmla="*/ 2116649 w 4725218"/>
              <a:gd name="connsiteY85" fmla="*/ 567439 h 1329439"/>
              <a:gd name="connsiteX86" fmla="*/ 1746222 w 4725218"/>
              <a:gd name="connsiteY86" fmla="*/ 491543 h 1329439"/>
              <a:gd name="connsiteX87" fmla="*/ 1698016 w 4725218"/>
              <a:gd name="connsiteY87" fmla="*/ 467364 h 1329439"/>
              <a:gd name="connsiteX88" fmla="*/ 1693702 w 4725218"/>
              <a:gd name="connsiteY88" fmla="*/ 471769 h 1329439"/>
              <a:gd name="connsiteX89" fmla="*/ 1684166 w 4725218"/>
              <a:gd name="connsiteY89" fmla="*/ 462747 h 1329439"/>
              <a:gd name="connsiteX90" fmla="*/ 1244337 w 4725218"/>
              <a:gd name="connsiteY90" fmla="*/ 315995 h 1329439"/>
              <a:gd name="connsiteX91" fmla="*/ 779510 w 4725218"/>
              <a:gd name="connsiteY91" fmla="*/ 485816 h 1329439"/>
              <a:gd name="connsiteX92" fmla="*/ 609600 w 4725218"/>
              <a:gd name="connsiteY92" fmla="*/ 658894 h 1329439"/>
              <a:gd name="connsiteX93" fmla="*/ 627283 w 4725218"/>
              <a:gd name="connsiteY93" fmla="*/ 629321 h 1329439"/>
              <a:gd name="connsiteX94" fmla="*/ 1220950 w 4725218"/>
              <a:gd name="connsiteY94" fmla="*/ 382431 h 1329439"/>
              <a:gd name="connsiteX95" fmla="*/ 1591377 w 4725218"/>
              <a:gd name="connsiteY95" fmla="*/ 458326 h 1329439"/>
              <a:gd name="connsiteX96" fmla="*/ 1639584 w 4725218"/>
              <a:gd name="connsiteY96" fmla="*/ 482505 h 1329439"/>
              <a:gd name="connsiteX97" fmla="*/ 1643897 w 4725218"/>
              <a:gd name="connsiteY97" fmla="*/ 478101 h 1329439"/>
              <a:gd name="connsiteX98" fmla="*/ 1653433 w 4725218"/>
              <a:gd name="connsiteY98" fmla="*/ 487123 h 1329439"/>
              <a:gd name="connsiteX99" fmla="*/ 2093262 w 4725218"/>
              <a:gd name="connsiteY99" fmla="*/ 633875 h 1329439"/>
              <a:gd name="connsiteX100" fmla="*/ 2516325 w 4725218"/>
              <a:gd name="connsiteY100" fmla="*/ 500858 h 1329439"/>
              <a:gd name="connsiteX101" fmla="*/ 2516576 w 4725218"/>
              <a:gd name="connsiteY101" fmla="*/ 500649 h 1329439"/>
              <a:gd name="connsiteX102" fmla="*/ 2518068 w 4725218"/>
              <a:gd name="connsiteY102" fmla="*/ 499069 h 1329439"/>
              <a:gd name="connsiteX103" fmla="*/ 2544854 w 4725218"/>
              <a:gd name="connsiteY103" fmla="*/ 474568 h 1329439"/>
              <a:gd name="connsiteX104" fmla="*/ 2558110 w 4725218"/>
              <a:gd name="connsiteY104" fmla="*/ 464029 h 1329439"/>
              <a:gd name="connsiteX105" fmla="*/ 2575599 w 4725218"/>
              <a:gd name="connsiteY105" fmla="*/ 443376 h 1329439"/>
              <a:gd name="connsiteX106" fmla="*/ 2567908 w 4725218"/>
              <a:gd name="connsiteY106" fmla="*/ 456239 h 1329439"/>
              <a:gd name="connsiteX107" fmla="*/ 2574018 w 4725218"/>
              <a:gd name="connsiteY107" fmla="*/ 451381 h 1329439"/>
              <a:gd name="connsiteX108" fmla="*/ 3065769 w 4725218"/>
              <a:gd name="connsiteY108" fmla="*/ 304800 h 1329439"/>
              <a:gd name="connsiteX109" fmla="*/ 3436197 w 4725218"/>
              <a:gd name="connsiteY109" fmla="*/ 380695 h 1329439"/>
              <a:gd name="connsiteX110" fmla="*/ 3484403 w 4725218"/>
              <a:gd name="connsiteY110" fmla="*/ 404874 h 1329439"/>
              <a:gd name="connsiteX111" fmla="*/ 3488717 w 4725218"/>
              <a:gd name="connsiteY111" fmla="*/ 400470 h 1329439"/>
              <a:gd name="connsiteX112" fmla="*/ 3498252 w 4725218"/>
              <a:gd name="connsiteY112" fmla="*/ 409492 h 1329439"/>
              <a:gd name="connsiteX113" fmla="*/ 3938081 w 4725218"/>
              <a:gd name="connsiteY113" fmla="*/ 556244 h 1329439"/>
              <a:gd name="connsiteX114" fmla="*/ 4402909 w 4725218"/>
              <a:gd name="connsiteY114" fmla="*/ 386422 h 1329439"/>
              <a:gd name="connsiteX115" fmla="*/ 4420418 w 4725218"/>
              <a:gd name="connsiteY115" fmla="*/ 365745 h 1329439"/>
              <a:gd name="connsiteX116" fmla="*/ 4402735 w 4725218"/>
              <a:gd name="connsiteY116" fmla="*/ 395318 h 1329439"/>
              <a:gd name="connsiteX117" fmla="*/ 3809068 w 4725218"/>
              <a:gd name="connsiteY117" fmla="*/ 642208 h 1329439"/>
              <a:gd name="connsiteX118" fmla="*/ 3438641 w 4725218"/>
              <a:gd name="connsiteY118" fmla="*/ 566312 h 1329439"/>
              <a:gd name="connsiteX119" fmla="*/ 3390435 w 4725218"/>
              <a:gd name="connsiteY119" fmla="*/ 542133 h 1329439"/>
              <a:gd name="connsiteX120" fmla="*/ 3386121 w 4725218"/>
              <a:gd name="connsiteY120" fmla="*/ 546538 h 1329439"/>
              <a:gd name="connsiteX121" fmla="*/ 3376586 w 4725218"/>
              <a:gd name="connsiteY121" fmla="*/ 537516 h 1329439"/>
              <a:gd name="connsiteX122" fmla="*/ 2936756 w 4725218"/>
              <a:gd name="connsiteY122" fmla="*/ 390764 h 1329439"/>
              <a:gd name="connsiteX123" fmla="*/ 2513694 w 4725218"/>
              <a:gd name="connsiteY123" fmla="*/ 523780 h 1329439"/>
              <a:gd name="connsiteX124" fmla="*/ 2513443 w 4725218"/>
              <a:gd name="connsiteY124" fmla="*/ 523989 h 1329439"/>
              <a:gd name="connsiteX125" fmla="*/ 2511950 w 4725218"/>
              <a:gd name="connsiteY125" fmla="*/ 525570 h 1329439"/>
              <a:gd name="connsiteX126" fmla="*/ 2485164 w 4725218"/>
              <a:gd name="connsiteY126" fmla="*/ 550070 h 1329439"/>
              <a:gd name="connsiteX127" fmla="*/ 2471909 w 4725218"/>
              <a:gd name="connsiteY127" fmla="*/ 560609 h 1329439"/>
              <a:gd name="connsiteX128" fmla="*/ 2454419 w 4725218"/>
              <a:gd name="connsiteY128" fmla="*/ 581262 h 1329439"/>
              <a:gd name="connsiteX129" fmla="*/ 2462111 w 4725218"/>
              <a:gd name="connsiteY129" fmla="*/ 568400 h 1329439"/>
              <a:gd name="connsiteX130" fmla="*/ 2456001 w 4725218"/>
              <a:gd name="connsiteY130" fmla="*/ 573258 h 1329439"/>
              <a:gd name="connsiteX131" fmla="*/ 1964249 w 4725218"/>
              <a:gd name="connsiteY131" fmla="*/ 719839 h 1329439"/>
              <a:gd name="connsiteX132" fmla="*/ 1593822 w 4725218"/>
              <a:gd name="connsiteY132" fmla="*/ 643943 h 1329439"/>
              <a:gd name="connsiteX133" fmla="*/ 1545616 w 4725218"/>
              <a:gd name="connsiteY133" fmla="*/ 619764 h 1329439"/>
              <a:gd name="connsiteX134" fmla="*/ 1541302 w 4725218"/>
              <a:gd name="connsiteY134" fmla="*/ 624169 h 1329439"/>
              <a:gd name="connsiteX135" fmla="*/ 1531766 w 4725218"/>
              <a:gd name="connsiteY135" fmla="*/ 615147 h 1329439"/>
              <a:gd name="connsiteX136" fmla="*/ 1091937 w 4725218"/>
              <a:gd name="connsiteY136" fmla="*/ 468395 h 1329439"/>
              <a:gd name="connsiteX137" fmla="*/ 627110 w 4725218"/>
              <a:gd name="connsiteY137" fmla="*/ 638216 h 1329439"/>
              <a:gd name="connsiteX138" fmla="*/ 457201 w 4725218"/>
              <a:gd name="connsiteY138" fmla="*/ 811294 h 1329439"/>
              <a:gd name="connsiteX139" fmla="*/ 474883 w 4725218"/>
              <a:gd name="connsiteY139" fmla="*/ 781721 h 1329439"/>
              <a:gd name="connsiteX140" fmla="*/ 1068550 w 4725218"/>
              <a:gd name="connsiteY140" fmla="*/ 534831 h 1329439"/>
              <a:gd name="connsiteX141" fmla="*/ 1438977 w 4725218"/>
              <a:gd name="connsiteY141" fmla="*/ 610726 h 1329439"/>
              <a:gd name="connsiteX142" fmla="*/ 1487184 w 4725218"/>
              <a:gd name="connsiteY142" fmla="*/ 634905 h 1329439"/>
              <a:gd name="connsiteX143" fmla="*/ 1491497 w 4725218"/>
              <a:gd name="connsiteY143" fmla="*/ 630501 h 1329439"/>
              <a:gd name="connsiteX144" fmla="*/ 1501033 w 4725218"/>
              <a:gd name="connsiteY144" fmla="*/ 639523 h 1329439"/>
              <a:gd name="connsiteX145" fmla="*/ 1940862 w 4725218"/>
              <a:gd name="connsiteY145" fmla="*/ 786275 h 1329439"/>
              <a:gd name="connsiteX146" fmla="*/ 2363925 w 4725218"/>
              <a:gd name="connsiteY146" fmla="*/ 653258 h 1329439"/>
              <a:gd name="connsiteX147" fmla="*/ 2364176 w 4725218"/>
              <a:gd name="connsiteY147" fmla="*/ 653049 h 1329439"/>
              <a:gd name="connsiteX148" fmla="*/ 2365668 w 4725218"/>
              <a:gd name="connsiteY148" fmla="*/ 651469 h 1329439"/>
              <a:gd name="connsiteX149" fmla="*/ 2392454 w 4725218"/>
              <a:gd name="connsiteY149" fmla="*/ 626968 h 1329439"/>
              <a:gd name="connsiteX150" fmla="*/ 2405710 w 4725218"/>
              <a:gd name="connsiteY150" fmla="*/ 616429 h 1329439"/>
              <a:gd name="connsiteX151" fmla="*/ 2423199 w 4725218"/>
              <a:gd name="connsiteY151" fmla="*/ 595776 h 1329439"/>
              <a:gd name="connsiteX152" fmla="*/ 2415508 w 4725218"/>
              <a:gd name="connsiteY152" fmla="*/ 608639 h 1329439"/>
              <a:gd name="connsiteX153" fmla="*/ 2421618 w 4725218"/>
              <a:gd name="connsiteY153" fmla="*/ 603781 h 1329439"/>
              <a:gd name="connsiteX154" fmla="*/ 2913369 w 4725218"/>
              <a:gd name="connsiteY154" fmla="*/ 457200 h 1329439"/>
              <a:gd name="connsiteX155" fmla="*/ 3283797 w 4725218"/>
              <a:gd name="connsiteY155" fmla="*/ 533095 h 1329439"/>
              <a:gd name="connsiteX156" fmla="*/ 3332003 w 4725218"/>
              <a:gd name="connsiteY156" fmla="*/ 557274 h 1329439"/>
              <a:gd name="connsiteX157" fmla="*/ 3336317 w 4725218"/>
              <a:gd name="connsiteY157" fmla="*/ 552870 h 1329439"/>
              <a:gd name="connsiteX158" fmla="*/ 3345852 w 4725218"/>
              <a:gd name="connsiteY158" fmla="*/ 561892 h 1329439"/>
              <a:gd name="connsiteX159" fmla="*/ 3785681 w 4725218"/>
              <a:gd name="connsiteY159" fmla="*/ 708644 h 1329439"/>
              <a:gd name="connsiteX160" fmla="*/ 4250509 w 4725218"/>
              <a:gd name="connsiteY160" fmla="*/ 538822 h 1329439"/>
              <a:gd name="connsiteX161" fmla="*/ 4268018 w 4725218"/>
              <a:gd name="connsiteY161" fmla="*/ 518145 h 1329439"/>
              <a:gd name="connsiteX162" fmla="*/ 4250335 w 4725218"/>
              <a:gd name="connsiteY162" fmla="*/ 547718 h 1329439"/>
              <a:gd name="connsiteX163" fmla="*/ 3656668 w 4725218"/>
              <a:gd name="connsiteY163" fmla="*/ 794608 h 1329439"/>
              <a:gd name="connsiteX164" fmla="*/ 3286241 w 4725218"/>
              <a:gd name="connsiteY164" fmla="*/ 718712 h 1329439"/>
              <a:gd name="connsiteX165" fmla="*/ 3238035 w 4725218"/>
              <a:gd name="connsiteY165" fmla="*/ 694533 h 1329439"/>
              <a:gd name="connsiteX166" fmla="*/ 3233721 w 4725218"/>
              <a:gd name="connsiteY166" fmla="*/ 698938 h 1329439"/>
              <a:gd name="connsiteX167" fmla="*/ 3224185 w 4725218"/>
              <a:gd name="connsiteY167" fmla="*/ 689916 h 1329439"/>
              <a:gd name="connsiteX168" fmla="*/ 2784356 w 4725218"/>
              <a:gd name="connsiteY168" fmla="*/ 543164 h 1329439"/>
              <a:gd name="connsiteX169" fmla="*/ 2361294 w 4725218"/>
              <a:gd name="connsiteY169" fmla="*/ 676180 h 1329439"/>
              <a:gd name="connsiteX170" fmla="*/ 2361043 w 4725218"/>
              <a:gd name="connsiteY170" fmla="*/ 676389 h 1329439"/>
              <a:gd name="connsiteX171" fmla="*/ 2359550 w 4725218"/>
              <a:gd name="connsiteY171" fmla="*/ 677970 h 1329439"/>
              <a:gd name="connsiteX172" fmla="*/ 2332764 w 4725218"/>
              <a:gd name="connsiteY172" fmla="*/ 702470 h 1329439"/>
              <a:gd name="connsiteX173" fmla="*/ 2319509 w 4725218"/>
              <a:gd name="connsiteY173" fmla="*/ 713009 h 1329439"/>
              <a:gd name="connsiteX174" fmla="*/ 2302019 w 4725218"/>
              <a:gd name="connsiteY174" fmla="*/ 733662 h 1329439"/>
              <a:gd name="connsiteX175" fmla="*/ 2309711 w 4725218"/>
              <a:gd name="connsiteY175" fmla="*/ 720800 h 1329439"/>
              <a:gd name="connsiteX176" fmla="*/ 2303601 w 4725218"/>
              <a:gd name="connsiteY176" fmla="*/ 725658 h 1329439"/>
              <a:gd name="connsiteX177" fmla="*/ 1811849 w 4725218"/>
              <a:gd name="connsiteY177" fmla="*/ 872239 h 1329439"/>
              <a:gd name="connsiteX178" fmla="*/ 1441422 w 4725218"/>
              <a:gd name="connsiteY178" fmla="*/ 796343 h 1329439"/>
              <a:gd name="connsiteX179" fmla="*/ 1393216 w 4725218"/>
              <a:gd name="connsiteY179" fmla="*/ 772164 h 1329439"/>
              <a:gd name="connsiteX180" fmla="*/ 1388902 w 4725218"/>
              <a:gd name="connsiteY180" fmla="*/ 776569 h 1329439"/>
              <a:gd name="connsiteX181" fmla="*/ 1379366 w 4725218"/>
              <a:gd name="connsiteY181" fmla="*/ 767547 h 1329439"/>
              <a:gd name="connsiteX182" fmla="*/ 939537 w 4725218"/>
              <a:gd name="connsiteY182" fmla="*/ 620795 h 1329439"/>
              <a:gd name="connsiteX183" fmla="*/ 474710 w 4725218"/>
              <a:gd name="connsiteY183" fmla="*/ 790616 h 1329439"/>
              <a:gd name="connsiteX184" fmla="*/ 304800 w 4725218"/>
              <a:gd name="connsiteY184" fmla="*/ 963694 h 1329439"/>
              <a:gd name="connsiteX185" fmla="*/ 322484 w 4725218"/>
              <a:gd name="connsiteY185" fmla="*/ 934121 h 1329439"/>
              <a:gd name="connsiteX186" fmla="*/ 916150 w 4725218"/>
              <a:gd name="connsiteY186" fmla="*/ 687231 h 1329439"/>
              <a:gd name="connsiteX187" fmla="*/ 1286577 w 4725218"/>
              <a:gd name="connsiteY187" fmla="*/ 763126 h 1329439"/>
              <a:gd name="connsiteX188" fmla="*/ 1334784 w 4725218"/>
              <a:gd name="connsiteY188" fmla="*/ 787305 h 1329439"/>
              <a:gd name="connsiteX189" fmla="*/ 1339097 w 4725218"/>
              <a:gd name="connsiteY189" fmla="*/ 782901 h 1329439"/>
              <a:gd name="connsiteX190" fmla="*/ 1348633 w 4725218"/>
              <a:gd name="connsiteY190" fmla="*/ 791923 h 1329439"/>
              <a:gd name="connsiteX191" fmla="*/ 1788462 w 4725218"/>
              <a:gd name="connsiteY191" fmla="*/ 938676 h 1329439"/>
              <a:gd name="connsiteX192" fmla="*/ 2211525 w 4725218"/>
              <a:gd name="connsiteY192" fmla="*/ 805658 h 1329439"/>
              <a:gd name="connsiteX193" fmla="*/ 2211776 w 4725218"/>
              <a:gd name="connsiteY193" fmla="*/ 805449 h 1329439"/>
              <a:gd name="connsiteX194" fmla="*/ 2213268 w 4725218"/>
              <a:gd name="connsiteY194" fmla="*/ 803869 h 1329439"/>
              <a:gd name="connsiteX195" fmla="*/ 2240054 w 4725218"/>
              <a:gd name="connsiteY195" fmla="*/ 779368 h 1329439"/>
              <a:gd name="connsiteX196" fmla="*/ 2253310 w 4725218"/>
              <a:gd name="connsiteY196" fmla="*/ 768829 h 1329439"/>
              <a:gd name="connsiteX197" fmla="*/ 2270799 w 4725218"/>
              <a:gd name="connsiteY197" fmla="*/ 748176 h 1329439"/>
              <a:gd name="connsiteX198" fmla="*/ 2263108 w 4725218"/>
              <a:gd name="connsiteY198" fmla="*/ 761039 h 1329439"/>
              <a:gd name="connsiteX199" fmla="*/ 2269218 w 4725218"/>
              <a:gd name="connsiteY199" fmla="*/ 756181 h 1329439"/>
              <a:gd name="connsiteX200" fmla="*/ 2760969 w 4725218"/>
              <a:gd name="connsiteY200" fmla="*/ 609600 h 1329439"/>
              <a:gd name="connsiteX201" fmla="*/ 3131397 w 4725218"/>
              <a:gd name="connsiteY201" fmla="*/ 685495 h 1329439"/>
              <a:gd name="connsiteX202" fmla="*/ 3179603 w 4725218"/>
              <a:gd name="connsiteY202" fmla="*/ 709674 h 1329439"/>
              <a:gd name="connsiteX203" fmla="*/ 3183917 w 4725218"/>
              <a:gd name="connsiteY203" fmla="*/ 705270 h 1329439"/>
              <a:gd name="connsiteX204" fmla="*/ 3193452 w 4725218"/>
              <a:gd name="connsiteY204" fmla="*/ 714292 h 1329439"/>
              <a:gd name="connsiteX205" fmla="*/ 3633281 w 4725218"/>
              <a:gd name="connsiteY205" fmla="*/ 861044 h 1329439"/>
              <a:gd name="connsiteX206" fmla="*/ 4098109 w 4725218"/>
              <a:gd name="connsiteY206" fmla="*/ 691222 h 1329439"/>
              <a:gd name="connsiteX207" fmla="*/ 4115618 w 4725218"/>
              <a:gd name="connsiteY207" fmla="*/ 670545 h 1329439"/>
              <a:gd name="connsiteX208" fmla="*/ 4097935 w 4725218"/>
              <a:gd name="connsiteY208" fmla="*/ 700118 h 1329439"/>
              <a:gd name="connsiteX209" fmla="*/ 3504268 w 4725218"/>
              <a:gd name="connsiteY209" fmla="*/ 947008 h 1329439"/>
              <a:gd name="connsiteX210" fmla="*/ 3133841 w 4725218"/>
              <a:gd name="connsiteY210" fmla="*/ 871112 h 1329439"/>
              <a:gd name="connsiteX211" fmla="*/ 3085635 w 4725218"/>
              <a:gd name="connsiteY211" fmla="*/ 846933 h 1329439"/>
              <a:gd name="connsiteX212" fmla="*/ 3081321 w 4725218"/>
              <a:gd name="connsiteY212" fmla="*/ 851338 h 1329439"/>
              <a:gd name="connsiteX213" fmla="*/ 3071785 w 4725218"/>
              <a:gd name="connsiteY213" fmla="*/ 842316 h 1329439"/>
              <a:gd name="connsiteX214" fmla="*/ 2631956 w 4725218"/>
              <a:gd name="connsiteY214" fmla="*/ 695564 h 1329439"/>
              <a:gd name="connsiteX215" fmla="*/ 2208894 w 4725218"/>
              <a:gd name="connsiteY215" fmla="*/ 828580 h 1329439"/>
              <a:gd name="connsiteX216" fmla="*/ 2208643 w 4725218"/>
              <a:gd name="connsiteY216" fmla="*/ 828789 h 1329439"/>
              <a:gd name="connsiteX217" fmla="*/ 2207150 w 4725218"/>
              <a:gd name="connsiteY217" fmla="*/ 830370 h 1329439"/>
              <a:gd name="connsiteX218" fmla="*/ 2180364 w 4725218"/>
              <a:gd name="connsiteY218" fmla="*/ 854870 h 1329439"/>
              <a:gd name="connsiteX219" fmla="*/ 2167109 w 4725218"/>
              <a:gd name="connsiteY219" fmla="*/ 865409 h 1329439"/>
              <a:gd name="connsiteX220" fmla="*/ 2149619 w 4725218"/>
              <a:gd name="connsiteY220" fmla="*/ 886062 h 1329439"/>
              <a:gd name="connsiteX221" fmla="*/ 2157311 w 4725218"/>
              <a:gd name="connsiteY221" fmla="*/ 873200 h 1329439"/>
              <a:gd name="connsiteX222" fmla="*/ 2151201 w 4725218"/>
              <a:gd name="connsiteY222" fmla="*/ 878058 h 1329439"/>
              <a:gd name="connsiteX223" fmla="*/ 1659449 w 4725218"/>
              <a:gd name="connsiteY223" fmla="*/ 1024639 h 1329439"/>
              <a:gd name="connsiteX224" fmla="*/ 1289022 w 4725218"/>
              <a:gd name="connsiteY224" fmla="*/ 948744 h 1329439"/>
              <a:gd name="connsiteX225" fmla="*/ 1240816 w 4725218"/>
              <a:gd name="connsiteY225" fmla="*/ 924565 h 1329439"/>
              <a:gd name="connsiteX226" fmla="*/ 1236502 w 4725218"/>
              <a:gd name="connsiteY226" fmla="*/ 928969 h 1329439"/>
              <a:gd name="connsiteX227" fmla="*/ 1226966 w 4725218"/>
              <a:gd name="connsiteY227" fmla="*/ 919947 h 1329439"/>
              <a:gd name="connsiteX228" fmla="*/ 787137 w 4725218"/>
              <a:gd name="connsiteY228" fmla="*/ 773195 h 1329439"/>
              <a:gd name="connsiteX229" fmla="*/ 322310 w 4725218"/>
              <a:gd name="connsiteY229" fmla="*/ 943017 h 1329439"/>
              <a:gd name="connsiteX230" fmla="*/ 152401 w 4725218"/>
              <a:gd name="connsiteY230" fmla="*/ 1116094 h 1329439"/>
              <a:gd name="connsiteX231" fmla="*/ 170084 w 4725218"/>
              <a:gd name="connsiteY231" fmla="*/ 1086521 h 1329439"/>
              <a:gd name="connsiteX232" fmla="*/ 763751 w 4725218"/>
              <a:gd name="connsiteY232" fmla="*/ 839631 h 1329439"/>
              <a:gd name="connsiteX233" fmla="*/ 1134178 w 4725218"/>
              <a:gd name="connsiteY233" fmla="*/ 915527 h 1329439"/>
              <a:gd name="connsiteX234" fmla="*/ 1182384 w 4725218"/>
              <a:gd name="connsiteY234" fmla="*/ 939706 h 1329439"/>
              <a:gd name="connsiteX235" fmla="*/ 1186697 w 4725218"/>
              <a:gd name="connsiteY235" fmla="*/ 935301 h 1329439"/>
              <a:gd name="connsiteX236" fmla="*/ 1196233 w 4725218"/>
              <a:gd name="connsiteY236" fmla="*/ 944323 h 1329439"/>
              <a:gd name="connsiteX237" fmla="*/ 1636062 w 4725218"/>
              <a:gd name="connsiteY237" fmla="*/ 1091076 h 1329439"/>
              <a:gd name="connsiteX238" fmla="*/ 2059125 w 4725218"/>
              <a:gd name="connsiteY238" fmla="*/ 958059 h 1329439"/>
              <a:gd name="connsiteX239" fmla="*/ 2059376 w 4725218"/>
              <a:gd name="connsiteY239" fmla="*/ 957850 h 1329439"/>
              <a:gd name="connsiteX240" fmla="*/ 2060868 w 4725218"/>
              <a:gd name="connsiteY240" fmla="*/ 956269 h 1329439"/>
              <a:gd name="connsiteX241" fmla="*/ 2087654 w 4725218"/>
              <a:gd name="connsiteY241" fmla="*/ 931769 h 1329439"/>
              <a:gd name="connsiteX242" fmla="*/ 2100910 w 4725218"/>
              <a:gd name="connsiteY242" fmla="*/ 921229 h 1329439"/>
              <a:gd name="connsiteX243" fmla="*/ 2118399 w 4725218"/>
              <a:gd name="connsiteY243" fmla="*/ 900576 h 1329439"/>
              <a:gd name="connsiteX244" fmla="*/ 2110708 w 4725218"/>
              <a:gd name="connsiteY244" fmla="*/ 913439 h 1329439"/>
              <a:gd name="connsiteX245" fmla="*/ 2116818 w 4725218"/>
              <a:gd name="connsiteY245" fmla="*/ 908581 h 1329439"/>
              <a:gd name="connsiteX246" fmla="*/ 2608569 w 4725218"/>
              <a:gd name="connsiteY246" fmla="*/ 762000 h 1329439"/>
              <a:gd name="connsiteX247" fmla="*/ 2978997 w 4725218"/>
              <a:gd name="connsiteY247" fmla="*/ 837895 h 1329439"/>
              <a:gd name="connsiteX248" fmla="*/ 3027203 w 4725218"/>
              <a:gd name="connsiteY248" fmla="*/ 862074 h 1329439"/>
              <a:gd name="connsiteX249" fmla="*/ 3031517 w 4725218"/>
              <a:gd name="connsiteY249" fmla="*/ 857670 h 1329439"/>
              <a:gd name="connsiteX250" fmla="*/ 3041052 w 4725218"/>
              <a:gd name="connsiteY250" fmla="*/ 866692 h 1329439"/>
              <a:gd name="connsiteX251" fmla="*/ 3480881 w 4725218"/>
              <a:gd name="connsiteY251" fmla="*/ 1013445 h 1329439"/>
              <a:gd name="connsiteX252" fmla="*/ 3945709 w 4725218"/>
              <a:gd name="connsiteY252" fmla="*/ 843622 h 1329439"/>
              <a:gd name="connsiteX253" fmla="*/ 3963218 w 4725218"/>
              <a:gd name="connsiteY253" fmla="*/ 822945 h 1329439"/>
              <a:gd name="connsiteX254" fmla="*/ 3945535 w 4725218"/>
              <a:gd name="connsiteY254" fmla="*/ 852518 h 1329439"/>
              <a:gd name="connsiteX255" fmla="*/ 3351868 w 4725218"/>
              <a:gd name="connsiteY255" fmla="*/ 1099408 h 1329439"/>
              <a:gd name="connsiteX256" fmla="*/ 2981441 w 4725218"/>
              <a:gd name="connsiteY256" fmla="*/ 1023513 h 1329439"/>
              <a:gd name="connsiteX257" fmla="*/ 2933235 w 4725218"/>
              <a:gd name="connsiteY257" fmla="*/ 999334 h 1329439"/>
              <a:gd name="connsiteX258" fmla="*/ 2928921 w 4725218"/>
              <a:gd name="connsiteY258" fmla="*/ 1003738 h 1329439"/>
              <a:gd name="connsiteX259" fmla="*/ 2919385 w 4725218"/>
              <a:gd name="connsiteY259" fmla="*/ 994716 h 1329439"/>
              <a:gd name="connsiteX260" fmla="*/ 2479556 w 4725218"/>
              <a:gd name="connsiteY260" fmla="*/ 847964 h 1329439"/>
              <a:gd name="connsiteX261" fmla="*/ 2056494 w 4725218"/>
              <a:gd name="connsiteY261" fmla="*/ 980981 h 1329439"/>
              <a:gd name="connsiteX262" fmla="*/ 2056243 w 4725218"/>
              <a:gd name="connsiteY262" fmla="*/ 981190 h 1329439"/>
              <a:gd name="connsiteX263" fmla="*/ 2054750 w 4725218"/>
              <a:gd name="connsiteY263" fmla="*/ 982770 h 1329439"/>
              <a:gd name="connsiteX264" fmla="*/ 2027964 w 4725218"/>
              <a:gd name="connsiteY264" fmla="*/ 1007271 h 1329439"/>
              <a:gd name="connsiteX265" fmla="*/ 2014709 w 4725218"/>
              <a:gd name="connsiteY265" fmla="*/ 1017810 h 1329439"/>
              <a:gd name="connsiteX266" fmla="*/ 1997219 w 4725218"/>
              <a:gd name="connsiteY266" fmla="*/ 1038463 h 1329439"/>
              <a:gd name="connsiteX267" fmla="*/ 2004911 w 4725218"/>
              <a:gd name="connsiteY267" fmla="*/ 1025600 h 1329439"/>
              <a:gd name="connsiteX268" fmla="*/ 1998801 w 4725218"/>
              <a:gd name="connsiteY268" fmla="*/ 1030458 h 1329439"/>
              <a:gd name="connsiteX269" fmla="*/ 1507049 w 4725218"/>
              <a:gd name="connsiteY269" fmla="*/ 1177039 h 1329439"/>
              <a:gd name="connsiteX270" fmla="*/ 1136622 w 4725218"/>
              <a:gd name="connsiteY270" fmla="*/ 1101144 h 1329439"/>
              <a:gd name="connsiteX271" fmla="*/ 1088416 w 4725218"/>
              <a:gd name="connsiteY271" fmla="*/ 1076965 h 1329439"/>
              <a:gd name="connsiteX272" fmla="*/ 1084102 w 4725218"/>
              <a:gd name="connsiteY272" fmla="*/ 1081369 h 1329439"/>
              <a:gd name="connsiteX273" fmla="*/ 1074566 w 4725218"/>
              <a:gd name="connsiteY273" fmla="*/ 1072347 h 1329439"/>
              <a:gd name="connsiteX274" fmla="*/ 634737 w 4725218"/>
              <a:gd name="connsiteY274" fmla="*/ 925595 h 1329439"/>
              <a:gd name="connsiteX275" fmla="*/ 169910 w 4725218"/>
              <a:gd name="connsiteY275" fmla="*/ 1095417 h 1329439"/>
              <a:gd name="connsiteX276" fmla="*/ 0 w 4725218"/>
              <a:gd name="connsiteY276" fmla="*/ 1268494 h 1329439"/>
              <a:gd name="connsiteX277" fmla="*/ 17684 w 4725218"/>
              <a:gd name="connsiteY277" fmla="*/ 1238921 h 1329439"/>
              <a:gd name="connsiteX278" fmla="*/ 611350 w 4725218"/>
              <a:gd name="connsiteY278" fmla="*/ 992031 h 1329439"/>
              <a:gd name="connsiteX279" fmla="*/ 981778 w 4725218"/>
              <a:gd name="connsiteY279" fmla="*/ 1067927 h 1329439"/>
              <a:gd name="connsiteX280" fmla="*/ 1029984 w 4725218"/>
              <a:gd name="connsiteY280" fmla="*/ 1092106 h 1329439"/>
              <a:gd name="connsiteX281" fmla="*/ 1034298 w 4725218"/>
              <a:gd name="connsiteY281" fmla="*/ 1087701 h 1329439"/>
              <a:gd name="connsiteX282" fmla="*/ 1043833 w 4725218"/>
              <a:gd name="connsiteY282" fmla="*/ 1096723 h 1329439"/>
              <a:gd name="connsiteX283" fmla="*/ 1483662 w 4725218"/>
              <a:gd name="connsiteY283" fmla="*/ 1243476 h 1329439"/>
              <a:gd name="connsiteX284" fmla="*/ 1906725 w 4725218"/>
              <a:gd name="connsiteY284" fmla="*/ 1110459 h 1329439"/>
              <a:gd name="connsiteX285" fmla="*/ 1906976 w 4725218"/>
              <a:gd name="connsiteY285" fmla="*/ 1110250 h 1329439"/>
              <a:gd name="connsiteX286" fmla="*/ 1908468 w 4725218"/>
              <a:gd name="connsiteY286" fmla="*/ 1108669 h 1329439"/>
              <a:gd name="connsiteX287" fmla="*/ 1935254 w 4725218"/>
              <a:gd name="connsiteY287" fmla="*/ 1084169 h 1329439"/>
              <a:gd name="connsiteX288" fmla="*/ 1948510 w 4725218"/>
              <a:gd name="connsiteY288" fmla="*/ 1073629 h 1329439"/>
              <a:gd name="connsiteX289" fmla="*/ 1965999 w 4725218"/>
              <a:gd name="connsiteY289" fmla="*/ 1052977 h 1329439"/>
              <a:gd name="connsiteX290" fmla="*/ 1958308 w 4725218"/>
              <a:gd name="connsiteY290" fmla="*/ 1065839 h 1329439"/>
              <a:gd name="connsiteX291" fmla="*/ 1964418 w 4725218"/>
              <a:gd name="connsiteY291" fmla="*/ 1060981 h 1329439"/>
              <a:gd name="connsiteX292" fmla="*/ 2456169 w 4725218"/>
              <a:gd name="connsiteY292" fmla="*/ 914400 h 1329439"/>
              <a:gd name="connsiteX293" fmla="*/ 2826597 w 4725218"/>
              <a:gd name="connsiteY293" fmla="*/ 990296 h 1329439"/>
              <a:gd name="connsiteX294" fmla="*/ 2874803 w 4725218"/>
              <a:gd name="connsiteY294" fmla="*/ 1014475 h 1329439"/>
              <a:gd name="connsiteX295" fmla="*/ 2879117 w 4725218"/>
              <a:gd name="connsiteY295" fmla="*/ 1010070 h 1329439"/>
              <a:gd name="connsiteX296" fmla="*/ 2888652 w 4725218"/>
              <a:gd name="connsiteY296" fmla="*/ 1019092 h 1329439"/>
              <a:gd name="connsiteX297" fmla="*/ 3328481 w 4725218"/>
              <a:gd name="connsiteY297" fmla="*/ 1165845 h 1329439"/>
              <a:gd name="connsiteX298" fmla="*/ 3793309 w 4725218"/>
              <a:gd name="connsiteY298" fmla="*/ 996023 h 1329439"/>
              <a:gd name="connsiteX299" fmla="*/ 3810818 w 4725218"/>
              <a:gd name="connsiteY299" fmla="*/ 975345 h 1329439"/>
              <a:gd name="connsiteX300" fmla="*/ 3793135 w 4725218"/>
              <a:gd name="connsiteY300" fmla="*/ 1004918 h 1329439"/>
              <a:gd name="connsiteX301" fmla="*/ 3199468 w 4725218"/>
              <a:gd name="connsiteY301" fmla="*/ 1251808 h 1329439"/>
              <a:gd name="connsiteX302" fmla="*/ 2829041 w 4725218"/>
              <a:gd name="connsiteY302" fmla="*/ 1175913 h 1329439"/>
              <a:gd name="connsiteX303" fmla="*/ 2780835 w 4725218"/>
              <a:gd name="connsiteY303" fmla="*/ 1151734 h 1329439"/>
              <a:gd name="connsiteX304" fmla="*/ 2776521 w 4725218"/>
              <a:gd name="connsiteY304" fmla="*/ 1156138 h 1329439"/>
              <a:gd name="connsiteX305" fmla="*/ 2766985 w 4725218"/>
              <a:gd name="connsiteY305" fmla="*/ 1147116 h 1329439"/>
              <a:gd name="connsiteX306" fmla="*/ 2327156 w 4725218"/>
              <a:gd name="connsiteY306" fmla="*/ 1000364 h 1329439"/>
              <a:gd name="connsiteX307" fmla="*/ 1904094 w 4725218"/>
              <a:gd name="connsiteY307" fmla="*/ 1133381 h 1329439"/>
              <a:gd name="connsiteX308" fmla="*/ 1903843 w 4725218"/>
              <a:gd name="connsiteY308" fmla="*/ 1133590 h 1329439"/>
              <a:gd name="connsiteX309" fmla="*/ 1902350 w 4725218"/>
              <a:gd name="connsiteY309" fmla="*/ 1135170 h 1329439"/>
              <a:gd name="connsiteX310" fmla="*/ 1875564 w 4725218"/>
              <a:gd name="connsiteY310" fmla="*/ 1159671 h 1329439"/>
              <a:gd name="connsiteX311" fmla="*/ 1862309 w 4725218"/>
              <a:gd name="connsiteY311" fmla="*/ 1170210 h 1329439"/>
              <a:gd name="connsiteX312" fmla="*/ 1844819 w 4725218"/>
              <a:gd name="connsiteY312" fmla="*/ 1190863 h 1329439"/>
              <a:gd name="connsiteX313" fmla="*/ 1852511 w 4725218"/>
              <a:gd name="connsiteY313" fmla="*/ 1178000 h 1329439"/>
              <a:gd name="connsiteX314" fmla="*/ 1846401 w 4725218"/>
              <a:gd name="connsiteY314" fmla="*/ 1182858 h 1329439"/>
              <a:gd name="connsiteX315" fmla="*/ 1354649 w 4725218"/>
              <a:gd name="connsiteY315" fmla="*/ 1329439 h 1329439"/>
              <a:gd name="connsiteX316" fmla="*/ 984222 w 4725218"/>
              <a:gd name="connsiteY316" fmla="*/ 1253544 h 1329439"/>
              <a:gd name="connsiteX317" fmla="*/ 936016 w 4725218"/>
              <a:gd name="connsiteY317" fmla="*/ 1229365 h 1329439"/>
              <a:gd name="connsiteX318" fmla="*/ 931702 w 4725218"/>
              <a:gd name="connsiteY318" fmla="*/ 1233769 h 1329439"/>
              <a:gd name="connsiteX319" fmla="*/ 922167 w 4725218"/>
              <a:gd name="connsiteY319" fmla="*/ 1224747 h 1329439"/>
              <a:gd name="connsiteX320" fmla="*/ 482337 w 4725218"/>
              <a:gd name="connsiteY320" fmla="*/ 1077995 h 1329439"/>
              <a:gd name="connsiteX321" fmla="*/ 17510 w 4725218"/>
              <a:gd name="connsiteY321" fmla="*/ 1247817 h 132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Lst>
            <a:rect l="l" t="t" r="r" b="b"/>
            <a:pathLst>
              <a:path w="4725218" h="1329439">
                <a:moveTo>
                  <a:pt x="914400" y="354094"/>
                </a:moveTo>
                <a:lnTo>
                  <a:pt x="932083" y="324521"/>
                </a:lnTo>
                <a:cubicBezTo>
                  <a:pt x="1040494" y="178192"/>
                  <a:pt x="1265614" y="77631"/>
                  <a:pt x="1525750" y="77631"/>
                </a:cubicBezTo>
                <a:cubicBezTo>
                  <a:pt x="1662965" y="77631"/>
                  <a:pt x="1790437" y="105610"/>
                  <a:pt x="1896177" y="153526"/>
                </a:cubicBezTo>
                <a:lnTo>
                  <a:pt x="1944384" y="177705"/>
                </a:lnTo>
                <a:lnTo>
                  <a:pt x="1948697" y="173301"/>
                </a:lnTo>
                <a:lnTo>
                  <a:pt x="1958233" y="182323"/>
                </a:lnTo>
                <a:cubicBezTo>
                  <a:pt x="2062777" y="271948"/>
                  <a:pt x="2220990" y="329075"/>
                  <a:pt x="2398062" y="329075"/>
                </a:cubicBezTo>
                <a:cubicBezTo>
                  <a:pt x="2565911" y="329075"/>
                  <a:pt x="2716816" y="277743"/>
                  <a:pt x="2821125" y="196058"/>
                </a:cubicBezTo>
                <a:lnTo>
                  <a:pt x="2821376" y="195849"/>
                </a:lnTo>
                <a:lnTo>
                  <a:pt x="2822868" y="194269"/>
                </a:lnTo>
                <a:cubicBezTo>
                  <a:pt x="2831388" y="185892"/>
                  <a:pt x="2840323" y="177721"/>
                  <a:pt x="2849654" y="169768"/>
                </a:cubicBezTo>
                <a:lnTo>
                  <a:pt x="2862910" y="159229"/>
                </a:lnTo>
                <a:lnTo>
                  <a:pt x="2880399" y="138576"/>
                </a:lnTo>
                <a:lnTo>
                  <a:pt x="2872708" y="151439"/>
                </a:lnTo>
                <a:lnTo>
                  <a:pt x="2878818" y="146581"/>
                </a:lnTo>
                <a:cubicBezTo>
                  <a:pt x="3000062" y="56566"/>
                  <a:pt x="3175467" y="0"/>
                  <a:pt x="3370570" y="0"/>
                </a:cubicBezTo>
                <a:cubicBezTo>
                  <a:pt x="3507784" y="0"/>
                  <a:pt x="3635256" y="27979"/>
                  <a:pt x="3740997" y="75895"/>
                </a:cubicBezTo>
                <a:lnTo>
                  <a:pt x="3789203" y="100074"/>
                </a:lnTo>
                <a:lnTo>
                  <a:pt x="3793517" y="95670"/>
                </a:lnTo>
                <a:lnTo>
                  <a:pt x="3803052" y="104692"/>
                </a:lnTo>
                <a:cubicBezTo>
                  <a:pt x="3907596" y="194317"/>
                  <a:pt x="4065810" y="251444"/>
                  <a:pt x="4242881" y="251444"/>
                </a:cubicBezTo>
                <a:cubicBezTo>
                  <a:pt x="4434709" y="251444"/>
                  <a:pt x="4604405" y="184399"/>
                  <a:pt x="4707709" y="81622"/>
                </a:cubicBezTo>
                <a:lnTo>
                  <a:pt x="4725218" y="60945"/>
                </a:lnTo>
                <a:lnTo>
                  <a:pt x="4707535" y="90518"/>
                </a:lnTo>
                <a:cubicBezTo>
                  <a:pt x="4599124" y="236846"/>
                  <a:pt x="4374004" y="337408"/>
                  <a:pt x="4113868" y="337408"/>
                </a:cubicBezTo>
                <a:cubicBezTo>
                  <a:pt x="3976654" y="337408"/>
                  <a:pt x="3849182" y="309429"/>
                  <a:pt x="3743441" y="261512"/>
                </a:cubicBezTo>
                <a:lnTo>
                  <a:pt x="3695235" y="237333"/>
                </a:lnTo>
                <a:lnTo>
                  <a:pt x="3690921" y="241738"/>
                </a:lnTo>
                <a:lnTo>
                  <a:pt x="3681386" y="232716"/>
                </a:lnTo>
                <a:cubicBezTo>
                  <a:pt x="3576842" y="143091"/>
                  <a:pt x="3418628" y="85964"/>
                  <a:pt x="3241557" y="85964"/>
                </a:cubicBezTo>
                <a:cubicBezTo>
                  <a:pt x="3073707" y="85964"/>
                  <a:pt x="2922803" y="137295"/>
                  <a:pt x="2818494" y="218980"/>
                </a:cubicBezTo>
                <a:lnTo>
                  <a:pt x="2818243" y="219189"/>
                </a:lnTo>
                <a:lnTo>
                  <a:pt x="2816750" y="220770"/>
                </a:lnTo>
                <a:cubicBezTo>
                  <a:pt x="2808231" y="229147"/>
                  <a:pt x="2799296" y="237318"/>
                  <a:pt x="2789964" y="245270"/>
                </a:cubicBezTo>
                <a:lnTo>
                  <a:pt x="2776709" y="255809"/>
                </a:lnTo>
                <a:lnTo>
                  <a:pt x="2759219" y="276462"/>
                </a:lnTo>
                <a:lnTo>
                  <a:pt x="2766911" y="263600"/>
                </a:lnTo>
                <a:lnTo>
                  <a:pt x="2760801" y="268458"/>
                </a:lnTo>
                <a:cubicBezTo>
                  <a:pt x="2639556" y="358473"/>
                  <a:pt x="2464151" y="415039"/>
                  <a:pt x="2269049" y="415039"/>
                </a:cubicBezTo>
                <a:cubicBezTo>
                  <a:pt x="2131834" y="415039"/>
                  <a:pt x="2004362" y="387060"/>
                  <a:pt x="1898622" y="339143"/>
                </a:cubicBezTo>
                <a:lnTo>
                  <a:pt x="1850416" y="314964"/>
                </a:lnTo>
                <a:lnTo>
                  <a:pt x="1846102" y="319369"/>
                </a:lnTo>
                <a:lnTo>
                  <a:pt x="1836566" y="310347"/>
                </a:lnTo>
                <a:cubicBezTo>
                  <a:pt x="1732022" y="220722"/>
                  <a:pt x="1573809" y="163595"/>
                  <a:pt x="1396737" y="163595"/>
                </a:cubicBezTo>
                <a:cubicBezTo>
                  <a:pt x="1204909" y="163595"/>
                  <a:pt x="1035214" y="230640"/>
                  <a:pt x="931910" y="333416"/>
                </a:cubicBezTo>
                <a:close/>
                <a:moveTo>
                  <a:pt x="762000" y="506494"/>
                </a:moveTo>
                <a:lnTo>
                  <a:pt x="779683" y="476921"/>
                </a:lnTo>
                <a:cubicBezTo>
                  <a:pt x="888095" y="330592"/>
                  <a:pt x="1113214" y="230031"/>
                  <a:pt x="1373350" y="230031"/>
                </a:cubicBezTo>
                <a:cubicBezTo>
                  <a:pt x="1510565" y="230031"/>
                  <a:pt x="1638037" y="258010"/>
                  <a:pt x="1743777" y="305926"/>
                </a:cubicBezTo>
                <a:lnTo>
                  <a:pt x="1791984" y="330105"/>
                </a:lnTo>
                <a:lnTo>
                  <a:pt x="1796297" y="325701"/>
                </a:lnTo>
                <a:lnTo>
                  <a:pt x="1805833" y="334723"/>
                </a:lnTo>
                <a:cubicBezTo>
                  <a:pt x="1910377" y="424348"/>
                  <a:pt x="2068590" y="481475"/>
                  <a:pt x="2245662" y="481475"/>
                </a:cubicBezTo>
                <a:cubicBezTo>
                  <a:pt x="2413511" y="481475"/>
                  <a:pt x="2564416" y="430143"/>
                  <a:pt x="2668725" y="348458"/>
                </a:cubicBezTo>
                <a:lnTo>
                  <a:pt x="2668976" y="348249"/>
                </a:lnTo>
                <a:lnTo>
                  <a:pt x="2670468" y="346669"/>
                </a:lnTo>
                <a:cubicBezTo>
                  <a:pt x="2678988" y="338292"/>
                  <a:pt x="2687923" y="330121"/>
                  <a:pt x="2697254" y="322168"/>
                </a:cubicBezTo>
                <a:lnTo>
                  <a:pt x="2710510" y="311629"/>
                </a:lnTo>
                <a:lnTo>
                  <a:pt x="2727999" y="290976"/>
                </a:lnTo>
                <a:lnTo>
                  <a:pt x="2720308" y="303839"/>
                </a:lnTo>
                <a:lnTo>
                  <a:pt x="2726418" y="298981"/>
                </a:lnTo>
                <a:cubicBezTo>
                  <a:pt x="2847662" y="208966"/>
                  <a:pt x="3023067" y="152400"/>
                  <a:pt x="3218169" y="152400"/>
                </a:cubicBezTo>
                <a:cubicBezTo>
                  <a:pt x="3355384" y="152400"/>
                  <a:pt x="3482856" y="180379"/>
                  <a:pt x="3588597" y="228295"/>
                </a:cubicBezTo>
                <a:lnTo>
                  <a:pt x="3636803" y="252474"/>
                </a:lnTo>
                <a:lnTo>
                  <a:pt x="3641117" y="248070"/>
                </a:lnTo>
                <a:lnTo>
                  <a:pt x="3650652" y="257092"/>
                </a:lnTo>
                <a:cubicBezTo>
                  <a:pt x="3755196" y="346717"/>
                  <a:pt x="3913410" y="403844"/>
                  <a:pt x="4090481" y="403844"/>
                </a:cubicBezTo>
                <a:cubicBezTo>
                  <a:pt x="4282309" y="403844"/>
                  <a:pt x="4452005" y="336799"/>
                  <a:pt x="4555309" y="234022"/>
                </a:cubicBezTo>
                <a:lnTo>
                  <a:pt x="4572818" y="213345"/>
                </a:lnTo>
                <a:lnTo>
                  <a:pt x="4555135" y="242918"/>
                </a:lnTo>
                <a:cubicBezTo>
                  <a:pt x="4446724" y="389246"/>
                  <a:pt x="4221604" y="489808"/>
                  <a:pt x="3961468" y="489808"/>
                </a:cubicBezTo>
                <a:cubicBezTo>
                  <a:pt x="3824254" y="489808"/>
                  <a:pt x="3696782" y="461829"/>
                  <a:pt x="3591041" y="413912"/>
                </a:cubicBezTo>
                <a:lnTo>
                  <a:pt x="3542835" y="389733"/>
                </a:lnTo>
                <a:lnTo>
                  <a:pt x="3538521" y="394138"/>
                </a:lnTo>
                <a:lnTo>
                  <a:pt x="3528986" y="385116"/>
                </a:lnTo>
                <a:cubicBezTo>
                  <a:pt x="3424442" y="295491"/>
                  <a:pt x="3266228" y="238364"/>
                  <a:pt x="3089156" y="238364"/>
                </a:cubicBezTo>
                <a:cubicBezTo>
                  <a:pt x="2921307" y="238364"/>
                  <a:pt x="2770403" y="289695"/>
                  <a:pt x="2666094" y="371380"/>
                </a:cubicBezTo>
                <a:lnTo>
                  <a:pt x="2665843" y="371589"/>
                </a:lnTo>
                <a:lnTo>
                  <a:pt x="2664350" y="373170"/>
                </a:lnTo>
                <a:cubicBezTo>
                  <a:pt x="2655831" y="381547"/>
                  <a:pt x="2646896" y="389718"/>
                  <a:pt x="2637564" y="397670"/>
                </a:cubicBezTo>
                <a:lnTo>
                  <a:pt x="2624309" y="408209"/>
                </a:lnTo>
                <a:lnTo>
                  <a:pt x="2606819" y="428862"/>
                </a:lnTo>
                <a:lnTo>
                  <a:pt x="2614511" y="416000"/>
                </a:lnTo>
                <a:lnTo>
                  <a:pt x="2608401" y="420858"/>
                </a:lnTo>
                <a:cubicBezTo>
                  <a:pt x="2487156" y="510873"/>
                  <a:pt x="2311751" y="567439"/>
                  <a:pt x="2116649" y="567439"/>
                </a:cubicBezTo>
                <a:cubicBezTo>
                  <a:pt x="1979434" y="567439"/>
                  <a:pt x="1851962" y="539460"/>
                  <a:pt x="1746222" y="491543"/>
                </a:cubicBezTo>
                <a:lnTo>
                  <a:pt x="1698016" y="467364"/>
                </a:lnTo>
                <a:lnTo>
                  <a:pt x="1693702" y="471769"/>
                </a:lnTo>
                <a:lnTo>
                  <a:pt x="1684166" y="462747"/>
                </a:lnTo>
                <a:cubicBezTo>
                  <a:pt x="1579622" y="373122"/>
                  <a:pt x="1421409" y="315995"/>
                  <a:pt x="1244337" y="315995"/>
                </a:cubicBezTo>
                <a:cubicBezTo>
                  <a:pt x="1052509" y="315995"/>
                  <a:pt x="882814" y="383040"/>
                  <a:pt x="779510" y="485816"/>
                </a:cubicBezTo>
                <a:close/>
                <a:moveTo>
                  <a:pt x="609600" y="658894"/>
                </a:moveTo>
                <a:lnTo>
                  <a:pt x="627283" y="629321"/>
                </a:lnTo>
                <a:cubicBezTo>
                  <a:pt x="735695" y="482992"/>
                  <a:pt x="960814" y="382431"/>
                  <a:pt x="1220950" y="382431"/>
                </a:cubicBezTo>
                <a:cubicBezTo>
                  <a:pt x="1358165" y="382431"/>
                  <a:pt x="1485637" y="410410"/>
                  <a:pt x="1591377" y="458326"/>
                </a:cubicBezTo>
                <a:lnTo>
                  <a:pt x="1639584" y="482505"/>
                </a:lnTo>
                <a:lnTo>
                  <a:pt x="1643897" y="478101"/>
                </a:lnTo>
                <a:lnTo>
                  <a:pt x="1653433" y="487123"/>
                </a:lnTo>
                <a:cubicBezTo>
                  <a:pt x="1757977" y="576748"/>
                  <a:pt x="1916190" y="633875"/>
                  <a:pt x="2093262" y="633875"/>
                </a:cubicBezTo>
                <a:cubicBezTo>
                  <a:pt x="2261111" y="633875"/>
                  <a:pt x="2412016" y="582543"/>
                  <a:pt x="2516325" y="500858"/>
                </a:cubicBezTo>
                <a:lnTo>
                  <a:pt x="2516576" y="500649"/>
                </a:lnTo>
                <a:lnTo>
                  <a:pt x="2518068" y="499069"/>
                </a:lnTo>
                <a:cubicBezTo>
                  <a:pt x="2526588" y="490692"/>
                  <a:pt x="2535523" y="482521"/>
                  <a:pt x="2544854" y="474568"/>
                </a:cubicBezTo>
                <a:lnTo>
                  <a:pt x="2558110" y="464029"/>
                </a:lnTo>
                <a:lnTo>
                  <a:pt x="2575599" y="443376"/>
                </a:lnTo>
                <a:lnTo>
                  <a:pt x="2567908" y="456239"/>
                </a:lnTo>
                <a:lnTo>
                  <a:pt x="2574018" y="451381"/>
                </a:lnTo>
                <a:cubicBezTo>
                  <a:pt x="2695262" y="361366"/>
                  <a:pt x="2870667" y="304800"/>
                  <a:pt x="3065769" y="304800"/>
                </a:cubicBezTo>
                <a:cubicBezTo>
                  <a:pt x="3202984" y="304800"/>
                  <a:pt x="3330456" y="332779"/>
                  <a:pt x="3436197" y="380695"/>
                </a:cubicBezTo>
                <a:lnTo>
                  <a:pt x="3484403" y="404874"/>
                </a:lnTo>
                <a:lnTo>
                  <a:pt x="3488717" y="400470"/>
                </a:lnTo>
                <a:lnTo>
                  <a:pt x="3498252" y="409492"/>
                </a:lnTo>
                <a:cubicBezTo>
                  <a:pt x="3602796" y="499117"/>
                  <a:pt x="3761010" y="556244"/>
                  <a:pt x="3938081" y="556244"/>
                </a:cubicBezTo>
                <a:cubicBezTo>
                  <a:pt x="4129909" y="556244"/>
                  <a:pt x="4299605" y="489199"/>
                  <a:pt x="4402909" y="386422"/>
                </a:cubicBezTo>
                <a:lnTo>
                  <a:pt x="4420418" y="365745"/>
                </a:lnTo>
                <a:lnTo>
                  <a:pt x="4402735" y="395318"/>
                </a:lnTo>
                <a:cubicBezTo>
                  <a:pt x="4294324" y="541646"/>
                  <a:pt x="4069204" y="642208"/>
                  <a:pt x="3809068" y="642208"/>
                </a:cubicBezTo>
                <a:cubicBezTo>
                  <a:pt x="3671854" y="642208"/>
                  <a:pt x="3544382" y="614229"/>
                  <a:pt x="3438641" y="566312"/>
                </a:cubicBezTo>
                <a:lnTo>
                  <a:pt x="3390435" y="542133"/>
                </a:lnTo>
                <a:lnTo>
                  <a:pt x="3386121" y="546538"/>
                </a:lnTo>
                <a:lnTo>
                  <a:pt x="3376586" y="537516"/>
                </a:lnTo>
                <a:cubicBezTo>
                  <a:pt x="3272042" y="447891"/>
                  <a:pt x="3113828" y="390764"/>
                  <a:pt x="2936756" y="390764"/>
                </a:cubicBezTo>
                <a:cubicBezTo>
                  <a:pt x="2768907" y="390764"/>
                  <a:pt x="2618003" y="442095"/>
                  <a:pt x="2513694" y="523780"/>
                </a:cubicBezTo>
                <a:lnTo>
                  <a:pt x="2513443" y="523989"/>
                </a:lnTo>
                <a:lnTo>
                  <a:pt x="2511950" y="525570"/>
                </a:lnTo>
                <a:cubicBezTo>
                  <a:pt x="2503431" y="533947"/>
                  <a:pt x="2494496" y="542118"/>
                  <a:pt x="2485164" y="550070"/>
                </a:cubicBezTo>
                <a:lnTo>
                  <a:pt x="2471909" y="560609"/>
                </a:lnTo>
                <a:lnTo>
                  <a:pt x="2454419" y="581262"/>
                </a:lnTo>
                <a:lnTo>
                  <a:pt x="2462111" y="568400"/>
                </a:lnTo>
                <a:lnTo>
                  <a:pt x="2456001" y="573258"/>
                </a:lnTo>
                <a:cubicBezTo>
                  <a:pt x="2334756" y="663273"/>
                  <a:pt x="2159351" y="719839"/>
                  <a:pt x="1964249" y="719839"/>
                </a:cubicBezTo>
                <a:cubicBezTo>
                  <a:pt x="1827034" y="719839"/>
                  <a:pt x="1699562" y="691860"/>
                  <a:pt x="1593822" y="643943"/>
                </a:cubicBezTo>
                <a:lnTo>
                  <a:pt x="1545616" y="619764"/>
                </a:lnTo>
                <a:lnTo>
                  <a:pt x="1541302" y="624169"/>
                </a:lnTo>
                <a:lnTo>
                  <a:pt x="1531766" y="615147"/>
                </a:lnTo>
                <a:cubicBezTo>
                  <a:pt x="1427222" y="525522"/>
                  <a:pt x="1269009" y="468395"/>
                  <a:pt x="1091937" y="468395"/>
                </a:cubicBezTo>
                <a:cubicBezTo>
                  <a:pt x="900109" y="468395"/>
                  <a:pt x="730414" y="535440"/>
                  <a:pt x="627110" y="638216"/>
                </a:cubicBezTo>
                <a:close/>
                <a:moveTo>
                  <a:pt x="457201" y="811294"/>
                </a:moveTo>
                <a:lnTo>
                  <a:pt x="474883" y="781721"/>
                </a:lnTo>
                <a:cubicBezTo>
                  <a:pt x="583295" y="635392"/>
                  <a:pt x="808414" y="534831"/>
                  <a:pt x="1068550" y="534831"/>
                </a:cubicBezTo>
                <a:cubicBezTo>
                  <a:pt x="1205765" y="534831"/>
                  <a:pt x="1333237" y="562810"/>
                  <a:pt x="1438977" y="610726"/>
                </a:cubicBezTo>
                <a:lnTo>
                  <a:pt x="1487184" y="634905"/>
                </a:lnTo>
                <a:lnTo>
                  <a:pt x="1491497" y="630501"/>
                </a:lnTo>
                <a:lnTo>
                  <a:pt x="1501033" y="639523"/>
                </a:lnTo>
                <a:cubicBezTo>
                  <a:pt x="1605577" y="729148"/>
                  <a:pt x="1763790" y="786275"/>
                  <a:pt x="1940862" y="786275"/>
                </a:cubicBezTo>
                <a:cubicBezTo>
                  <a:pt x="2108711" y="786275"/>
                  <a:pt x="2259616" y="734943"/>
                  <a:pt x="2363925" y="653258"/>
                </a:cubicBezTo>
                <a:lnTo>
                  <a:pt x="2364176" y="653049"/>
                </a:lnTo>
                <a:lnTo>
                  <a:pt x="2365668" y="651469"/>
                </a:lnTo>
                <a:cubicBezTo>
                  <a:pt x="2374188" y="643092"/>
                  <a:pt x="2383123" y="634921"/>
                  <a:pt x="2392454" y="626968"/>
                </a:cubicBezTo>
                <a:lnTo>
                  <a:pt x="2405710" y="616429"/>
                </a:lnTo>
                <a:lnTo>
                  <a:pt x="2423199" y="595776"/>
                </a:lnTo>
                <a:lnTo>
                  <a:pt x="2415508" y="608639"/>
                </a:lnTo>
                <a:lnTo>
                  <a:pt x="2421618" y="603781"/>
                </a:lnTo>
                <a:cubicBezTo>
                  <a:pt x="2542862" y="513766"/>
                  <a:pt x="2718267" y="457200"/>
                  <a:pt x="2913369" y="457200"/>
                </a:cubicBezTo>
                <a:cubicBezTo>
                  <a:pt x="3050584" y="457200"/>
                  <a:pt x="3178056" y="485179"/>
                  <a:pt x="3283797" y="533095"/>
                </a:cubicBezTo>
                <a:lnTo>
                  <a:pt x="3332003" y="557274"/>
                </a:lnTo>
                <a:lnTo>
                  <a:pt x="3336317" y="552870"/>
                </a:lnTo>
                <a:lnTo>
                  <a:pt x="3345852" y="561892"/>
                </a:lnTo>
                <a:cubicBezTo>
                  <a:pt x="3450396" y="651517"/>
                  <a:pt x="3608610" y="708644"/>
                  <a:pt x="3785681" y="708644"/>
                </a:cubicBezTo>
                <a:cubicBezTo>
                  <a:pt x="3977509" y="708644"/>
                  <a:pt x="4147205" y="641599"/>
                  <a:pt x="4250509" y="538822"/>
                </a:cubicBezTo>
                <a:lnTo>
                  <a:pt x="4268018" y="518145"/>
                </a:lnTo>
                <a:lnTo>
                  <a:pt x="4250335" y="547718"/>
                </a:lnTo>
                <a:cubicBezTo>
                  <a:pt x="4141924" y="694046"/>
                  <a:pt x="3916804" y="794608"/>
                  <a:pt x="3656668" y="794608"/>
                </a:cubicBezTo>
                <a:cubicBezTo>
                  <a:pt x="3519454" y="794608"/>
                  <a:pt x="3391982" y="766629"/>
                  <a:pt x="3286241" y="718712"/>
                </a:cubicBezTo>
                <a:lnTo>
                  <a:pt x="3238035" y="694533"/>
                </a:lnTo>
                <a:lnTo>
                  <a:pt x="3233721" y="698938"/>
                </a:lnTo>
                <a:lnTo>
                  <a:pt x="3224185" y="689916"/>
                </a:lnTo>
                <a:cubicBezTo>
                  <a:pt x="3119641" y="600291"/>
                  <a:pt x="2961428" y="543164"/>
                  <a:pt x="2784356" y="543164"/>
                </a:cubicBezTo>
                <a:cubicBezTo>
                  <a:pt x="2616507" y="543164"/>
                  <a:pt x="2465603" y="594495"/>
                  <a:pt x="2361294" y="676180"/>
                </a:cubicBezTo>
                <a:lnTo>
                  <a:pt x="2361043" y="676389"/>
                </a:lnTo>
                <a:lnTo>
                  <a:pt x="2359550" y="677970"/>
                </a:lnTo>
                <a:cubicBezTo>
                  <a:pt x="2351031" y="686347"/>
                  <a:pt x="2342096" y="694518"/>
                  <a:pt x="2332764" y="702470"/>
                </a:cubicBezTo>
                <a:lnTo>
                  <a:pt x="2319509" y="713009"/>
                </a:lnTo>
                <a:lnTo>
                  <a:pt x="2302019" y="733662"/>
                </a:lnTo>
                <a:lnTo>
                  <a:pt x="2309711" y="720800"/>
                </a:lnTo>
                <a:lnTo>
                  <a:pt x="2303601" y="725658"/>
                </a:lnTo>
                <a:cubicBezTo>
                  <a:pt x="2182356" y="815673"/>
                  <a:pt x="2006951" y="872239"/>
                  <a:pt x="1811849" y="872239"/>
                </a:cubicBezTo>
                <a:cubicBezTo>
                  <a:pt x="1674634" y="872239"/>
                  <a:pt x="1547162" y="844260"/>
                  <a:pt x="1441422" y="796343"/>
                </a:cubicBezTo>
                <a:lnTo>
                  <a:pt x="1393216" y="772164"/>
                </a:lnTo>
                <a:lnTo>
                  <a:pt x="1388902" y="776569"/>
                </a:lnTo>
                <a:lnTo>
                  <a:pt x="1379366" y="767547"/>
                </a:lnTo>
                <a:cubicBezTo>
                  <a:pt x="1274822" y="677922"/>
                  <a:pt x="1116609" y="620795"/>
                  <a:pt x="939537" y="620795"/>
                </a:cubicBezTo>
                <a:cubicBezTo>
                  <a:pt x="747709" y="620795"/>
                  <a:pt x="578014" y="687840"/>
                  <a:pt x="474710" y="790616"/>
                </a:cubicBezTo>
                <a:close/>
                <a:moveTo>
                  <a:pt x="304800" y="963694"/>
                </a:moveTo>
                <a:lnTo>
                  <a:pt x="322484" y="934121"/>
                </a:lnTo>
                <a:cubicBezTo>
                  <a:pt x="430895" y="787792"/>
                  <a:pt x="656014" y="687231"/>
                  <a:pt x="916150" y="687231"/>
                </a:cubicBezTo>
                <a:cubicBezTo>
                  <a:pt x="1053365" y="687231"/>
                  <a:pt x="1180837" y="715210"/>
                  <a:pt x="1286577" y="763126"/>
                </a:cubicBezTo>
                <a:lnTo>
                  <a:pt x="1334784" y="787305"/>
                </a:lnTo>
                <a:lnTo>
                  <a:pt x="1339097" y="782901"/>
                </a:lnTo>
                <a:lnTo>
                  <a:pt x="1348633" y="791923"/>
                </a:lnTo>
                <a:cubicBezTo>
                  <a:pt x="1453177" y="881548"/>
                  <a:pt x="1611390" y="938676"/>
                  <a:pt x="1788462" y="938676"/>
                </a:cubicBezTo>
                <a:cubicBezTo>
                  <a:pt x="1956311" y="938676"/>
                  <a:pt x="2107216" y="887343"/>
                  <a:pt x="2211525" y="805658"/>
                </a:cubicBezTo>
                <a:lnTo>
                  <a:pt x="2211776" y="805449"/>
                </a:lnTo>
                <a:lnTo>
                  <a:pt x="2213268" y="803869"/>
                </a:lnTo>
                <a:cubicBezTo>
                  <a:pt x="2221788" y="795492"/>
                  <a:pt x="2230723" y="787321"/>
                  <a:pt x="2240054" y="779368"/>
                </a:cubicBezTo>
                <a:lnTo>
                  <a:pt x="2253310" y="768829"/>
                </a:lnTo>
                <a:lnTo>
                  <a:pt x="2270799" y="748176"/>
                </a:lnTo>
                <a:lnTo>
                  <a:pt x="2263108" y="761039"/>
                </a:lnTo>
                <a:lnTo>
                  <a:pt x="2269218" y="756181"/>
                </a:lnTo>
                <a:cubicBezTo>
                  <a:pt x="2390462" y="666166"/>
                  <a:pt x="2565867" y="609600"/>
                  <a:pt x="2760969" y="609600"/>
                </a:cubicBezTo>
                <a:cubicBezTo>
                  <a:pt x="2898184" y="609600"/>
                  <a:pt x="3025656" y="637579"/>
                  <a:pt x="3131397" y="685495"/>
                </a:cubicBezTo>
                <a:lnTo>
                  <a:pt x="3179603" y="709674"/>
                </a:lnTo>
                <a:lnTo>
                  <a:pt x="3183917" y="705270"/>
                </a:lnTo>
                <a:lnTo>
                  <a:pt x="3193452" y="714292"/>
                </a:lnTo>
                <a:cubicBezTo>
                  <a:pt x="3297996" y="803917"/>
                  <a:pt x="3456210" y="861044"/>
                  <a:pt x="3633281" y="861044"/>
                </a:cubicBezTo>
                <a:cubicBezTo>
                  <a:pt x="3825109" y="861044"/>
                  <a:pt x="3994805" y="793999"/>
                  <a:pt x="4098109" y="691222"/>
                </a:cubicBezTo>
                <a:lnTo>
                  <a:pt x="4115618" y="670545"/>
                </a:lnTo>
                <a:lnTo>
                  <a:pt x="4097935" y="700118"/>
                </a:lnTo>
                <a:cubicBezTo>
                  <a:pt x="3989524" y="846446"/>
                  <a:pt x="3764404" y="947008"/>
                  <a:pt x="3504268" y="947008"/>
                </a:cubicBezTo>
                <a:cubicBezTo>
                  <a:pt x="3367054" y="947008"/>
                  <a:pt x="3239582" y="919029"/>
                  <a:pt x="3133841" y="871112"/>
                </a:cubicBezTo>
                <a:lnTo>
                  <a:pt x="3085635" y="846933"/>
                </a:lnTo>
                <a:lnTo>
                  <a:pt x="3081321" y="851338"/>
                </a:lnTo>
                <a:lnTo>
                  <a:pt x="3071785" y="842316"/>
                </a:lnTo>
                <a:cubicBezTo>
                  <a:pt x="2967241" y="752691"/>
                  <a:pt x="2809028" y="695564"/>
                  <a:pt x="2631956" y="695564"/>
                </a:cubicBezTo>
                <a:cubicBezTo>
                  <a:pt x="2464107" y="695564"/>
                  <a:pt x="2313203" y="746895"/>
                  <a:pt x="2208894" y="828580"/>
                </a:cubicBezTo>
                <a:lnTo>
                  <a:pt x="2208643" y="828789"/>
                </a:lnTo>
                <a:lnTo>
                  <a:pt x="2207150" y="830370"/>
                </a:lnTo>
                <a:cubicBezTo>
                  <a:pt x="2198631" y="838747"/>
                  <a:pt x="2189696" y="846918"/>
                  <a:pt x="2180364" y="854870"/>
                </a:cubicBezTo>
                <a:lnTo>
                  <a:pt x="2167109" y="865409"/>
                </a:lnTo>
                <a:lnTo>
                  <a:pt x="2149619" y="886062"/>
                </a:lnTo>
                <a:lnTo>
                  <a:pt x="2157311" y="873200"/>
                </a:lnTo>
                <a:lnTo>
                  <a:pt x="2151201" y="878058"/>
                </a:lnTo>
                <a:cubicBezTo>
                  <a:pt x="2029956" y="968074"/>
                  <a:pt x="1854551" y="1024639"/>
                  <a:pt x="1659449" y="1024639"/>
                </a:cubicBezTo>
                <a:cubicBezTo>
                  <a:pt x="1522234" y="1024639"/>
                  <a:pt x="1394762" y="996660"/>
                  <a:pt x="1289022" y="948744"/>
                </a:cubicBezTo>
                <a:lnTo>
                  <a:pt x="1240816" y="924565"/>
                </a:lnTo>
                <a:lnTo>
                  <a:pt x="1236502" y="928969"/>
                </a:lnTo>
                <a:lnTo>
                  <a:pt x="1226966" y="919947"/>
                </a:lnTo>
                <a:cubicBezTo>
                  <a:pt x="1122422" y="830322"/>
                  <a:pt x="964209" y="773195"/>
                  <a:pt x="787137" y="773195"/>
                </a:cubicBezTo>
                <a:cubicBezTo>
                  <a:pt x="595309" y="773195"/>
                  <a:pt x="425614" y="840240"/>
                  <a:pt x="322310" y="943017"/>
                </a:cubicBezTo>
                <a:close/>
                <a:moveTo>
                  <a:pt x="152401" y="1116094"/>
                </a:moveTo>
                <a:lnTo>
                  <a:pt x="170084" y="1086521"/>
                </a:lnTo>
                <a:cubicBezTo>
                  <a:pt x="278495" y="940193"/>
                  <a:pt x="503615" y="839631"/>
                  <a:pt x="763751" y="839631"/>
                </a:cubicBezTo>
                <a:cubicBezTo>
                  <a:pt x="900965" y="839631"/>
                  <a:pt x="1028437" y="867610"/>
                  <a:pt x="1134178" y="915527"/>
                </a:cubicBezTo>
                <a:lnTo>
                  <a:pt x="1182384" y="939706"/>
                </a:lnTo>
                <a:lnTo>
                  <a:pt x="1186697" y="935301"/>
                </a:lnTo>
                <a:lnTo>
                  <a:pt x="1196233" y="944323"/>
                </a:lnTo>
                <a:cubicBezTo>
                  <a:pt x="1300777" y="1033949"/>
                  <a:pt x="1458990" y="1091076"/>
                  <a:pt x="1636062" y="1091076"/>
                </a:cubicBezTo>
                <a:cubicBezTo>
                  <a:pt x="1803911" y="1091076"/>
                  <a:pt x="1954816" y="1039744"/>
                  <a:pt x="2059125" y="958059"/>
                </a:cubicBezTo>
                <a:lnTo>
                  <a:pt x="2059376" y="957850"/>
                </a:lnTo>
                <a:lnTo>
                  <a:pt x="2060868" y="956269"/>
                </a:lnTo>
                <a:cubicBezTo>
                  <a:pt x="2069388" y="947892"/>
                  <a:pt x="2078323" y="939721"/>
                  <a:pt x="2087654" y="931769"/>
                </a:cubicBezTo>
                <a:lnTo>
                  <a:pt x="2100910" y="921229"/>
                </a:lnTo>
                <a:lnTo>
                  <a:pt x="2118399" y="900576"/>
                </a:lnTo>
                <a:lnTo>
                  <a:pt x="2110708" y="913439"/>
                </a:lnTo>
                <a:lnTo>
                  <a:pt x="2116818" y="908581"/>
                </a:lnTo>
                <a:cubicBezTo>
                  <a:pt x="2238062" y="818566"/>
                  <a:pt x="2413467" y="762000"/>
                  <a:pt x="2608569" y="762000"/>
                </a:cubicBezTo>
                <a:cubicBezTo>
                  <a:pt x="2745784" y="762000"/>
                  <a:pt x="2873256" y="789979"/>
                  <a:pt x="2978997" y="837895"/>
                </a:cubicBezTo>
                <a:lnTo>
                  <a:pt x="3027203" y="862074"/>
                </a:lnTo>
                <a:lnTo>
                  <a:pt x="3031517" y="857670"/>
                </a:lnTo>
                <a:lnTo>
                  <a:pt x="3041052" y="866692"/>
                </a:lnTo>
                <a:cubicBezTo>
                  <a:pt x="3145596" y="956318"/>
                  <a:pt x="3303810" y="1013445"/>
                  <a:pt x="3480881" y="1013445"/>
                </a:cubicBezTo>
                <a:cubicBezTo>
                  <a:pt x="3672709" y="1013445"/>
                  <a:pt x="3842405" y="946399"/>
                  <a:pt x="3945709" y="843622"/>
                </a:cubicBezTo>
                <a:lnTo>
                  <a:pt x="3963218" y="822945"/>
                </a:lnTo>
                <a:lnTo>
                  <a:pt x="3945535" y="852518"/>
                </a:lnTo>
                <a:cubicBezTo>
                  <a:pt x="3837124" y="998847"/>
                  <a:pt x="3612004" y="1099408"/>
                  <a:pt x="3351868" y="1099408"/>
                </a:cubicBezTo>
                <a:cubicBezTo>
                  <a:pt x="3214653" y="1099408"/>
                  <a:pt x="3087182" y="1071429"/>
                  <a:pt x="2981441" y="1023513"/>
                </a:cubicBezTo>
                <a:lnTo>
                  <a:pt x="2933235" y="999334"/>
                </a:lnTo>
                <a:lnTo>
                  <a:pt x="2928921" y="1003738"/>
                </a:lnTo>
                <a:lnTo>
                  <a:pt x="2919385" y="994716"/>
                </a:lnTo>
                <a:cubicBezTo>
                  <a:pt x="2814841" y="905091"/>
                  <a:pt x="2656628" y="847964"/>
                  <a:pt x="2479556" y="847964"/>
                </a:cubicBezTo>
                <a:cubicBezTo>
                  <a:pt x="2311707" y="847964"/>
                  <a:pt x="2160803" y="899295"/>
                  <a:pt x="2056494" y="980981"/>
                </a:cubicBezTo>
                <a:lnTo>
                  <a:pt x="2056243" y="981190"/>
                </a:lnTo>
                <a:lnTo>
                  <a:pt x="2054750" y="982770"/>
                </a:lnTo>
                <a:cubicBezTo>
                  <a:pt x="2046231" y="991147"/>
                  <a:pt x="2037296" y="999318"/>
                  <a:pt x="2027964" y="1007271"/>
                </a:cubicBezTo>
                <a:lnTo>
                  <a:pt x="2014709" y="1017810"/>
                </a:lnTo>
                <a:lnTo>
                  <a:pt x="1997219" y="1038463"/>
                </a:lnTo>
                <a:lnTo>
                  <a:pt x="2004911" y="1025600"/>
                </a:lnTo>
                <a:lnTo>
                  <a:pt x="1998801" y="1030458"/>
                </a:lnTo>
                <a:cubicBezTo>
                  <a:pt x="1877556" y="1120474"/>
                  <a:pt x="1702151" y="1177039"/>
                  <a:pt x="1507049" y="1177039"/>
                </a:cubicBezTo>
                <a:cubicBezTo>
                  <a:pt x="1369834" y="1177039"/>
                  <a:pt x="1242362" y="1149060"/>
                  <a:pt x="1136622" y="1101144"/>
                </a:cubicBezTo>
                <a:lnTo>
                  <a:pt x="1088416" y="1076965"/>
                </a:lnTo>
                <a:lnTo>
                  <a:pt x="1084102" y="1081369"/>
                </a:lnTo>
                <a:lnTo>
                  <a:pt x="1074566" y="1072347"/>
                </a:lnTo>
                <a:cubicBezTo>
                  <a:pt x="970022" y="982722"/>
                  <a:pt x="811809" y="925595"/>
                  <a:pt x="634737" y="925595"/>
                </a:cubicBezTo>
                <a:cubicBezTo>
                  <a:pt x="442909" y="925595"/>
                  <a:pt x="273214" y="992640"/>
                  <a:pt x="169910" y="1095417"/>
                </a:cubicBezTo>
                <a:close/>
                <a:moveTo>
                  <a:pt x="0" y="1268494"/>
                </a:moveTo>
                <a:lnTo>
                  <a:pt x="17684" y="1238921"/>
                </a:lnTo>
                <a:cubicBezTo>
                  <a:pt x="126095" y="1092593"/>
                  <a:pt x="351214" y="992031"/>
                  <a:pt x="611350" y="992031"/>
                </a:cubicBezTo>
                <a:cubicBezTo>
                  <a:pt x="748565" y="992031"/>
                  <a:pt x="876037" y="1020010"/>
                  <a:pt x="981778" y="1067927"/>
                </a:cubicBezTo>
                <a:lnTo>
                  <a:pt x="1029984" y="1092106"/>
                </a:lnTo>
                <a:lnTo>
                  <a:pt x="1034298" y="1087701"/>
                </a:lnTo>
                <a:lnTo>
                  <a:pt x="1043833" y="1096723"/>
                </a:lnTo>
                <a:cubicBezTo>
                  <a:pt x="1148377" y="1186349"/>
                  <a:pt x="1306590" y="1243476"/>
                  <a:pt x="1483662" y="1243476"/>
                </a:cubicBezTo>
                <a:cubicBezTo>
                  <a:pt x="1651511" y="1243476"/>
                  <a:pt x="1802416" y="1192144"/>
                  <a:pt x="1906725" y="1110459"/>
                </a:cubicBezTo>
                <a:lnTo>
                  <a:pt x="1906976" y="1110250"/>
                </a:lnTo>
                <a:lnTo>
                  <a:pt x="1908468" y="1108669"/>
                </a:lnTo>
                <a:cubicBezTo>
                  <a:pt x="1916988" y="1100292"/>
                  <a:pt x="1925923" y="1092121"/>
                  <a:pt x="1935254" y="1084169"/>
                </a:cubicBezTo>
                <a:lnTo>
                  <a:pt x="1948510" y="1073629"/>
                </a:lnTo>
                <a:lnTo>
                  <a:pt x="1965999" y="1052977"/>
                </a:lnTo>
                <a:lnTo>
                  <a:pt x="1958308" y="1065839"/>
                </a:lnTo>
                <a:lnTo>
                  <a:pt x="1964418" y="1060981"/>
                </a:lnTo>
                <a:cubicBezTo>
                  <a:pt x="2085662" y="970966"/>
                  <a:pt x="2261067" y="914400"/>
                  <a:pt x="2456169" y="914400"/>
                </a:cubicBezTo>
                <a:cubicBezTo>
                  <a:pt x="2593384" y="914400"/>
                  <a:pt x="2720856" y="942379"/>
                  <a:pt x="2826597" y="990296"/>
                </a:cubicBezTo>
                <a:lnTo>
                  <a:pt x="2874803" y="1014475"/>
                </a:lnTo>
                <a:lnTo>
                  <a:pt x="2879117" y="1010070"/>
                </a:lnTo>
                <a:lnTo>
                  <a:pt x="2888652" y="1019092"/>
                </a:lnTo>
                <a:cubicBezTo>
                  <a:pt x="2993196" y="1108718"/>
                  <a:pt x="3151410" y="1165845"/>
                  <a:pt x="3328481" y="1165845"/>
                </a:cubicBezTo>
                <a:cubicBezTo>
                  <a:pt x="3520309" y="1165845"/>
                  <a:pt x="3690005" y="1098799"/>
                  <a:pt x="3793309" y="996023"/>
                </a:cubicBezTo>
                <a:lnTo>
                  <a:pt x="3810818" y="975345"/>
                </a:lnTo>
                <a:lnTo>
                  <a:pt x="3793135" y="1004918"/>
                </a:lnTo>
                <a:cubicBezTo>
                  <a:pt x="3684724" y="1151247"/>
                  <a:pt x="3459604" y="1251808"/>
                  <a:pt x="3199468" y="1251808"/>
                </a:cubicBezTo>
                <a:cubicBezTo>
                  <a:pt x="3062253" y="1251808"/>
                  <a:pt x="2934782" y="1223829"/>
                  <a:pt x="2829041" y="1175913"/>
                </a:cubicBezTo>
                <a:lnTo>
                  <a:pt x="2780835" y="1151734"/>
                </a:lnTo>
                <a:lnTo>
                  <a:pt x="2776521" y="1156138"/>
                </a:lnTo>
                <a:lnTo>
                  <a:pt x="2766985" y="1147116"/>
                </a:lnTo>
                <a:cubicBezTo>
                  <a:pt x="2662441" y="1057491"/>
                  <a:pt x="2504228" y="1000364"/>
                  <a:pt x="2327156" y="1000364"/>
                </a:cubicBezTo>
                <a:cubicBezTo>
                  <a:pt x="2159307" y="1000364"/>
                  <a:pt x="2008403" y="1051695"/>
                  <a:pt x="1904094" y="1133381"/>
                </a:cubicBezTo>
                <a:lnTo>
                  <a:pt x="1903843" y="1133590"/>
                </a:lnTo>
                <a:lnTo>
                  <a:pt x="1902350" y="1135170"/>
                </a:lnTo>
                <a:cubicBezTo>
                  <a:pt x="1893831" y="1143547"/>
                  <a:pt x="1884896" y="1151718"/>
                  <a:pt x="1875564" y="1159671"/>
                </a:cubicBezTo>
                <a:lnTo>
                  <a:pt x="1862309" y="1170210"/>
                </a:lnTo>
                <a:lnTo>
                  <a:pt x="1844819" y="1190863"/>
                </a:lnTo>
                <a:lnTo>
                  <a:pt x="1852511" y="1178000"/>
                </a:lnTo>
                <a:lnTo>
                  <a:pt x="1846401" y="1182858"/>
                </a:lnTo>
                <a:cubicBezTo>
                  <a:pt x="1725156" y="1272874"/>
                  <a:pt x="1549751" y="1329439"/>
                  <a:pt x="1354649" y="1329439"/>
                </a:cubicBezTo>
                <a:cubicBezTo>
                  <a:pt x="1217434" y="1329439"/>
                  <a:pt x="1089963" y="1301460"/>
                  <a:pt x="984222" y="1253544"/>
                </a:cubicBezTo>
                <a:lnTo>
                  <a:pt x="936016" y="1229365"/>
                </a:lnTo>
                <a:lnTo>
                  <a:pt x="931702" y="1233769"/>
                </a:lnTo>
                <a:lnTo>
                  <a:pt x="922167" y="1224747"/>
                </a:lnTo>
                <a:cubicBezTo>
                  <a:pt x="817622" y="1135122"/>
                  <a:pt x="659409" y="1077995"/>
                  <a:pt x="482337" y="1077995"/>
                </a:cubicBezTo>
                <a:cubicBezTo>
                  <a:pt x="290509" y="1077995"/>
                  <a:pt x="120814" y="1145040"/>
                  <a:pt x="17510" y="1247817"/>
                </a:cubicBezTo>
                <a:close/>
              </a:path>
            </a:pathLst>
          </a:custGeom>
          <a:gradFill>
            <a:gsLst>
              <a:gs pos="20000">
                <a:srgbClr val="66FF33">
                  <a:lumMod val="17000"/>
                </a:srgbClr>
              </a:gs>
              <a:gs pos="53000">
                <a:srgbClr val="C00000"/>
              </a:gs>
              <a:gs pos="37000">
                <a:srgbClr val="FF00FF"/>
              </a:gs>
              <a:gs pos="81000">
                <a:srgbClr val="002060">
                  <a:lumMod val="50000"/>
                </a:srgbClr>
              </a:gs>
            </a:gsLst>
            <a:path path="circle">
              <a:fillToRect l="50000" t="50000" r="50000" b="5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5"/>
          <p:cNvSpPr/>
          <p:nvPr/>
        </p:nvSpPr>
        <p:spPr>
          <a:xfrm rot="2015784">
            <a:off x="503878" y="1091024"/>
            <a:ext cx="4584230" cy="2122706"/>
          </a:xfrm>
          <a:custGeom>
            <a:avLst/>
            <a:gdLst>
              <a:gd name="connsiteX0" fmla="*/ 914400 w 4725218"/>
              <a:gd name="connsiteY0" fmla="*/ 354094 h 1329439"/>
              <a:gd name="connsiteX1" fmla="*/ 932083 w 4725218"/>
              <a:gd name="connsiteY1" fmla="*/ 324521 h 1329439"/>
              <a:gd name="connsiteX2" fmla="*/ 1525750 w 4725218"/>
              <a:gd name="connsiteY2" fmla="*/ 77631 h 1329439"/>
              <a:gd name="connsiteX3" fmla="*/ 1896177 w 4725218"/>
              <a:gd name="connsiteY3" fmla="*/ 153526 h 1329439"/>
              <a:gd name="connsiteX4" fmla="*/ 1944384 w 4725218"/>
              <a:gd name="connsiteY4" fmla="*/ 177705 h 1329439"/>
              <a:gd name="connsiteX5" fmla="*/ 1948697 w 4725218"/>
              <a:gd name="connsiteY5" fmla="*/ 173301 h 1329439"/>
              <a:gd name="connsiteX6" fmla="*/ 1958233 w 4725218"/>
              <a:gd name="connsiteY6" fmla="*/ 182323 h 1329439"/>
              <a:gd name="connsiteX7" fmla="*/ 2398062 w 4725218"/>
              <a:gd name="connsiteY7" fmla="*/ 329075 h 1329439"/>
              <a:gd name="connsiteX8" fmla="*/ 2821125 w 4725218"/>
              <a:gd name="connsiteY8" fmla="*/ 196058 h 1329439"/>
              <a:gd name="connsiteX9" fmla="*/ 2821376 w 4725218"/>
              <a:gd name="connsiteY9" fmla="*/ 195849 h 1329439"/>
              <a:gd name="connsiteX10" fmla="*/ 2822868 w 4725218"/>
              <a:gd name="connsiteY10" fmla="*/ 194269 h 1329439"/>
              <a:gd name="connsiteX11" fmla="*/ 2849654 w 4725218"/>
              <a:gd name="connsiteY11" fmla="*/ 169768 h 1329439"/>
              <a:gd name="connsiteX12" fmla="*/ 2862910 w 4725218"/>
              <a:gd name="connsiteY12" fmla="*/ 159229 h 1329439"/>
              <a:gd name="connsiteX13" fmla="*/ 2880399 w 4725218"/>
              <a:gd name="connsiteY13" fmla="*/ 138576 h 1329439"/>
              <a:gd name="connsiteX14" fmla="*/ 2872708 w 4725218"/>
              <a:gd name="connsiteY14" fmla="*/ 151439 h 1329439"/>
              <a:gd name="connsiteX15" fmla="*/ 2878818 w 4725218"/>
              <a:gd name="connsiteY15" fmla="*/ 146581 h 1329439"/>
              <a:gd name="connsiteX16" fmla="*/ 3370570 w 4725218"/>
              <a:gd name="connsiteY16" fmla="*/ 0 h 1329439"/>
              <a:gd name="connsiteX17" fmla="*/ 3740997 w 4725218"/>
              <a:gd name="connsiteY17" fmla="*/ 75895 h 1329439"/>
              <a:gd name="connsiteX18" fmla="*/ 3789203 w 4725218"/>
              <a:gd name="connsiteY18" fmla="*/ 100074 h 1329439"/>
              <a:gd name="connsiteX19" fmla="*/ 3793517 w 4725218"/>
              <a:gd name="connsiteY19" fmla="*/ 95670 h 1329439"/>
              <a:gd name="connsiteX20" fmla="*/ 3803052 w 4725218"/>
              <a:gd name="connsiteY20" fmla="*/ 104692 h 1329439"/>
              <a:gd name="connsiteX21" fmla="*/ 4242881 w 4725218"/>
              <a:gd name="connsiteY21" fmla="*/ 251444 h 1329439"/>
              <a:gd name="connsiteX22" fmla="*/ 4707709 w 4725218"/>
              <a:gd name="connsiteY22" fmla="*/ 81622 h 1329439"/>
              <a:gd name="connsiteX23" fmla="*/ 4725218 w 4725218"/>
              <a:gd name="connsiteY23" fmla="*/ 60945 h 1329439"/>
              <a:gd name="connsiteX24" fmla="*/ 4707535 w 4725218"/>
              <a:gd name="connsiteY24" fmla="*/ 90518 h 1329439"/>
              <a:gd name="connsiteX25" fmla="*/ 4113868 w 4725218"/>
              <a:gd name="connsiteY25" fmla="*/ 337408 h 1329439"/>
              <a:gd name="connsiteX26" fmla="*/ 3743441 w 4725218"/>
              <a:gd name="connsiteY26" fmla="*/ 261512 h 1329439"/>
              <a:gd name="connsiteX27" fmla="*/ 3695235 w 4725218"/>
              <a:gd name="connsiteY27" fmla="*/ 237333 h 1329439"/>
              <a:gd name="connsiteX28" fmla="*/ 3690921 w 4725218"/>
              <a:gd name="connsiteY28" fmla="*/ 241738 h 1329439"/>
              <a:gd name="connsiteX29" fmla="*/ 3681386 w 4725218"/>
              <a:gd name="connsiteY29" fmla="*/ 232716 h 1329439"/>
              <a:gd name="connsiteX30" fmla="*/ 3241557 w 4725218"/>
              <a:gd name="connsiteY30" fmla="*/ 85964 h 1329439"/>
              <a:gd name="connsiteX31" fmla="*/ 2818494 w 4725218"/>
              <a:gd name="connsiteY31" fmla="*/ 218980 h 1329439"/>
              <a:gd name="connsiteX32" fmla="*/ 2818243 w 4725218"/>
              <a:gd name="connsiteY32" fmla="*/ 219189 h 1329439"/>
              <a:gd name="connsiteX33" fmla="*/ 2816750 w 4725218"/>
              <a:gd name="connsiteY33" fmla="*/ 220770 h 1329439"/>
              <a:gd name="connsiteX34" fmla="*/ 2789964 w 4725218"/>
              <a:gd name="connsiteY34" fmla="*/ 245270 h 1329439"/>
              <a:gd name="connsiteX35" fmla="*/ 2776709 w 4725218"/>
              <a:gd name="connsiteY35" fmla="*/ 255809 h 1329439"/>
              <a:gd name="connsiteX36" fmla="*/ 2759219 w 4725218"/>
              <a:gd name="connsiteY36" fmla="*/ 276462 h 1329439"/>
              <a:gd name="connsiteX37" fmla="*/ 2766911 w 4725218"/>
              <a:gd name="connsiteY37" fmla="*/ 263600 h 1329439"/>
              <a:gd name="connsiteX38" fmla="*/ 2760801 w 4725218"/>
              <a:gd name="connsiteY38" fmla="*/ 268458 h 1329439"/>
              <a:gd name="connsiteX39" fmla="*/ 2269049 w 4725218"/>
              <a:gd name="connsiteY39" fmla="*/ 415039 h 1329439"/>
              <a:gd name="connsiteX40" fmla="*/ 1898622 w 4725218"/>
              <a:gd name="connsiteY40" fmla="*/ 339143 h 1329439"/>
              <a:gd name="connsiteX41" fmla="*/ 1850416 w 4725218"/>
              <a:gd name="connsiteY41" fmla="*/ 314964 h 1329439"/>
              <a:gd name="connsiteX42" fmla="*/ 1846102 w 4725218"/>
              <a:gd name="connsiteY42" fmla="*/ 319369 h 1329439"/>
              <a:gd name="connsiteX43" fmla="*/ 1836566 w 4725218"/>
              <a:gd name="connsiteY43" fmla="*/ 310347 h 1329439"/>
              <a:gd name="connsiteX44" fmla="*/ 1396737 w 4725218"/>
              <a:gd name="connsiteY44" fmla="*/ 163595 h 1329439"/>
              <a:gd name="connsiteX45" fmla="*/ 931910 w 4725218"/>
              <a:gd name="connsiteY45" fmla="*/ 333416 h 1329439"/>
              <a:gd name="connsiteX46" fmla="*/ 762000 w 4725218"/>
              <a:gd name="connsiteY46" fmla="*/ 506494 h 1329439"/>
              <a:gd name="connsiteX47" fmla="*/ 779683 w 4725218"/>
              <a:gd name="connsiteY47" fmla="*/ 476921 h 1329439"/>
              <a:gd name="connsiteX48" fmla="*/ 1373350 w 4725218"/>
              <a:gd name="connsiteY48" fmla="*/ 230031 h 1329439"/>
              <a:gd name="connsiteX49" fmla="*/ 1743777 w 4725218"/>
              <a:gd name="connsiteY49" fmla="*/ 305926 h 1329439"/>
              <a:gd name="connsiteX50" fmla="*/ 1791984 w 4725218"/>
              <a:gd name="connsiteY50" fmla="*/ 330105 h 1329439"/>
              <a:gd name="connsiteX51" fmla="*/ 1796297 w 4725218"/>
              <a:gd name="connsiteY51" fmla="*/ 325701 h 1329439"/>
              <a:gd name="connsiteX52" fmla="*/ 1805833 w 4725218"/>
              <a:gd name="connsiteY52" fmla="*/ 334723 h 1329439"/>
              <a:gd name="connsiteX53" fmla="*/ 2245662 w 4725218"/>
              <a:gd name="connsiteY53" fmla="*/ 481475 h 1329439"/>
              <a:gd name="connsiteX54" fmla="*/ 2668725 w 4725218"/>
              <a:gd name="connsiteY54" fmla="*/ 348458 h 1329439"/>
              <a:gd name="connsiteX55" fmla="*/ 2668976 w 4725218"/>
              <a:gd name="connsiteY55" fmla="*/ 348249 h 1329439"/>
              <a:gd name="connsiteX56" fmla="*/ 2670468 w 4725218"/>
              <a:gd name="connsiteY56" fmla="*/ 346669 h 1329439"/>
              <a:gd name="connsiteX57" fmla="*/ 2697254 w 4725218"/>
              <a:gd name="connsiteY57" fmla="*/ 322168 h 1329439"/>
              <a:gd name="connsiteX58" fmla="*/ 2710510 w 4725218"/>
              <a:gd name="connsiteY58" fmla="*/ 311629 h 1329439"/>
              <a:gd name="connsiteX59" fmla="*/ 2727999 w 4725218"/>
              <a:gd name="connsiteY59" fmla="*/ 290976 h 1329439"/>
              <a:gd name="connsiteX60" fmla="*/ 2720308 w 4725218"/>
              <a:gd name="connsiteY60" fmla="*/ 303839 h 1329439"/>
              <a:gd name="connsiteX61" fmla="*/ 2726418 w 4725218"/>
              <a:gd name="connsiteY61" fmla="*/ 298981 h 1329439"/>
              <a:gd name="connsiteX62" fmla="*/ 3218169 w 4725218"/>
              <a:gd name="connsiteY62" fmla="*/ 152400 h 1329439"/>
              <a:gd name="connsiteX63" fmla="*/ 3588597 w 4725218"/>
              <a:gd name="connsiteY63" fmla="*/ 228295 h 1329439"/>
              <a:gd name="connsiteX64" fmla="*/ 3636803 w 4725218"/>
              <a:gd name="connsiteY64" fmla="*/ 252474 h 1329439"/>
              <a:gd name="connsiteX65" fmla="*/ 3641117 w 4725218"/>
              <a:gd name="connsiteY65" fmla="*/ 248070 h 1329439"/>
              <a:gd name="connsiteX66" fmla="*/ 3650652 w 4725218"/>
              <a:gd name="connsiteY66" fmla="*/ 257092 h 1329439"/>
              <a:gd name="connsiteX67" fmla="*/ 4090481 w 4725218"/>
              <a:gd name="connsiteY67" fmla="*/ 403844 h 1329439"/>
              <a:gd name="connsiteX68" fmla="*/ 4555309 w 4725218"/>
              <a:gd name="connsiteY68" fmla="*/ 234022 h 1329439"/>
              <a:gd name="connsiteX69" fmla="*/ 4572818 w 4725218"/>
              <a:gd name="connsiteY69" fmla="*/ 213345 h 1329439"/>
              <a:gd name="connsiteX70" fmla="*/ 4555135 w 4725218"/>
              <a:gd name="connsiteY70" fmla="*/ 242918 h 1329439"/>
              <a:gd name="connsiteX71" fmla="*/ 3961468 w 4725218"/>
              <a:gd name="connsiteY71" fmla="*/ 489808 h 1329439"/>
              <a:gd name="connsiteX72" fmla="*/ 3591041 w 4725218"/>
              <a:gd name="connsiteY72" fmla="*/ 413912 h 1329439"/>
              <a:gd name="connsiteX73" fmla="*/ 3542835 w 4725218"/>
              <a:gd name="connsiteY73" fmla="*/ 389733 h 1329439"/>
              <a:gd name="connsiteX74" fmla="*/ 3538521 w 4725218"/>
              <a:gd name="connsiteY74" fmla="*/ 394138 h 1329439"/>
              <a:gd name="connsiteX75" fmla="*/ 3528986 w 4725218"/>
              <a:gd name="connsiteY75" fmla="*/ 385116 h 1329439"/>
              <a:gd name="connsiteX76" fmla="*/ 3089156 w 4725218"/>
              <a:gd name="connsiteY76" fmla="*/ 238364 h 1329439"/>
              <a:gd name="connsiteX77" fmla="*/ 2666094 w 4725218"/>
              <a:gd name="connsiteY77" fmla="*/ 371380 h 1329439"/>
              <a:gd name="connsiteX78" fmla="*/ 2665843 w 4725218"/>
              <a:gd name="connsiteY78" fmla="*/ 371589 h 1329439"/>
              <a:gd name="connsiteX79" fmla="*/ 2664350 w 4725218"/>
              <a:gd name="connsiteY79" fmla="*/ 373170 h 1329439"/>
              <a:gd name="connsiteX80" fmla="*/ 2637564 w 4725218"/>
              <a:gd name="connsiteY80" fmla="*/ 397670 h 1329439"/>
              <a:gd name="connsiteX81" fmla="*/ 2624309 w 4725218"/>
              <a:gd name="connsiteY81" fmla="*/ 408209 h 1329439"/>
              <a:gd name="connsiteX82" fmla="*/ 2606819 w 4725218"/>
              <a:gd name="connsiteY82" fmla="*/ 428862 h 1329439"/>
              <a:gd name="connsiteX83" fmla="*/ 2614511 w 4725218"/>
              <a:gd name="connsiteY83" fmla="*/ 416000 h 1329439"/>
              <a:gd name="connsiteX84" fmla="*/ 2608401 w 4725218"/>
              <a:gd name="connsiteY84" fmla="*/ 420858 h 1329439"/>
              <a:gd name="connsiteX85" fmla="*/ 2116649 w 4725218"/>
              <a:gd name="connsiteY85" fmla="*/ 567439 h 1329439"/>
              <a:gd name="connsiteX86" fmla="*/ 1746222 w 4725218"/>
              <a:gd name="connsiteY86" fmla="*/ 491543 h 1329439"/>
              <a:gd name="connsiteX87" fmla="*/ 1698016 w 4725218"/>
              <a:gd name="connsiteY87" fmla="*/ 467364 h 1329439"/>
              <a:gd name="connsiteX88" fmla="*/ 1693702 w 4725218"/>
              <a:gd name="connsiteY88" fmla="*/ 471769 h 1329439"/>
              <a:gd name="connsiteX89" fmla="*/ 1684166 w 4725218"/>
              <a:gd name="connsiteY89" fmla="*/ 462747 h 1329439"/>
              <a:gd name="connsiteX90" fmla="*/ 1244337 w 4725218"/>
              <a:gd name="connsiteY90" fmla="*/ 315995 h 1329439"/>
              <a:gd name="connsiteX91" fmla="*/ 779510 w 4725218"/>
              <a:gd name="connsiteY91" fmla="*/ 485816 h 1329439"/>
              <a:gd name="connsiteX92" fmla="*/ 609600 w 4725218"/>
              <a:gd name="connsiteY92" fmla="*/ 658894 h 1329439"/>
              <a:gd name="connsiteX93" fmla="*/ 627283 w 4725218"/>
              <a:gd name="connsiteY93" fmla="*/ 629321 h 1329439"/>
              <a:gd name="connsiteX94" fmla="*/ 1220950 w 4725218"/>
              <a:gd name="connsiteY94" fmla="*/ 382431 h 1329439"/>
              <a:gd name="connsiteX95" fmla="*/ 1591377 w 4725218"/>
              <a:gd name="connsiteY95" fmla="*/ 458326 h 1329439"/>
              <a:gd name="connsiteX96" fmla="*/ 1639584 w 4725218"/>
              <a:gd name="connsiteY96" fmla="*/ 482505 h 1329439"/>
              <a:gd name="connsiteX97" fmla="*/ 1643897 w 4725218"/>
              <a:gd name="connsiteY97" fmla="*/ 478101 h 1329439"/>
              <a:gd name="connsiteX98" fmla="*/ 1653433 w 4725218"/>
              <a:gd name="connsiteY98" fmla="*/ 487123 h 1329439"/>
              <a:gd name="connsiteX99" fmla="*/ 2093262 w 4725218"/>
              <a:gd name="connsiteY99" fmla="*/ 633875 h 1329439"/>
              <a:gd name="connsiteX100" fmla="*/ 2516325 w 4725218"/>
              <a:gd name="connsiteY100" fmla="*/ 500858 h 1329439"/>
              <a:gd name="connsiteX101" fmla="*/ 2516576 w 4725218"/>
              <a:gd name="connsiteY101" fmla="*/ 500649 h 1329439"/>
              <a:gd name="connsiteX102" fmla="*/ 2518068 w 4725218"/>
              <a:gd name="connsiteY102" fmla="*/ 499069 h 1329439"/>
              <a:gd name="connsiteX103" fmla="*/ 2544854 w 4725218"/>
              <a:gd name="connsiteY103" fmla="*/ 474568 h 1329439"/>
              <a:gd name="connsiteX104" fmla="*/ 2558110 w 4725218"/>
              <a:gd name="connsiteY104" fmla="*/ 464029 h 1329439"/>
              <a:gd name="connsiteX105" fmla="*/ 2575599 w 4725218"/>
              <a:gd name="connsiteY105" fmla="*/ 443376 h 1329439"/>
              <a:gd name="connsiteX106" fmla="*/ 2567908 w 4725218"/>
              <a:gd name="connsiteY106" fmla="*/ 456239 h 1329439"/>
              <a:gd name="connsiteX107" fmla="*/ 2574018 w 4725218"/>
              <a:gd name="connsiteY107" fmla="*/ 451381 h 1329439"/>
              <a:gd name="connsiteX108" fmla="*/ 3065769 w 4725218"/>
              <a:gd name="connsiteY108" fmla="*/ 304800 h 1329439"/>
              <a:gd name="connsiteX109" fmla="*/ 3436197 w 4725218"/>
              <a:gd name="connsiteY109" fmla="*/ 380695 h 1329439"/>
              <a:gd name="connsiteX110" fmla="*/ 3484403 w 4725218"/>
              <a:gd name="connsiteY110" fmla="*/ 404874 h 1329439"/>
              <a:gd name="connsiteX111" fmla="*/ 3488717 w 4725218"/>
              <a:gd name="connsiteY111" fmla="*/ 400470 h 1329439"/>
              <a:gd name="connsiteX112" fmla="*/ 3498252 w 4725218"/>
              <a:gd name="connsiteY112" fmla="*/ 409492 h 1329439"/>
              <a:gd name="connsiteX113" fmla="*/ 3938081 w 4725218"/>
              <a:gd name="connsiteY113" fmla="*/ 556244 h 1329439"/>
              <a:gd name="connsiteX114" fmla="*/ 4402909 w 4725218"/>
              <a:gd name="connsiteY114" fmla="*/ 386422 h 1329439"/>
              <a:gd name="connsiteX115" fmla="*/ 4420418 w 4725218"/>
              <a:gd name="connsiteY115" fmla="*/ 365745 h 1329439"/>
              <a:gd name="connsiteX116" fmla="*/ 4402735 w 4725218"/>
              <a:gd name="connsiteY116" fmla="*/ 395318 h 1329439"/>
              <a:gd name="connsiteX117" fmla="*/ 3809068 w 4725218"/>
              <a:gd name="connsiteY117" fmla="*/ 642208 h 1329439"/>
              <a:gd name="connsiteX118" fmla="*/ 3438641 w 4725218"/>
              <a:gd name="connsiteY118" fmla="*/ 566312 h 1329439"/>
              <a:gd name="connsiteX119" fmla="*/ 3390435 w 4725218"/>
              <a:gd name="connsiteY119" fmla="*/ 542133 h 1329439"/>
              <a:gd name="connsiteX120" fmla="*/ 3386121 w 4725218"/>
              <a:gd name="connsiteY120" fmla="*/ 546538 h 1329439"/>
              <a:gd name="connsiteX121" fmla="*/ 3376586 w 4725218"/>
              <a:gd name="connsiteY121" fmla="*/ 537516 h 1329439"/>
              <a:gd name="connsiteX122" fmla="*/ 2936756 w 4725218"/>
              <a:gd name="connsiteY122" fmla="*/ 390764 h 1329439"/>
              <a:gd name="connsiteX123" fmla="*/ 2513694 w 4725218"/>
              <a:gd name="connsiteY123" fmla="*/ 523780 h 1329439"/>
              <a:gd name="connsiteX124" fmla="*/ 2513443 w 4725218"/>
              <a:gd name="connsiteY124" fmla="*/ 523989 h 1329439"/>
              <a:gd name="connsiteX125" fmla="*/ 2511950 w 4725218"/>
              <a:gd name="connsiteY125" fmla="*/ 525570 h 1329439"/>
              <a:gd name="connsiteX126" fmla="*/ 2485164 w 4725218"/>
              <a:gd name="connsiteY126" fmla="*/ 550070 h 1329439"/>
              <a:gd name="connsiteX127" fmla="*/ 2471909 w 4725218"/>
              <a:gd name="connsiteY127" fmla="*/ 560609 h 1329439"/>
              <a:gd name="connsiteX128" fmla="*/ 2454419 w 4725218"/>
              <a:gd name="connsiteY128" fmla="*/ 581262 h 1329439"/>
              <a:gd name="connsiteX129" fmla="*/ 2462111 w 4725218"/>
              <a:gd name="connsiteY129" fmla="*/ 568400 h 1329439"/>
              <a:gd name="connsiteX130" fmla="*/ 2456001 w 4725218"/>
              <a:gd name="connsiteY130" fmla="*/ 573258 h 1329439"/>
              <a:gd name="connsiteX131" fmla="*/ 1964249 w 4725218"/>
              <a:gd name="connsiteY131" fmla="*/ 719839 h 1329439"/>
              <a:gd name="connsiteX132" fmla="*/ 1593822 w 4725218"/>
              <a:gd name="connsiteY132" fmla="*/ 643943 h 1329439"/>
              <a:gd name="connsiteX133" fmla="*/ 1545616 w 4725218"/>
              <a:gd name="connsiteY133" fmla="*/ 619764 h 1329439"/>
              <a:gd name="connsiteX134" fmla="*/ 1541302 w 4725218"/>
              <a:gd name="connsiteY134" fmla="*/ 624169 h 1329439"/>
              <a:gd name="connsiteX135" fmla="*/ 1531766 w 4725218"/>
              <a:gd name="connsiteY135" fmla="*/ 615147 h 1329439"/>
              <a:gd name="connsiteX136" fmla="*/ 1091937 w 4725218"/>
              <a:gd name="connsiteY136" fmla="*/ 468395 h 1329439"/>
              <a:gd name="connsiteX137" fmla="*/ 627110 w 4725218"/>
              <a:gd name="connsiteY137" fmla="*/ 638216 h 1329439"/>
              <a:gd name="connsiteX138" fmla="*/ 457201 w 4725218"/>
              <a:gd name="connsiteY138" fmla="*/ 811294 h 1329439"/>
              <a:gd name="connsiteX139" fmla="*/ 474883 w 4725218"/>
              <a:gd name="connsiteY139" fmla="*/ 781721 h 1329439"/>
              <a:gd name="connsiteX140" fmla="*/ 1068550 w 4725218"/>
              <a:gd name="connsiteY140" fmla="*/ 534831 h 1329439"/>
              <a:gd name="connsiteX141" fmla="*/ 1438977 w 4725218"/>
              <a:gd name="connsiteY141" fmla="*/ 610726 h 1329439"/>
              <a:gd name="connsiteX142" fmla="*/ 1487184 w 4725218"/>
              <a:gd name="connsiteY142" fmla="*/ 634905 h 1329439"/>
              <a:gd name="connsiteX143" fmla="*/ 1491497 w 4725218"/>
              <a:gd name="connsiteY143" fmla="*/ 630501 h 1329439"/>
              <a:gd name="connsiteX144" fmla="*/ 1501033 w 4725218"/>
              <a:gd name="connsiteY144" fmla="*/ 639523 h 1329439"/>
              <a:gd name="connsiteX145" fmla="*/ 1940862 w 4725218"/>
              <a:gd name="connsiteY145" fmla="*/ 786275 h 1329439"/>
              <a:gd name="connsiteX146" fmla="*/ 2363925 w 4725218"/>
              <a:gd name="connsiteY146" fmla="*/ 653258 h 1329439"/>
              <a:gd name="connsiteX147" fmla="*/ 2364176 w 4725218"/>
              <a:gd name="connsiteY147" fmla="*/ 653049 h 1329439"/>
              <a:gd name="connsiteX148" fmla="*/ 2365668 w 4725218"/>
              <a:gd name="connsiteY148" fmla="*/ 651469 h 1329439"/>
              <a:gd name="connsiteX149" fmla="*/ 2392454 w 4725218"/>
              <a:gd name="connsiteY149" fmla="*/ 626968 h 1329439"/>
              <a:gd name="connsiteX150" fmla="*/ 2405710 w 4725218"/>
              <a:gd name="connsiteY150" fmla="*/ 616429 h 1329439"/>
              <a:gd name="connsiteX151" fmla="*/ 2423199 w 4725218"/>
              <a:gd name="connsiteY151" fmla="*/ 595776 h 1329439"/>
              <a:gd name="connsiteX152" fmla="*/ 2415508 w 4725218"/>
              <a:gd name="connsiteY152" fmla="*/ 608639 h 1329439"/>
              <a:gd name="connsiteX153" fmla="*/ 2421618 w 4725218"/>
              <a:gd name="connsiteY153" fmla="*/ 603781 h 1329439"/>
              <a:gd name="connsiteX154" fmla="*/ 2913369 w 4725218"/>
              <a:gd name="connsiteY154" fmla="*/ 457200 h 1329439"/>
              <a:gd name="connsiteX155" fmla="*/ 3283797 w 4725218"/>
              <a:gd name="connsiteY155" fmla="*/ 533095 h 1329439"/>
              <a:gd name="connsiteX156" fmla="*/ 3332003 w 4725218"/>
              <a:gd name="connsiteY156" fmla="*/ 557274 h 1329439"/>
              <a:gd name="connsiteX157" fmla="*/ 3336317 w 4725218"/>
              <a:gd name="connsiteY157" fmla="*/ 552870 h 1329439"/>
              <a:gd name="connsiteX158" fmla="*/ 3345852 w 4725218"/>
              <a:gd name="connsiteY158" fmla="*/ 561892 h 1329439"/>
              <a:gd name="connsiteX159" fmla="*/ 3785681 w 4725218"/>
              <a:gd name="connsiteY159" fmla="*/ 708644 h 1329439"/>
              <a:gd name="connsiteX160" fmla="*/ 4250509 w 4725218"/>
              <a:gd name="connsiteY160" fmla="*/ 538822 h 1329439"/>
              <a:gd name="connsiteX161" fmla="*/ 4268018 w 4725218"/>
              <a:gd name="connsiteY161" fmla="*/ 518145 h 1329439"/>
              <a:gd name="connsiteX162" fmla="*/ 4250335 w 4725218"/>
              <a:gd name="connsiteY162" fmla="*/ 547718 h 1329439"/>
              <a:gd name="connsiteX163" fmla="*/ 3656668 w 4725218"/>
              <a:gd name="connsiteY163" fmla="*/ 794608 h 1329439"/>
              <a:gd name="connsiteX164" fmla="*/ 3286241 w 4725218"/>
              <a:gd name="connsiteY164" fmla="*/ 718712 h 1329439"/>
              <a:gd name="connsiteX165" fmla="*/ 3238035 w 4725218"/>
              <a:gd name="connsiteY165" fmla="*/ 694533 h 1329439"/>
              <a:gd name="connsiteX166" fmla="*/ 3233721 w 4725218"/>
              <a:gd name="connsiteY166" fmla="*/ 698938 h 1329439"/>
              <a:gd name="connsiteX167" fmla="*/ 3224185 w 4725218"/>
              <a:gd name="connsiteY167" fmla="*/ 689916 h 1329439"/>
              <a:gd name="connsiteX168" fmla="*/ 2784356 w 4725218"/>
              <a:gd name="connsiteY168" fmla="*/ 543164 h 1329439"/>
              <a:gd name="connsiteX169" fmla="*/ 2361294 w 4725218"/>
              <a:gd name="connsiteY169" fmla="*/ 676180 h 1329439"/>
              <a:gd name="connsiteX170" fmla="*/ 2361043 w 4725218"/>
              <a:gd name="connsiteY170" fmla="*/ 676389 h 1329439"/>
              <a:gd name="connsiteX171" fmla="*/ 2359550 w 4725218"/>
              <a:gd name="connsiteY171" fmla="*/ 677970 h 1329439"/>
              <a:gd name="connsiteX172" fmla="*/ 2332764 w 4725218"/>
              <a:gd name="connsiteY172" fmla="*/ 702470 h 1329439"/>
              <a:gd name="connsiteX173" fmla="*/ 2319509 w 4725218"/>
              <a:gd name="connsiteY173" fmla="*/ 713009 h 1329439"/>
              <a:gd name="connsiteX174" fmla="*/ 2302019 w 4725218"/>
              <a:gd name="connsiteY174" fmla="*/ 733662 h 1329439"/>
              <a:gd name="connsiteX175" fmla="*/ 2309711 w 4725218"/>
              <a:gd name="connsiteY175" fmla="*/ 720800 h 1329439"/>
              <a:gd name="connsiteX176" fmla="*/ 2303601 w 4725218"/>
              <a:gd name="connsiteY176" fmla="*/ 725658 h 1329439"/>
              <a:gd name="connsiteX177" fmla="*/ 1811849 w 4725218"/>
              <a:gd name="connsiteY177" fmla="*/ 872239 h 1329439"/>
              <a:gd name="connsiteX178" fmla="*/ 1441422 w 4725218"/>
              <a:gd name="connsiteY178" fmla="*/ 796343 h 1329439"/>
              <a:gd name="connsiteX179" fmla="*/ 1393216 w 4725218"/>
              <a:gd name="connsiteY179" fmla="*/ 772164 h 1329439"/>
              <a:gd name="connsiteX180" fmla="*/ 1388902 w 4725218"/>
              <a:gd name="connsiteY180" fmla="*/ 776569 h 1329439"/>
              <a:gd name="connsiteX181" fmla="*/ 1379366 w 4725218"/>
              <a:gd name="connsiteY181" fmla="*/ 767547 h 1329439"/>
              <a:gd name="connsiteX182" fmla="*/ 939537 w 4725218"/>
              <a:gd name="connsiteY182" fmla="*/ 620795 h 1329439"/>
              <a:gd name="connsiteX183" fmla="*/ 474710 w 4725218"/>
              <a:gd name="connsiteY183" fmla="*/ 790616 h 1329439"/>
              <a:gd name="connsiteX184" fmla="*/ 304800 w 4725218"/>
              <a:gd name="connsiteY184" fmla="*/ 963694 h 1329439"/>
              <a:gd name="connsiteX185" fmla="*/ 322484 w 4725218"/>
              <a:gd name="connsiteY185" fmla="*/ 934121 h 1329439"/>
              <a:gd name="connsiteX186" fmla="*/ 916150 w 4725218"/>
              <a:gd name="connsiteY186" fmla="*/ 687231 h 1329439"/>
              <a:gd name="connsiteX187" fmla="*/ 1286577 w 4725218"/>
              <a:gd name="connsiteY187" fmla="*/ 763126 h 1329439"/>
              <a:gd name="connsiteX188" fmla="*/ 1334784 w 4725218"/>
              <a:gd name="connsiteY188" fmla="*/ 787305 h 1329439"/>
              <a:gd name="connsiteX189" fmla="*/ 1339097 w 4725218"/>
              <a:gd name="connsiteY189" fmla="*/ 782901 h 1329439"/>
              <a:gd name="connsiteX190" fmla="*/ 1348633 w 4725218"/>
              <a:gd name="connsiteY190" fmla="*/ 791923 h 1329439"/>
              <a:gd name="connsiteX191" fmla="*/ 1788462 w 4725218"/>
              <a:gd name="connsiteY191" fmla="*/ 938676 h 1329439"/>
              <a:gd name="connsiteX192" fmla="*/ 2211525 w 4725218"/>
              <a:gd name="connsiteY192" fmla="*/ 805658 h 1329439"/>
              <a:gd name="connsiteX193" fmla="*/ 2211776 w 4725218"/>
              <a:gd name="connsiteY193" fmla="*/ 805449 h 1329439"/>
              <a:gd name="connsiteX194" fmla="*/ 2213268 w 4725218"/>
              <a:gd name="connsiteY194" fmla="*/ 803869 h 1329439"/>
              <a:gd name="connsiteX195" fmla="*/ 2240054 w 4725218"/>
              <a:gd name="connsiteY195" fmla="*/ 779368 h 1329439"/>
              <a:gd name="connsiteX196" fmla="*/ 2253310 w 4725218"/>
              <a:gd name="connsiteY196" fmla="*/ 768829 h 1329439"/>
              <a:gd name="connsiteX197" fmla="*/ 2270799 w 4725218"/>
              <a:gd name="connsiteY197" fmla="*/ 748176 h 1329439"/>
              <a:gd name="connsiteX198" fmla="*/ 2263108 w 4725218"/>
              <a:gd name="connsiteY198" fmla="*/ 761039 h 1329439"/>
              <a:gd name="connsiteX199" fmla="*/ 2269218 w 4725218"/>
              <a:gd name="connsiteY199" fmla="*/ 756181 h 1329439"/>
              <a:gd name="connsiteX200" fmla="*/ 2760969 w 4725218"/>
              <a:gd name="connsiteY200" fmla="*/ 609600 h 1329439"/>
              <a:gd name="connsiteX201" fmla="*/ 3131397 w 4725218"/>
              <a:gd name="connsiteY201" fmla="*/ 685495 h 1329439"/>
              <a:gd name="connsiteX202" fmla="*/ 3179603 w 4725218"/>
              <a:gd name="connsiteY202" fmla="*/ 709674 h 1329439"/>
              <a:gd name="connsiteX203" fmla="*/ 3183917 w 4725218"/>
              <a:gd name="connsiteY203" fmla="*/ 705270 h 1329439"/>
              <a:gd name="connsiteX204" fmla="*/ 3193452 w 4725218"/>
              <a:gd name="connsiteY204" fmla="*/ 714292 h 1329439"/>
              <a:gd name="connsiteX205" fmla="*/ 3633281 w 4725218"/>
              <a:gd name="connsiteY205" fmla="*/ 861044 h 1329439"/>
              <a:gd name="connsiteX206" fmla="*/ 4098109 w 4725218"/>
              <a:gd name="connsiteY206" fmla="*/ 691222 h 1329439"/>
              <a:gd name="connsiteX207" fmla="*/ 4115618 w 4725218"/>
              <a:gd name="connsiteY207" fmla="*/ 670545 h 1329439"/>
              <a:gd name="connsiteX208" fmla="*/ 4097935 w 4725218"/>
              <a:gd name="connsiteY208" fmla="*/ 700118 h 1329439"/>
              <a:gd name="connsiteX209" fmla="*/ 3504268 w 4725218"/>
              <a:gd name="connsiteY209" fmla="*/ 947008 h 1329439"/>
              <a:gd name="connsiteX210" fmla="*/ 3133841 w 4725218"/>
              <a:gd name="connsiteY210" fmla="*/ 871112 h 1329439"/>
              <a:gd name="connsiteX211" fmla="*/ 3085635 w 4725218"/>
              <a:gd name="connsiteY211" fmla="*/ 846933 h 1329439"/>
              <a:gd name="connsiteX212" fmla="*/ 3081321 w 4725218"/>
              <a:gd name="connsiteY212" fmla="*/ 851338 h 1329439"/>
              <a:gd name="connsiteX213" fmla="*/ 3071785 w 4725218"/>
              <a:gd name="connsiteY213" fmla="*/ 842316 h 1329439"/>
              <a:gd name="connsiteX214" fmla="*/ 2631956 w 4725218"/>
              <a:gd name="connsiteY214" fmla="*/ 695564 h 1329439"/>
              <a:gd name="connsiteX215" fmla="*/ 2208894 w 4725218"/>
              <a:gd name="connsiteY215" fmla="*/ 828580 h 1329439"/>
              <a:gd name="connsiteX216" fmla="*/ 2208643 w 4725218"/>
              <a:gd name="connsiteY216" fmla="*/ 828789 h 1329439"/>
              <a:gd name="connsiteX217" fmla="*/ 2207150 w 4725218"/>
              <a:gd name="connsiteY217" fmla="*/ 830370 h 1329439"/>
              <a:gd name="connsiteX218" fmla="*/ 2180364 w 4725218"/>
              <a:gd name="connsiteY218" fmla="*/ 854870 h 1329439"/>
              <a:gd name="connsiteX219" fmla="*/ 2167109 w 4725218"/>
              <a:gd name="connsiteY219" fmla="*/ 865409 h 1329439"/>
              <a:gd name="connsiteX220" fmla="*/ 2149619 w 4725218"/>
              <a:gd name="connsiteY220" fmla="*/ 886062 h 1329439"/>
              <a:gd name="connsiteX221" fmla="*/ 2157311 w 4725218"/>
              <a:gd name="connsiteY221" fmla="*/ 873200 h 1329439"/>
              <a:gd name="connsiteX222" fmla="*/ 2151201 w 4725218"/>
              <a:gd name="connsiteY222" fmla="*/ 878058 h 1329439"/>
              <a:gd name="connsiteX223" fmla="*/ 1659449 w 4725218"/>
              <a:gd name="connsiteY223" fmla="*/ 1024639 h 1329439"/>
              <a:gd name="connsiteX224" fmla="*/ 1289022 w 4725218"/>
              <a:gd name="connsiteY224" fmla="*/ 948744 h 1329439"/>
              <a:gd name="connsiteX225" fmla="*/ 1240816 w 4725218"/>
              <a:gd name="connsiteY225" fmla="*/ 924565 h 1329439"/>
              <a:gd name="connsiteX226" fmla="*/ 1236502 w 4725218"/>
              <a:gd name="connsiteY226" fmla="*/ 928969 h 1329439"/>
              <a:gd name="connsiteX227" fmla="*/ 1226966 w 4725218"/>
              <a:gd name="connsiteY227" fmla="*/ 919947 h 1329439"/>
              <a:gd name="connsiteX228" fmla="*/ 787137 w 4725218"/>
              <a:gd name="connsiteY228" fmla="*/ 773195 h 1329439"/>
              <a:gd name="connsiteX229" fmla="*/ 322310 w 4725218"/>
              <a:gd name="connsiteY229" fmla="*/ 943017 h 1329439"/>
              <a:gd name="connsiteX230" fmla="*/ 152401 w 4725218"/>
              <a:gd name="connsiteY230" fmla="*/ 1116094 h 1329439"/>
              <a:gd name="connsiteX231" fmla="*/ 170084 w 4725218"/>
              <a:gd name="connsiteY231" fmla="*/ 1086521 h 1329439"/>
              <a:gd name="connsiteX232" fmla="*/ 763751 w 4725218"/>
              <a:gd name="connsiteY232" fmla="*/ 839631 h 1329439"/>
              <a:gd name="connsiteX233" fmla="*/ 1134178 w 4725218"/>
              <a:gd name="connsiteY233" fmla="*/ 915527 h 1329439"/>
              <a:gd name="connsiteX234" fmla="*/ 1182384 w 4725218"/>
              <a:gd name="connsiteY234" fmla="*/ 939706 h 1329439"/>
              <a:gd name="connsiteX235" fmla="*/ 1186697 w 4725218"/>
              <a:gd name="connsiteY235" fmla="*/ 935301 h 1329439"/>
              <a:gd name="connsiteX236" fmla="*/ 1196233 w 4725218"/>
              <a:gd name="connsiteY236" fmla="*/ 944323 h 1329439"/>
              <a:gd name="connsiteX237" fmla="*/ 1636062 w 4725218"/>
              <a:gd name="connsiteY237" fmla="*/ 1091076 h 1329439"/>
              <a:gd name="connsiteX238" fmla="*/ 2059125 w 4725218"/>
              <a:gd name="connsiteY238" fmla="*/ 958059 h 1329439"/>
              <a:gd name="connsiteX239" fmla="*/ 2059376 w 4725218"/>
              <a:gd name="connsiteY239" fmla="*/ 957850 h 1329439"/>
              <a:gd name="connsiteX240" fmla="*/ 2060868 w 4725218"/>
              <a:gd name="connsiteY240" fmla="*/ 956269 h 1329439"/>
              <a:gd name="connsiteX241" fmla="*/ 2087654 w 4725218"/>
              <a:gd name="connsiteY241" fmla="*/ 931769 h 1329439"/>
              <a:gd name="connsiteX242" fmla="*/ 2100910 w 4725218"/>
              <a:gd name="connsiteY242" fmla="*/ 921229 h 1329439"/>
              <a:gd name="connsiteX243" fmla="*/ 2118399 w 4725218"/>
              <a:gd name="connsiteY243" fmla="*/ 900576 h 1329439"/>
              <a:gd name="connsiteX244" fmla="*/ 2110708 w 4725218"/>
              <a:gd name="connsiteY244" fmla="*/ 913439 h 1329439"/>
              <a:gd name="connsiteX245" fmla="*/ 2116818 w 4725218"/>
              <a:gd name="connsiteY245" fmla="*/ 908581 h 1329439"/>
              <a:gd name="connsiteX246" fmla="*/ 2608569 w 4725218"/>
              <a:gd name="connsiteY246" fmla="*/ 762000 h 1329439"/>
              <a:gd name="connsiteX247" fmla="*/ 2978997 w 4725218"/>
              <a:gd name="connsiteY247" fmla="*/ 837895 h 1329439"/>
              <a:gd name="connsiteX248" fmla="*/ 3027203 w 4725218"/>
              <a:gd name="connsiteY248" fmla="*/ 862074 h 1329439"/>
              <a:gd name="connsiteX249" fmla="*/ 3031517 w 4725218"/>
              <a:gd name="connsiteY249" fmla="*/ 857670 h 1329439"/>
              <a:gd name="connsiteX250" fmla="*/ 3041052 w 4725218"/>
              <a:gd name="connsiteY250" fmla="*/ 866692 h 1329439"/>
              <a:gd name="connsiteX251" fmla="*/ 3480881 w 4725218"/>
              <a:gd name="connsiteY251" fmla="*/ 1013445 h 1329439"/>
              <a:gd name="connsiteX252" fmla="*/ 3945709 w 4725218"/>
              <a:gd name="connsiteY252" fmla="*/ 843622 h 1329439"/>
              <a:gd name="connsiteX253" fmla="*/ 3963218 w 4725218"/>
              <a:gd name="connsiteY253" fmla="*/ 822945 h 1329439"/>
              <a:gd name="connsiteX254" fmla="*/ 3945535 w 4725218"/>
              <a:gd name="connsiteY254" fmla="*/ 852518 h 1329439"/>
              <a:gd name="connsiteX255" fmla="*/ 3351868 w 4725218"/>
              <a:gd name="connsiteY255" fmla="*/ 1099408 h 1329439"/>
              <a:gd name="connsiteX256" fmla="*/ 2981441 w 4725218"/>
              <a:gd name="connsiteY256" fmla="*/ 1023513 h 1329439"/>
              <a:gd name="connsiteX257" fmla="*/ 2933235 w 4725218"/>
              <a:gd name="connsiteY257" fmla="*/ 999334 h 1329439"/>
              <a:gd name="connsiteX258" fmla="*/ 2928921 w 4725218"/>
              <a:gd name="connsiteY258" fmla="*/ 1003738 h 1329439"/>
              <a:gd name="connsiteX259" fmla="*/ 2919385 w 4725218"/>
              <a:gd name="connsiteY259" fmla="*/ 994716 h 1329439"/>
              <a:gd name="connsiteX260" fmla="*/ 2479556 w 4725218"/>
              <a:gd name="connsiteY260" fmla="*/ 847964 h 1329439"/>
              <a:gd name="connsiteX261" fmla="*/ 2056494 w 4725218"/>
              <a:gd name="connsiteY261" fmla="*/ 980981 h 1329439"/>
              <a:gd name="connsiteX262" fmla="*/ 2056243 w 4725218"/>
              <a:gd name="connsiteY262" fmla="*/ 981190 h 1329439"/>
              <a:gd name="connsiteX263" fmla="*/ 2054750 w 4725218"/>
              <a:gd name="connsiteY263" fmla="*/ 982770 h 1329439"/>
              <a:gd name="connsiteX264" fmla="*/ 2027964 w 4725218"/>
              <a:gd name="connsiteY264" fmla="*/ 1007271 h 1329439"/>
              <a:gd name="connsiteX265" fmla="*/ 2014709 w 4725218"/>
              <a:gd name="connsiteY265" fmla="*/ 1017810 h 1329439"/>
              <a:gd name="connsiteX266" fmla="*/ 1997219 w 4725218"/>
              <a:gd name="connsiteY266" fmla="*/ 1038463 h 1329439"/>
              <a:gd name="connsiteX267" fmla="*/ 2004911 w 4725218"/>
              <a:gd name="connsiteY267" fmla="*/ 1025600 h 1329439"/>
              <a:gd name="connsiteX268" fmla="*/ 1998801 w 4725218"/>
              <a:gd name="connsiteY268" fmla="*/ 1030458 h 1329439"/>
              <a:gd name="connsiteX269" fmla="*/ 1507049 w 4725218"/>
              <a:gd name="connsiteY269" fmla="*/ 1177039 h 1329439"/>
              <a:gd name="connsiteX270" fmla="*/ 1136622 w 4725218"/>
              <a:gd name="connsiteY270" fmla="*/ 1101144 h 1329439"/>
              <a:gd name="connsiteX271" fmla="*/ 1088416 w 4725218"/>
              <a:gd name="connsiteY271" fmla="*/ 1076965 h 1329439"/>
              <a:gd name="connsiteX272" fmla="*/ 1084102 w 4725218"/>
              <a:gd name="connsiteY272" fmla="*/ 1081369 h 1329439"/>
              <a:gd name="connsiteX273" fmla="*/ 1074566 w 4725218"/>
              <a:gd name="connsiteY273" fmla="*/ 1072347 h 1329439"/>
              <a:gd name="connsiteX274" fmla="*/ 634737 w 4725218"/>
              <a:gd name="connsiteY274" fmla="*/ 925595 h 1329439"/>
              <a:gd name="connsiteX275" fmla="*/ 169910 w 4725218"/>
              <a:gd name="connsiteY275" fmla="*/ 1095417 h 1329439"/>
              <a:gd name="connsiteX276" fmla="*/ 0 w 4725218"/>
              <a:gd name="connsiteY276" fmla="*/ 1268494 h 1329439"/>
              <a:gd name="connsiteX277" fmla="*/ 17684 w 4725218"/>
              <a:gd name="connsiteY277" fmla="*/ 1238921 h 1329439"/>
              <a:gd name="connsiteX278" fmla="*/ 611350 w 4725218"/>
              <a:gd name="connsiteY278" fmla="*/ 992031 h 1329439"/>
              <a:gd name="connsiteX279" fmla="*/ 981778 w 4725218"/>
              <a:gd name="connsiteY279" fmla="*/ 1067927 h 1329439"/>
              <a:gd name="connsiteX280" fmla="*/ 1029984 w 4725218"/>
              <a:gd name="connsiteY280" fmla="*/ 1092106 h 1329439"/>
              <a:gd name="connsiteX281" fmla="*/ 1034298 w 4725218"/>
              <a:gd name="connsiteY281" fmla="*/ 1087701 h 1329439"/>
              <a:gd name="connsiteX282" fmla="*/ 1043833 w 4725218"/>
              <a:gd name="connsiteY282" fmla="*/ 1096723 h 1329439"/>
              <a:gd name="connsiteX283" fmla="*/ 1483662 w 4725218"/>
              <a:gd name="connsiteY283" fmla="*/ 1243476 h 1329439"/>
              <a:gd name="connsiteX284" fmla="*/ 1906725 w 4725218"/>
              <a:gd name="connsiteY284" fmla="*/ 1110459 h 1329439"/>
              <a:gd name="connsiteX285" fmla="*/ 1906976 w 4725218"/>
              <a:gd name="connsiteY285" fmla="*/ 1110250 h 1329439"/>
              <a:gd name="connsiteX286" fmla="*/ 1908468 w 4725218"/>
              <a:gd name="connsiteY286" fmla="*/ 1108669 h 1329439"/>
              <a:gd name="connsiteX287" fmla="*/ 1935254 w 4725218"/>
              <a:gd name="connsiteY287" fmla="*/ 1084169 h 1329439"/>
              <a:gd name="connsiteX288" fmla="*/ 1948510 w 4725218"/>
              <a:gd name="connsiteY288" fmla="*/ 1073629 h 1329439"/>
              <a:gd name="connsiteX289" fmla="*/ 1965999 w 4725218"/>
              <a:gd name="connsiteY289" fmla="*/ 1052977 h 1329439"/>
              <a:gd name="connsiteX290" fmla="*/ 1958308 w 4725218"/>
              <a:gd name="connsiteY290" fmla="*/ 1065839 h 1329439"/>
              <a:gd name="connsiteX291" fmla="*/ 1964418 w 4725218"/>
              <a:gd name="connsiteY291" fmla="*/ 1060981 h 1329439"/>
              <a:gd name="connsiteX292" fmla="*/ 2456169 w 4725218"/>
              <a:gd name="connsiteY292" fmla="*/ 914400 h 1329439"/>
              <a:gd name="connsiteX293" fmla="*/ 2826597 w 4725218"/>
              <a:gd name="connsiteY293" fmla="*/ 990296 h 1329439"/>
              <a:gd name="connsiteX294" fmla="*/ 2874803 w 4725218"/>
              <a:gd name="connsiteY294" fmla="*/ 1014475 h 1329439"/>
              <a:gd name="connsiteX295" fmla="*/ 2879117 w 4725218"/>
              <a:gd name="connsiteY295" fmla="*/ 1010070 h 1329439"/>
              <a:gd name="connsiteX296" fmla="*/ 2888652 w 4725218"/>
              <a:gd name="connsiteY296" fmla="*/ 1019092 h 1329439"/>
              <a:gd name="connsiteX297" fmla="*/ 3328481 w 4725218"/>
              <a:gd name="connsiteY297" fmla="*/ 1165845 h 1329439"/>
              <a:gd name="connsiteX298" fmla="*/ 3793309 w 4725218"/>
              <a:gd name="connsiteY298" fmla="*/ 996023 h 1329439"/>
              <a:gd name="connsiteX299" fmla="*/ 3810818 w 4725218"/>
              <a:gd name="connsiteY299" fmla="*/ 975345 h 1329439"/>
              <a:gd name="connsiteX300" fmla="*/ 3793135 w 4725218"/>
              <a:gd name="connsiteY300" fmla="*/ 1004918 h 1329439"/>
              <a:gd name="connsiteX301" fmla="*/ 3199468 w 4725218"/>
              <a:gd name="connsiteY301" fmla="*/ 1251808 h 1329439"/>
              <a:gd name="connsiteX302" fmla="*/ 2829041 w 4725218"/>
              <a:gd name="connsiteY302" fmla="*/ 1175913 h 1329439"/>
              <a:gd name="connsiteX303" fmla="*/ 2780835 w 4725218"/>
              <a:gd name="connsiteY303" fmla="*/ 1151734 h 1329439"/>
              <a:gd name="connsiteX304" fmla="*/ 2776521 w 4725218"/>
              <a:gd name="connsiteY304" fmla="*/ 1156138 h 1329439"/>
              <a:gd name="connsiteX305" fmla="*/ 2766985 w 4725218"/>
              <a:gd name="connsiteY305" fmla="*/ 1147116 h 1329439"/>
              <a:gd name="connsiteX306" fmla="*/ 2327156 w 4725218"/>
              <a:gd name="connsiteY306" fmla="*/ 1000364 h 1329439"/>
              <a:gd name="connsiteX307" fmla="*/ 1904094 w 4725218"/>
              <a:gd name="connsiteY307" fmla="*/ 1133381 h 1329439"/>
              <a:gd name="connsiteX308" fmla="*/ 1903843 w 4725218"/>
              <a:gd name="connsiteY308" fmla="*/ 1133590 h 1329439"/>
              <a:gd name="connsiteX309" fmla="*/ 1902350 w 4725218"/>
              <a:gd name="connsiteY309" fmla="*/ 1135170 h 1329439"/>
              <a:gd name="connsiteX310" fmla="*/ 1875564 w 4725218"/>
              <a:gd name="connsiteY310" fmla="*/ 1159671 h 1329439"/>
              <a:gd name="connsiteX311" fmla="*/ 1862309 w 4725218"/>
              <a:gd name="connsiteY311" fmla="*/ 1170210 h 1329439"/>
              <a:gd name="connsiteX312" fmla="*/ 1844819 w 4725218"/>
              <a:gd name="connsiteY312" fmla="*/ 1190863 h 1329439"/>
              <a:gd name="connsiteX313" fmla="*/ 1852511 w 4725218"/>
              <a:gd name="connsiteY313" fmla="*/ 1178000 h 1329439"/>
              <a:gd name="connsiteX314" fmla="*/ 1846401 w 4725218"/>
              <a:gd name="connsiteY314" fmla="*/ 1182858 h 1329439"/>
              <a:gd name="connsiteX315" fmla="*/ 1354649 w 4725218"/>
              <a:gd name="connsiteY315" fmla="*/ 1329439 h 1329439"/>
              <a:gd name="connsiteX316" fmla="*/ 984222 w 4725218"/>
              <a:gd name="connsiteY316" fmla="*/ 1253544 h 1329439"/>
              <a:gd name="connsiteX317" fmla="*/ 936016 w 4725218"/>
              <a:gd name="connsiteY317" fmla="*/ 1229365 h 1329439"/>
              <a:gd name="connsiteX318" fmla="*/ 931702 w 4725218"/>
              <a:gd name="connsiteY318" fmla="*/ 1233769 h 1329439"/>
              <a:gd name="connsiteX319" fmla="*/ 922167 w 4725218"/>
              <a:gd name="connsiteY319" fmla="*/ 1224747 h 1329439"/>
              <a:gd name="connsiteX320" fmla="*/ 482337 w 4725218"/>
              <a:gd name="connsiteY320" fmla="*/ 1077995 h 1329439"/>
              <a:gd name="connsiteX321" fmla="*/ 17510 w 4725218"/>
              <a:gd name="connsiteY321" fmla="*/ 1247817 h 132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Lst>
            <a:rect l="l" t="t" r="r" b="b"/>
            <a:pathLst>
              <a:path w="4725218" h="1329439">
                <a:moveTo>
                  <a:pt x="914400" y="354094"/>
                </a:moveTo>
                <a:lnTo>
                  <a:pt x="932083" y="324521"/>
                </a:lnTo>
                <a:cubicBezTo>
                  <a:pt x="1040494" y="178192"/>
                  <a:pt x="1265614" y="77631"/>
                  <a:pt x="1525750" y="77631"/>
                </a:cubicBezTo>
                <a:cubicBezTo>
                  <a:pt x="1662965" y="77631"/>
                  <a:pt x="1790437" y="105610"/>
                  <a:pt x="1896177" y="153526"/>
                </a:cubicBezTo>
                <a:lnTo>
                  <a:pt x="1944384" y="177705"/>
                </a:lnTo>
                <a:lnTo>
                  <a:pt x="1948697" y="173301"/>
                </a:lnTo>
                <a:lnTo>
                  <a:pt x="1958233" y="182323"/>
                </a:lnTo>
                <a:cubicBezTo>
                  <a:pt x="2062777" y="271948"/>
                  <a:pt x="2220990" y="329075"/>
                  <a:pt x="2398062" y="329075"/>
                </a:cubicBezTo>
                <a:cubicBezTo>
                  <a:pt x="2565911" y="329075"/>
                  <a:pt x="2716816" y="277743"/>
                  <a:pt x="2821125" y="196058"/>
                </a:cubicBezTo>
                <a:lnTo>
                  <a:pt x="2821376" y="195849"/>
                </a:lnTo>
                <a:lnTo>
                  <a:pt x="2822868" y="194269"/>
                </a:lnTo>
                <a:cubicBezTo>
                  <a:pt x="2831388" y="185892"/>
                  <a:pt x="2840323" y="177721"/>
                  <a:pt x="2849654" y="169768"/>
                </a:cubicBezTo>
                <a:lnTo>
                  <a:pt x="2862910" y="159229"/>
                </a:lnTo>
                <a:lnTo>
                  <a:pt x="2880399" y="138576"/>
                </a:lnTo>
                <a:lnTo>
                  <a:pt x="2872708" y="151439"/>
                </a:lnTo>
                <a:lnTo>
                  <a:pt x="2878818" y="146581"/>
                </a:lnTo>
                <a:cubicBezTo>
                  <a:pt x="3000062" y="56566"/>
                  <a:pt x="3175467" y="0"/>
                  <a:pt x="3370570" y="0"/>
                </a:cubicBezTo>
                <a:cubicBezTo>
                  <a:pt x="3507784" y="0"/>
                  <a:pt x="3635256" y="27979"/>
                  <a:pt x="3740997" y="75895"/>
                </a:cubicBezTo>
                <a:lnTo>
                  <a:pt x="3789203" y="100074"/>
                </a:lnTo>
                <a:lnTo>
                  <a:pt x="3793517" y="95670"/>
                </a:lnTo>
                <a:lnTo>
                  <a:pt x="3803052" y="104692"/>
                </a:lnTo>
                <a:cubicBezTo>
                  <a:pt x="3907596" y="194317"/>
                  <a:pt x="4065810" y="251444"/>
                  <a:pt x="4242881" y="251444"/>
                </a:cubicBezTo>
                <a:cubicBezTo>
                  <a:pt x="4434709" y="251444"/>
                  <a:pt x="4604405" y="184399"/>
                  <a:pt x="4707709" y="81622"/>
                </a:cubicBezTo>
                <a:lnTo>
                  <a:pt x="4725218" y="60945"/>
                </a:lnTo>
                <a:lnTo>
                  <a:pt x="4707535" y="90518"/>
                </a:lnTo>
                <a:cubicBezTo>
                  <a:pt x="4599124" y="236846"/>
                  <a:pt x="4374004" y="337408"/>
                  <a:pt x="4113868" y="337408"/>
                </a:cubicBezTo>
                <a:cubicBezTo>
                  <a:pt x="3976654" y="337408"/>
                  <a:pt x="3849182" y="309429"/>
                  <a:pt x="3743441" y="261512"/>
                </a:cubicBezTo>
                <a:lnTo>
                  <a:pt x="3695235" y="237333"/>
                </a:lnTo>
                <a:lnTo>
                  <a:pt x="3690921" y="241738"/>
                </a:lnTo>
                <a:lnTo>
                  <a:pt x="3681386" y="232716"/>
                </a:lnTo>
                <a:cubicBezTo>
                  <a:pt x="3576842" y="143091"/>
                  <a:pt x="3418628" y="85964"/>
                  <a:pt x="3241557" y="85964"/>
                </a:cubicBezTo>
                <a:cubicBezTo>
                  <a:pt x="3073707" y="85964"/>
                  <a:pt x="2922803" y="137295"/>
                  <a:pt x="2818494" y="218980"/>
                </a:cubicBezTo>
                <a:lnTo>
                  <a:pt x="2818243" y="219189"/>
                </a:lnTo>
                <a:lnTo>
                  <a:pt x="2816750" y="220770"/>
                </a:lnTo>
                <a:cubicBezTo>
                  <a:pt x="2808231" y="229147"/>
                  <a:pt x="2799296" y="237318"/>
                  <a:pt x="2789964" y="245270"/>
                </a:cubicBezTo>
                <a:lnTo>
                  <a:pt x="2776709" y="255809"/>
                </a:lnTo>
                <a:lnTo>
                  <a:pt x="2759219" y="276462"/>
                </a:lnTo>
                <a:lnTo>
                  <a:pt x="2766911" y="263600"/>
                </a:lnTo>
                <a:lnTo>
                  <a:pt x="2760801" y="268458"/>
                </a:lnTo>
                <a:cubicBezTo>
                  <a:pt x="2639556" y="358473"/>
                  <a:pt x="2464151" y="415039"/>
                  <a:pt x="2269049" y="415039"/>
                </a:cubicBezTo>
                <a:cubicBezTo>
                  <a:pt x="2131834" y="415039"/>
                  <a:pt x="2004362" y="387060"/>
                  <a:pt x="1898622" y="339143"/>
                </a:cubicBezTo>
                <a:lnTo>
                  <a:pt x="1850416" y="314964"/>
                </a:lnTo>
                <a:lnTo>
                  <a:pt x="1846102" y="319369"/>
                </a:lnTo>
                <a:lnTo>
                  <a:pt x="1836566" y="310347"/>
                </a:lnTo>
                <a:cubicBezTo>
                  <a:pt x="1732022" y="220722"/>
                  <a:pt x="1573809" y="163595"/>
                  <a:pt x="1396737" y="163595"/>
                </a:cubicBezTo>
                <a:cubicBezTo>
                  <a:pt x="1204909" y="163595"/>
                  <a:pt x="1035214" y="230640"/>
                  <a:pt x="931910" y="333416"/>
                </a:cubicBezTo>
                <a:close/>
                <a:moveTo>
                  <a:pt x="762000" y="506494"/>
                </a:moveTo>
                <a:lnTo>
                  <a:pt x="779683" y="476921"/>
                </a:lnTo>
                <a:cubicBezTo>
                  <a:pt x="888095" y="330592"/>
                  <a:pt x="1113214" y="230031"/>
                  <a:pt x="1373350" y="230031"/>
                </a:cubicBezTo>
                <a:cubicBezTo>
                  <a:pt x="1510565" y="230031"/>
                  <a:pt x="1638037" y="258010"/>
                  <a:pt x="1743777" y="305926"/>
                </a:cubicBezTo>
                <a:lnTo>
                  <a:pt x="1791984" y="330105"/>
                </a:lnTo>
                <a:lnTo>
                  <a:pt x="1796297" y="325701"/>
                </a:lnTo>
                <a:lnTo>
                  <a:pt x="1805833" y="334723"/>
                </a:lnTo>
                <a:cubicBezTo>
                  <a:pt x="1910377" y="424348"/>
                  <a:pt x="2068590" y="481475"/>
                  <a:pt x="2245662" y="481475"/>
                </a:cubicBezTo>
                <a:cubicBezTo>
                  <a:pt x="2413511" y="481475"/>
                  <a:pt x="2564416" y="430143"/>
                  <a:pt x="2668725" y="348458"/>
                </a:cubicBezTo>
                <a:lnTo>
                  <a:pt x="2668976" y="348249"/>
                </a:lnTo>
                <a:lnTo>
                  <a:pt x="2670468" y="346669"/>
                </a:lnTo>
                <a:cubicBezTo>
                  <a:pt x="2678988" y="338292"/>
                  <a:pt x="2687923" y="330121"/>
                  <a:pt x="2697254" y="322168"/>
                </a:cubicBezTo>
                <a:lnTo>
                  <a:pt x="2710510" y="311629"/>
                </a:lnTo>
                <a:lnTo>
                  <a:pt x="2727999" y="290976"/>
                </a:lnTo>
                <a:lnTo>
                  <a:pt x="2720308" y="303839"/>
                </a:lnTo>
                <a:lnTo>
                  <a:pt x="2726418" y="298981"/>
                </a:lnTo>
                <a:cubicBezTo>
                  <a:pt x="2847662" y="208966"/>
                  <a:pt x="3023067" y="152400"/>
                  <a:pt x="3218169" y="152400"/>
                </a:cubicBezTo>
                <a:cubicBezTo>
                  <a:pt x="3355384" y="152400"/>
                  <a:pt x="3482856" y="180379"/>
                  <a:pt x="3588597" y="228295"/>
                </a:cubicBezTo>
                <a:lnTo>
                  <a:pt x="3636803" y="252474"/>
                </a:lnTo>
                <a:lnTo>
                  <a:pt x="3641117" y="248070"/>
                </a:lnTo>
                <a:lnTo>
                  <a:pt x="3650652" y="257092"/>
                </a:lnTo>
                <a:cubicBezTo>
                  <a:pt x="3755196" y="346717"/>
                  <a:pt x="3913410" y="403844"/>
                  <a:pt x="4090481" y="403844"/>
                </a:cubicBezTo>
                <a:cubicBezTo>
                  <a:pt x="4282309" y="403844"/>
                  <a:pt x="4452005" y="336799"/>
                  <a:pt x="4555309" y="234022"/>
                </a:cubicBezTo>
                <a:lnTo>
                  <a:pt x="4572818" y="213345"/>
                </a:lnTo>
                <a:lnTo>
                  <a:pt x="4555135" y="242918"/>
                </a:lnTo>
                <a:cubicBezTo>
                  <a:pt x="4446724" y="389246"/>
                  <a:pt x="4221604" y="489808"/>
                  <a:pt x="3961468" y="489808"/>
                </a:cubicBezTo>
                <a:cubicBezTo>
                  <a:pt x="3824254" y="489808"/>
                  <a:pt x="3696782" y="461829"/>
                  <a:pt x="3591041" y="413912"/>
                </a:cubicBezTo>
                <a:lnTo>
                  <a:pt x="3542835" y="389733"/>
                </a:lnTo>
                <a:lnTo>
                  <a:pt x="3538521" y="394138"/>
                </a:lnTo>
                <a:lnTo>
                  <a:pt x="3528986" y="385116"/>
                </a:lnTo>
                <a:cubicBezTo>
                  <a:pt x="3424442" y="295491"/>
                  <a:pt x="3266228" y="238364"/>
                  <a:pt x="3089156" y="238364"/>
                </a:cubicBezTo>
                <a:cubicBezTo>
                  <a:pt x="2921307" y="238364"/>
                  <a:pt x="2770403" y="289695"/>
                  <a:pt x="2666094" y="371380"/>
                </a:cubicBezTo>
                <a:lnTo>
                  <a:pt x="2665843" y="371589"/>
                </a:lnTo>
                <a:lnTo>
                  <a:pt x="2664350" y="373170"/>
                </a:lnTo>
                <a:cubicBezTo>
                  <a:pt x="2655831" y="381547"/>
                  <a:pt x="2646896" y="389718"/>
                  <a:pt x="2637564" y="397670"/>
                </a:cubicBezTo>
                <a:lnTo>
                  <a:pt x="2624309" y="408209"/>
                </a:lnTo>
                <a:lnTo>
                  <a:pt x="2606819" y="428862"/>
                </a:lnTo>
                <a:lnTo>
                  <a:pt x="2614511" y="416000"/>
                </a:lnTo>
                <a:lnTo>
                  <a:pt x="2608401" y="420858"/>
                </a:lnTo>
                <a:cubicBezTo>
                  <a:pt x="2487156" y="510873"/>
                  <a:pt x="2311751" y="567439"/>
                  <a:pt x="2116649" y="567439"/>
                </a:cubicBezTo>
                <a:cubicBezTo>
                  <a:pt x="1979434" y="567439"/>
                  <a:pt x="1851962" y="539460"/>
                  <a:pt x="1746222" y="491543"/>
                </a:cubicBezTo>
                <a:lnTo>
                  <a:pt x="1698016" y="467364"/>
                </a:lnTo>
                <a:lnTo>
                  <a:pt x="1693702" y="471769"/>
                </a:lnTo>
                <a:lnTo>
                  <a:pt x="1684166" y="462747"/>
                </a:lnTo>
                <a:cubicBezTo>
                  <a:pt x="1579622" y="373122"/>
                  <a:pt x="1421409" y="315995"/>
                  <a:pt x="1244337" y="315995"/>
                </a:cubicBezTo>
                <a:cubicBezTo>
                  <a:pt x="1052509" y="315995"/>
                  <a:pt x="882814" y="383040"/>
                  <a:pt x="779510" y="485816"/>
                </a:cubicBezTo>
                <a:close/>
                <a:moveTo>
                  <a:pt x="609600" y="658894"/>
                </a:moveTo>
                <a:lnTo>
                  <a:pt x="627283" y="629321"/>
                </a:lnTo>
                <a:cubicBezTo>
                  <a:pt x="735695" y="482992"/>
                  <a:pt x="960814" y="382431"/>
                  <a:pt x="1220950" y="382431"/>
                </a:cubicBezTo>
                <a:cubicBezTo>
                  <a:pt x="1358165" y="382431"/>
                  <a:pt x="1485637" y="410410"/>
                  <a:pt x="1591377" y="458326"/>
                </a:cubicBezTo>
                <a:lnTo>
                  <a:pt x="1639584" y="482505"/>
                </a:lnTo>
                <a:lnTo>
                  <a:pt x="1643897" y="478101"/>
                </a:lnTo>
                <a:lnTo>
                  <a:pt x="1653433" y="487123"/>
                </a:lnTo>
                <a:cubicBezTo>
                  <a:pt x="1757977" y="576748"/>
                  <a:pt x="1916190" y="633875"/>
                  <a:pt x="2093262" y="633875"/>
                </a:cubicBezTo>
                <a:cubicBezTo>
                  <a:pt x="2261111" y="633875"/>
                  <a:pt x="2412016" y="582543"/>
                  <a:pt x="2516325" y="500858"/>
                </a:cubicBezTo>
                <a:lnTo>
                  <a:pt x="2516576" y="500649"/>
                </a:lnTo>
                <a:lnTo>
                  <a:pt x="2518068" y="499069"/>
                </a:lnTo>
                <a:cubicBezTo>
                  <a:pt x="2526588" y="490692"/>
                  <a:pt x="2535523" y="482521"/>
                  <a:pt x="2544854" y="474568"/>
                </a:cubicBezTo>
                <a:lnTo>
                  <a:pt x="2558110" y="464029"/>
                </a:lnTo>
                <a:lnTo>
                  <a:pt x="2575599" y="443376"/>
                </a:lnTo>
                <a:lnTo>
                  <a:pt x="2567908" y="456239"/>
                </a:lnTo>
                <a:lnTo>
                  <a:pt x="2574018" y="451381"/>
                </a:lnTo>
                <a:cubicBezTo>
                  <a:pt x="2695262" y="361366"/>
                  <a:pt x="2870667" y="304800"/>
                  <a:pt x="3065769" y="304800"/>
                </a:cubicBezTo>
                <a:cubicBezTo>
                  <a:pt x="3202984" y="304800"/>
                  <a:pt x="3330456" y="332779"/>
                  <a:pt x="3436197" y="380695"/>
                </a:cubicBezTo>
                <a:lnTo>
                  <a:pt x="3484403" y="404874"/>
                </a:lnTo>
                <a:lnTo>
                  <a:pt x="3488717" y="400470"/>
                </a:lnTo>
                <a:lnTo>
                  <a:pt x="3498252" y="409492"/>
                </a:lnTo>
                <a:cubicBezTo>
                  <a:pt x="3602796" y="499117"/>
                  <a:pt x="3761010" y="556244"/>
                  <a:pt x="3938081" y="556244"/>
                </a:cubicBezTo>
                <a:cubicBezTo>
                  <a:pt x="4129909" y="556244"/>
                  <a:pt x="4299605" y="489199"/>
                  <a:pt x="4402909" y="386422"/>
                </a:cubicBezTo>
                <a:lnTo>
                  <a:pt x="4420418" y="365745"/>
                </a:lnTo>
                <a:lnTo>
                  <a:pt x="4402735" y="395318"/>
                </a:lnTo>
                <a:cubicBezTo>
                  <a:pt x="4294324" y="541646"/>
                  <a:pt x="4069204" y="642208"/>
                  <a:pt x="3809068" y="642208"/>
                </a:cubicBezTo>
                <a:cubicBezTo>
                  <a:pt x="3671854" y="642208"/>
                  <a:pt x="3544382" y="614229"/>
                  <a:pt x="3438641" y="566312"/>
                </a:cubicBezTo>
                <a:lnTo>
                  <a:pt x="3390435" y="542133"/>
                </a:lnTo>
                <a:lnTo>
                  <a:pt x="3386121" y="546538"/>
                </a:lnTo>
                <a:lnTo>
                  <a:pt x="3376586" y="537516"/>
                </a:lnTo>
                <a:cubicBezTo>
                  <a:pt x="3272042" y="447891"/>
                  <a:pt x="3113828" y="390764"/>
                  <a:pt x="2936756" y="390764"/>
                </a:cubicBezTo>
                <a:cubicBezTo>
                  <a:pt x="2768907" y="390764"/>
                  <a:pt x="2618003" y="442095"/>
                  <a:pt x="2513694" y="523780"/>
                </a:cubicBezTo>
                <a:lnTo>
                  <a:pt x="2513443" y="523989"/>
                </a:lnTo>
                <a:lnTo>
                  <a:pt x="2511950" y="525570"/>
                </a:lnTo>
                <a:cubicBezTo>
                  <a:pt x="2503431" y="533947"/>
                  <a:pt x="2494496" y="542118"/>
                  <a:pt x="2485164" y="550070"/>
                </a:cubicBezTo>
                <a:lnTo>
                  <a:pt x="2471909" y="560609"/>
                </a:lnTo>
                <a:lnTo>
                  <a:pt x="2454419" y="581262"/>
                </a:lnTo>
                <a:lnTo>
                  <a:pt x="2462111" y="568400"/>
                </a:lnTo>
                <a:lnTo>
                  <a:pt x="2456001" y="573258"/>
                </a:lnTo>
                <a:cubicBezTo>
                  <a:pt x="2334756" y="663273"/>
                  <a:pt x="2159351" y="719839"/>
                  <a:pt x="1964249" y="719839"/>
                </a:cubicBezTo>
                <a:cubicBezTo>
                  <a:pt x="1827034" y="719839"/>
                  <a:pt x="1699562" y="691860"/>
                  <a:pt x="1593822" y="643943"/>
                </a:cubicBezTo>
                <a:lnTo>
                  <a:pt x="1545616" y="619764"/>
                </a:lnTo>
                <a:lnTo>
                  <a:pt x="1541302" y="624169"/>
                </a:lnTo>
                <a:lnTo>
                  <a:pt x="1531766" y="615147"/>
                </a:lnTo>
                <a:cubicBezTo>
                  <a:pt x="1427222" y="525522"/>
                  <a:pt x="1269009" y="468395"/>
                  <a:pt x="1091937" y="468395"/>
                </a:cubicBezTo>
                <a:cubicBezTo>
                  <a:pt x="900109" y="468395"/>
                  <a:pt x="730414" y="535440"/>
                  <a:pt x="627110" y="638216"/>
                </a:cubicBezTo>
                <a:close/>
                <a:moveTo>
                  <a:pt x="457201" y="811294"/>
                </a:moveTo>
                <a:lnTo>
                  <a:pt x="474883" y="781721"/>
                </a:lnTo>
                <a:cubicBezTo>
                  <a:pt x="583295" y="635392"/>
                  <a:pt x="808414" y="534831"/>
                  <a:pt x="1068550" y="534831"/>
                </a:cubicBezTo>
                <a:cubicBezTo>
                  <a:pt x="1205765" y="534831"/>
                  <a:pt x="1333237" y="562810"/>
                  <a:pt x="1438977" y="610726"/>
                </a:cubicBezTo>
                <a:lnTo>
                  <a:pt x="1487184" y="634905"/>
                </a:lnTo>
                <a:lnTo>
                  <a:pt x="1491497" y="630501"/>
                </a:lnTo>
                <a:lnTo>
                  <a:pt x="1501033" y="639523"/>
                </a:lnTo>
                <a:cubicBezTo>
                  <a:pt x="1605577" y="729148"/>
                  <a:pt x="1763790" y="786275"/>
                  <a:pt x="1940862" y="786275"/>
                </a:cubicBezTo>
                <a:cubicBezTo>
                  <a:pt x="2108711" y="786275"/>
                  <a:pt x="2259616" y="734943"/>
                  <a:pt x="2363925" y="653258"/>
                </a:cubicBezTo>
                <a:lnTo>
                  <a:pt x="2364176" y="653049"/>
                </a:lnTo>
                <a:lnTo>
                  <a:pt x="2365668" y="651469"/>
                </a:lnTo>
                <a:cubicBezTo>
                  <a:pt x="2374188" y="643092"/>
                  <a:pt x="2383123" y="634921"/>
                  <a:pt x="2392454" y="626968"/>
                </a:cubicBezTo>
                <a:lnTo>
                  <a:pt x="2405710" y="616429"/>
                </a:lnTo>
                <a:lnTo>
                  <a:pt x="2423199" y="595776"/>
                </a:lnTo>
                <a:lnTo>
                  <a:pt x="2415508" y="608639"/>
                </a:lnTo>
                <a:lnTo>
                  <a:pt x="2421618" y="603781"/>
                </a:lnTo>
                <a:cubicBezTo>
                  <a:pt x="2542862" y="513766"/>
                  <a:pt x="2718267" y="457200"/>
                  <a:pt x="2913369" y="457200"/>
                </a:cubicBezTo>
                <a:cubicBezTo>
                  <a:pt x="3050584" y="457200"/>
                  <a:pt x="3178056" y="485179"/>
                  <a:pt x="3283797" y="533095"/>
                </a:cubicBezTo>
                <a:lnTo>
                  <a:pt x="3332003" y="557274"/>
                </a:lnTo>
                <a:lnTo>
                  <a:pt x="3336317" y="552870"/>
                </a:lnTo>
                <a:lnTo>
                  <a:pt x="3345852" y="561892"/>
                </a:lnTo>
                <a:cubicBezTo>
                  <a:pt x="3450396" y="651517"/>
                  <a:pt x="3608610" y="708644"/>
                  <a:pt x="3785681" y="708644"/>
                </a:cubicBezTo>
                <a:cubicBezTo>
                  <a:pt x="3977509" y="708644"/>
                  <a:pt x="4147205" y="641599"/>
                  <a:pt x="4250509" y="538822"/>
                </a:cubicBezTo>
                <a:lnTo>
                  <a:pt x="4268018" y="518145"/>
                </a:lnTo>
                <a:lnTo>
                  <a:pt x="4250335" y="547718"/>
                </a:lnTo>
                <a:cubicBezTo>
                  <a:pt x="4141924" y="694046"/>
                  <a:pt x="3916804" y="794608"/>
                  <a:pt x="3656668" y="794608"/>
                </a:cubicBezTo>
                <a:cubicBezTo>
                  <a:pt x="3519454" y="794608"/>
                  <a:pt x="3391982" y="766629"/>
                  <a:pt x="3286241" y="718712"/>
                </a:cubicBezTo>
                <a:lnTo>
                  <a:pt x="3238035" y="694533"/>
                </a:lnTo>
                <a:lnTo>
                  <a:pt x="3233721" y="698938"/>
                </a:lnTo>
                <a:lnTo>
                  <a:pt x="3224185" y="689916"/>
                </a:lnTo>
                <a:cubicBezTo>
                  <a:pt x="3119641" y="600291"/>
                  <a:pt x="2961428" y="543164"/>
                  <a:pt x="2784356" y="543164"/>
                </a:cubicBezTo>
                <a:cubicBezTo>
                  <a:pt x="2616507" y="543164"/>
                  <a:pt x="2465603" y="594495"/>
                  <a:pt x="2361294" y="676180"/>
                </a:cubicBezTo>
                <a:lnTo>
                  <a:pt x="2361043" y="676389"/>
                </a:lnTo>
                <a:lnTo>
                  <a:pt x="2359550" y="677970"/>
                </a:lnTo>
                <a:cubicBezTo>
                  <a:pt x="2351031" y="686347"/>
                  <a:pt x="2342096" y="694518"/>
                  <a:pt x="2332764" y="702470"/>
                </a:cubicBezTo>
                <a:lnTo>
                  <a:pt x="2319509" y="713009"/>
                </a:lnTo>
                <a:lnTo>
                  <a:pt x="2302019" y="733662"/>
                </a:lnTo>
                <a:lnTo>
                  <a:pt x="2309711" y="720800"/>
                </a:lnTo>
                <a:lnTo>
                  <a:pt x="2303601" y="725658"/>
                </a:lnTo>
                <a:cubicBezTo>
                  <a:pt x="2182356" y="815673"/>
                  <a:pt x="2006951" y="872239"/>
                  <a:pt x="1811849" y="872239"/>
                </a:cubicBezTo>
                <a:cubicBezTo>
                  <a:pt x="1674634" y="872239"/>
                  <a:pt x="1547162" y="844260"/>
                  <a:pt x="1441422" y="796343"/>
                </a:cubicBezTo>
                <a:lnTo>
                  <a:pt x="1393216" y="772164"/>
                </a:lnTo>
                <a:lnTo>
                  <a:pt x="1388902" y="776569"/>
                </a:lnTo>
                <a:lnTo>
                  <a:pt x="1379366" y="767547"/>
                </a:lnTo>
                <a:cubicBezTo>
                  <a:pt x="1274822" y="677922"/>
                  <a:pt x="1116609" y="620795"/>
                  <a:pt x="939537" y="620795"/>
                </a:cubicBezTo>
                <a:cubicBezTo>
                  <a:pt x="747709" y="620795"/>
                  <a:pt x="578014" y="687840"/>
                  <a:pt x="474710" y="790616"/>
                </a:cubicBezTo>
                <a:close/>
                <a:moveTo>
                  <a:pt x="304800" y="963694"/>
                </a:moveTo>
                <a:lnTo>
                  <a:pt x="322484" y="934121"/>
                </a:lnTo>
                <a:cubicBezTo>
                  <a:pt x="430895" y="787792"/>
                  <a:pt x="656014" y="687231"/>
                  <a:pt x="916150" y="687231"/>
                </a:cubicBezTo>
                <a:cubicBezTo>
                  <a:pt x="1053365" y="687231"/>
                  <a:pt x="1180837" y="715210"/>
                  <a:pt x="1286577" y="763126"/>
                </a:cubicBezTo>
                <a:lnTo>
                  <a:pt x="1334784" y="787305"/>
                </a:lnTo>
                <a:lnTo>
                  <a:pt x="1339097" y="782901"/>
                </a:lnTo>
                <a:lnTo>
                  <a:pt x="1348633" y="791923"/>
                </a:lnTo>
                <a:cubicBezTo>
                  <a:pt x="1453177" y="881548"/>
                  <a:pt x="1611390" y="938676"/>
                  <a:pt x="1788462" y="938676"/>
                </a:cubicBezTo>
                <a:cubicBezTo>
                  <a:pt x="1956311" y="938676"/>
                  <a:pt x="2107216" y="887343"/>
                  <a:pt x="2211525" y="805658"/>
                </a:cubicBezTo>
                <a:lnTo>
                  <a:pt x="2211776" y="805449"/>
                </a:lnTo>
                <a:lnTo>
                  <a:pt x="2213268" y="803869"/>
                </a:lnTo>
                <a:cubicBezTo>
                  <a:pt x="2221788" y="795492"/>
                  <a:pt x="2230723" y="787321"/>
                  <a:pt x="2240054" y="779368"/>
                </a:cubicBezTo>
                <a:lnTo>
                  <a:pt x="2253310" y="768829"/>
                </a:lnTo>
                <a:lnTo>
                  <a:pt x="2270799" y="748176"/>
                </a:lnTo>
                <a:lnTo>
                  <a:pt x="2263108" y="761039"/>
                </a:lnTo>
                <a:lnTo>
                  <a:pt x="2269218" y="756181"/>
                </a:lnTo>
                <a:cubicBezTo>
                  <a:pt x="2390462" y="666166"/>
                  <a:pt x="2565867" y="609600"/>
                  <a:pt x="2760969" y="609600"/>
                </a:cubicBezTo>
                <a:cubicBezTo>
                  <a:pt x="2898184" y="609600"/>
                  <a:pt x="3025656" y="637579"/>
                  <a:pt x="3131397" y="685495"/>
                </a:cubicBezTo>
                <a:lnTo>
                  <a:pt x="3179603" y="709674"/>
                </a:lnTo>
                <a:lnTo>
                  <a:pt x="3183917" y="705270"/>
                </a:lnTo>
                <a:lnTo>
                  <a:pt x="3193452" y="714292"/>
                </a:lnTo>
                <a:cubicBezTo>
                  <a:pt x="3297996" y="803917"/>
                  <a:pt x="3456210" y="861044"/>
                  <a:pt x="3633281" y="861044"/>
                </a:cubicBezTo>
                <a:cubicBezTo>
                  <a:pt x="3825109" y="861044"/>
                  <a:pt x="3994805" y="793999"/>
                  <a:pt x="4098109" y="691222"/>
                </a:cubicBezTo>
                <a:lnTo>
                  <a:pt x="4115618" y="670545"/>
                </a:lnTo>
                <a:lnTo>
                  <a:pt x="4097935" y="700118"/>
                </a:lnTo>
                <a:cubicBezTo>
                  <a:pt x="3989524" y="846446"/>
                  <a:pt x="3764404" y="947008"/>
                  <a:pt x="3504268" y="947008"/>
                </a:cubicBezTo>
                <a:cubicBezTo>
                  <a:pt x="3367054" y="947008"/>
                  <a:pt x="3239582" y="919029"/>
                  <a:pt x="3133841" y="871112"/>
                </a:cubicBezTo>
                <a:lnTo>
                  <a:pt x="3085635" y="846933"/>
                </a:lnTo>
                <a:lnTo>
                  <a:pt x="3081321" y="851338"/>
                </a:lnTo>
                <a:lnTo>
                  <a:pt x="3071785" y="842316"/>
                </a:lnTo>
                <a:cubicBezTo>
                  <a:pt x="2967241" y="752691"/>
                  <a:pt x="2809028" y="695564"/>
                  <a:pt x="2631956" y="695564"/>
                </a:cubicBezTo>
                <a:cubicBezTo>
                  <a:pt x="2464107" y="695564"/>
                  <a:pt x="2313203" y="746895"/>
                  <a:pt x="2208894" y="828580"/>
                </a:cubicBezTo>
                <a:lnTo>
                  <a:pt x="2208643" y="828789"/>
                </a:lnTo>
                <a:lnTo>
                  <a:pt x="2207150" y="830370"/>
                </a:lnTo>
                <a:cubicBezTo>
                  <a:pt x="2198631" y="838747"/>
                  <a:pt x="2189696" y="846918"/>
                  <a:pt x="2180364" y="854870"/>
                </a:cubicBezTo>
                <a:lnTo>
                  <a:pt x="2167109" y="865409"/>
                </a:lnTo>
                <a:lnTo>
                  <a:pt x="2149619" y="886062"/>
                </a:lnTo>
                <a:lnTo>
                  <a:pt x="2157311" y="873200"/>
                </a:lnTo>
                <a:lnTo>
                  <a:pt x="2151201" y="878058"/>
                </a:lnTo>
                <a:cubicBezTo>
                  <a:pt x="2029956" y="968074"/>
                  <a:pt x="1854551" y="1024639"/>
                  <a:pt x="1659449" y="1024639"/>
                </a:cubicBezTo>
                <a:cubicBezTo>
                  <a:pt x="1522234" y="1024639"/>
                  <a:pt x="1394762" y="996660"/>
                  <a:pt x="1289022" y="948744"/>
                </a:cubicBezTo>
                <a:lnTo>
                  <a:pt x="1240816" y="924565"/>
                </a:lnTo>
                <a:lnTo>
                  <a:pt x="1236502" y="928969"/>
                </a:lnTo>
                <a:lnTo>
                  <a:pt x="1226966" y="919947"/>
                </a:lnTo>
                <a:cubicBezTo>
                  <a:pt x="1122422" y="830322"/>
                  <a:pt x="964209" y="773195"/>
                  <a:pt x="787137" y="773195"/>
                </a:cubicBezTo>
                <a:cubicBezTo>
                  <a:pt x="595309" y="773195"/>
                  <a:pt x="425614" y="840240"/>
                  <a:pt x="322310" y="943017"/>
                </a:cubicBezTo>
                <a:close/>
                <a:moveTo>
                  <a:pt x="152401" y="1116094"/>
                </a:moveTo>
                <a:lnTo>
                  <a:pt x="170084" y="1086521"/>
                </a:lnTo>
                <a:cubicBezTo>
                  <a:pt x="278495" y="940193"/>
                  <a:pt x="503615" y="839631"/>
                  <a:pt x="763751" y="839631"/>
                </a:cubicBezTo>
                <a:cubicBezTo>
                  <a:pt x="900965" y="839631"/>
                  <a:pt x="1028437" y="867610"/>
                  <a:pt x="1134178" y="915527"/>
                </a:cubicBezTo>
                <a:lnTo>
                  <a:pt x="1182384" y="939706"/>
                </a:lnTo>
                <a:lnTo>
                  <a:pt x="1186697" y="935301"/>
                </a:lnTo>
                <a:lnTo>
                  <a:pt x="1196233" y="944323"/>
                </a:lnTo>
                <a:cubicBezTo>
                  <a:pt x="1300777" y="1033949"/>
                  <a:pt x="1458990" y="1091076"/>
                  <a:pt x="1636062" y="1091076"/>
                </a:cubicBezTo>
                <a:cubicBezTo>
                  <a:pt x="1803911" y="1091076"/>
                  <a:pt x="1954816" y="1039744"/>
                  <a:pt x="2059125" y="958059"/>
                </a:cubicBezTo>
                <a:lnTo>
                  <a:pt x="2059376" y="957850"/>
                </a:lnTo>
                <a:lnTo>
                  <a:pt x="2060868" y="956269"/>
                </a:lnTo>
                <a:cubicBezTo>
                  <a:pt x="2069388" y="947892"/>
                  <a:pt x="2078323" y="939721"/>
                  <a:pt x="2087654" y="931769"/>
                </a:cubicBezTo>
                <a:lnTo>
                  <a:pt x="2100910" y="921229"/>
                </a:lnTo>
                <a:lnTo>
                  <a:pt x="2118399" y="900576"/>
                </a:lnTo>
                <a:lnTo>
                  <a:pt x="2110708" y="913439"/>
                </a:lnTo>
                <a:lnTo>
                  <a:pt x="2116818" y="908581"/>
                </a:lnTo>
                <a:cubicBezTo>
                  <a:pt x="2238062" y="818566"/>
                  <a:pt x="2413467" y="762000"/>
                  <a:pt x="2608569" y="762000"/>
                </a:cubicBezTo>
                <a:cubicBezTo>
                  <a:pt x="2745784" y="762000"/>
                  <a:pt x="2873256" y="789979"/>
                  <a:pt x="2978997" y="837895"/>
                </a:cubicBezTo>
                <a:lnTo>
                  <a:pt x="3027203" y="862074"/>
                </a:lnTo>
                <a:lnTo>
                  <a:pt x="3031517" y="857670"/>
                </a:lnTo>
                <a:lnTo>
                  <a:pt x="3041052" y="866692"/>
                </a:lnTo>
                <a:cubicBezTo>
                  <a:pt x="3145596" y="956318"/>
                  <a:pt x="3303810" y="1013445"/>
                  <a:pt x="3480881" y="1013445"/>
                </a:cubicBezTo>
                <a:cubicBezTo>
                  <a:pt x="3672709" y="1013445"/>
                  <a:pt x="3842405" y="946399"/>
                  <a:pt x="3945709" y="843622"/>
                </a:cubicBezTo>
                <a:lnTo>
                  <a:pt x="3963218" y="822945"/>
                </a:lnTo>
                <a:lnTo>
                  <a:pt x="3945535" y="852518"/>
                </a:lnTo>
                <a:cubicBezTo>
                  <a:pt x="3837124" y="998847"/>
                  <a:pt x="3612004" y="1099408"/>
                  <a:pt x="3351868" y="1099408"/>
                </a:cubicBezTo>
                <a:cubicBezTo>
                  <a:pt x="3214653" y="1099408"/>
                  <a:pt x="3087182" y="1071429"/>
                  <a:pt x="2981441" y="1023513"/>
                </a:cubicBezTo>
                <a:lnTo>
                  <a:pt x="2933235" y="999334"/>
                </a:lnTo>
                <a:lnTo>
                  <a:pt x="2928921" y="1003738"/>
                </a:lnTo>
                <a:lnTo>
                  <a:pt x="2919385" y="994716"/>
                </a:lnTo>
                <a:cubicBezTo>
                  <a:pt x="2814841" y="905091"/>
                  <a:pt x="2656628" y="847964"/>
                  <a:pt x="2479556" y="847964"/>
                </a:cubicBezTo>
                <a:cubicBezTo>
                  <a:pt x="2311707" y="847964"/>
                  <a:pt x="2160803" y="899295"/>
                  <a:pt x="2056494" y="980981"/>
                </a:cubicBezTo>
                <a:lnTo>
                  <a:pt x="2056243" y="981190"/>
                </a:lnTo>
                <a:lnTo>
                  <a:pt x="2054750" y="982770"/>
                </a:lnTo>
                <a:cubicBezTo>
                  <a:pt x="2046231" y="991147"/>
                  <a:pt x="2037296" y="999318"/>
                  <a:pt x="2027964" y="1007271"/>
                </a:cubicBezTo>
                <a:lnTo>
                  <a:pt x="2014709" y="1017810"/>
                </a:lnTo>
                <a:lnTo>
                  <a:pt x="1997219" y="1038463"/>
                </a:lnTo>
                <a:lnTo>
                  <a:pt x="2004911" y="1025600"/>
                </a:lnTo>
                <a:lnTo>
                  <a:pt x="1998801" y="1030458"/>
                </a:lnTo>
                <a:cubicBezTo>
                  <a:pt x="1877556" y="1120474"/>
                  <a:pt x="1702151" y="1177039"/>
                  <a:pt x="1507049" y="1177039"/>
                </a:cubicBezTo>
                <a:cubicBezTo>
                  <a:pt x="1369834" y="1177039"/>
                  <a:pt x="1242362" y="1149060"/>
                  <a:pt x="1136622" y="1101144"/>
                </a:cubicBezTo>
                <a:lnTo>
                  <a:pt x="1088416" y="1076965"/>
                </a:lnTo>
                <a:lnTo>
                  <a:pt x="1084102" y="1081369"/>
                </a:lnTo>
                <a:lnTo>
                  <a:pt x="1074566" y="1072347"/>
                </a:lnTo>
                <a:cubicBezTo>
                  <a:pt x="970022" y="982722"/>
                  <a:pt x="811809" y="925595"/>
                  <a:pt x="634737" y="925595"/>
                </a:cubicBezTo>
                <a:cubicBezTo>
                  <a:pt x="442909" y="925595"/>
                  <a:pt x="273214" y="992640"/>
                  <a:pt x="169910" y="1095417"/>
                </a:cubicBezTo>
                <a:close/>
                <a:moveTo>
                  <a:pt x="0" y="1268494"/>
                </a:moveTo>
                <a:lnTo>
                  <a:pt x="17684" y="1238921"/>
                </a:lnTo>
                <a:cubicBezTo>
                  <a:pt x="126095" y="1092593"/>
                  <a:pt x="351214" y="992031"/>
                  <a:pt x="611350" y="992031"/>
                </a:cubicBezTo>
                <a:cubicBezTo>
                  <a:pt x="748565" y="992031"/>
                  <a:pt x="876037" y="1020010"/>
                  <a:pt x="981778" y="1067927"/>
                </a:cubicBezTo>
                <a:lnTo>
                  <a:pt x="1029984" y="1092106"/>
                </a:lnTo>
                <a:lnTo>
                  <a:pt x="1034298" y="1087701"/>
                </a:lnTo>
                <a:lnTo>
                  <a:pt x="1043833" y="1096723"/>
                </a:lnTo>
                <a:cubicBezTo>
                  <a:pt x="1148377" y="1186349"/>
                  <a:pt x="1306590" y="1243476"/>
                  <a:pt x="1483662" y="1243476"/>
                </a:cubicBezTo>
                <a:cubicBezTo>
                  <a:pt x="1651511" y="1243476"/>
                  <a:pt x="1802416" y="1192144"/>
                  <a:pt x="1906725" y="1110459"/>
                </a:cubicBezTo>
                <a:lnTo>
                  <a:pt x="1906976" y="1110250"/>
                </a:lnTo>
                <a:lnTo>
                  <a:pt x="1908468" y="1108669"/>
                </a:lnTo>
                <a:cubicBezTo>
                  <a:pt x="1916988" y="1100292"/>
                  <a:pt x="1925923" y="1092121"/>
                  <a:pt x="1935254" y="1084169"/>
                </a:cubicBezTo>
                <a:lnTo>
                  <a:pt x="1948510" y="1073629"/>
                </a:lnTo>
                <a:lnTo>
                  <a:pt x="1965999" y="1052977"/>
                </a:lnTo>
                <a:lnTo>
                  <a:pt x="1958308" y="1065839"/>
                </a:lnTo>
                <a:lnTo>
                  <a:pt x="1964418" y="1060981"/>
                </a:lnTo>
                <a:cubicBezTo>
                  <a:pt x="2085662" y="970966"/>
                  <a:pt x="2261067" y="914400"/>
                  <a:pt x="2456169" y="914400"/>
                </a:cubicBezTo>
                <a:cubicBezTo>
                  <a:pt x="2593384" y="914400"/>
                  <a:pt x="2720856" y="942379"/>
                  <a:pt x="2826597" y="990296"/>
                </a:cubicBezTo>
                <a:lnTo>
                  <a:pt x="2874803" y="1014475"/>
                </a:lnTo>
                <a:lnTo>
                  <a:pt x="2879117" y="1010070"/>
                </a:lnTo>
                <a:lnTo>
                  <a:pt x="2888652" y="1019092"/>
                </a:lnTo>
                <a:cubicBezTo>
                  <a:pt x="2993196" y="1108718"/>
                  <a:pt x="3151410" y="1165845"/>
                  <a:pt x="3328481" y="1165845"/>
                </a:cubicBezTo>
                <a:cubicBezTo>
                  <a:pt x="3520309" y="1165845"/>
                  <a:pt x="3690005" y="1098799"/>
                  <a:pt x="3793309" y="996023"/>
                </a:cubicBezTo>
                <a:lnTo>
                  <a:pt x="3810818" y="975345"/>
                </a:lnTo>
                <a:lnTo>
                  <a:pt x="3793135" y="1004918"/>
                </a:lnTo>
                <a:cubicBezTo>
                  <a:pt x="3684724" y="1151247"/>
                  <a:pt x="3459604" y="1251808"/>
                  <a:pt x="3199468" y="1251808"/>
                </a:cubicBezTo>
                <a:cubicBezTo>
                  <a:pt x="3062253" y="1251808"/>
                  <a:pt x="2934782" y="1223829"/>
                  <a:pt x="2829041" y="1175913"/>
                </a:cubicBezTo>
                <a:lnTo>
                  <a:pt x="2780835" y="1151734"/>
                </a:lnTo>
                <a:lnTo>
                  <a:pt x="2776521" y="1156138"/>
                </a:lnTo>
                <a:lnTo>
                  <a:pt x="2766985" y="1147116"/>
                </a:lnTo>
                <a:cubicBezTo>
                  <a:pt x="2662441" y="1057491"/>
                  <a:pt x="2504228" y="1000364"/>
                  <a:pt x="2327156" y="1000364"/>
                </a:cubicBezTo>
                <a:cubicBezTo>
                  <a:pt x="2159307" y="1000364"/>
                  <a:pt x="2008403" y="1051695"/>
                  <a:pt x="1904094" y="1133381"/>
                </a:cubicBezTo>
                <a:lnTo>
                  <a:pt x="1903843" y="1133590"/>
                </a:lnTo>
                <a:lnTo>
                  <a:pt x="1902350" y="1135170"/>
                </a:lnTo>
                <a:cubicBezTo>
                  <a:pt x="1893831" y="1143547"/>
                  <a:pt x="1884896" y="1151718"/>
                  <a:pt x="1875564" y="1159671"/>
                </a:cubicBezTo>
                <a:lnTo>
                  <a:pt x="1862309" y="1170210"/>
                </a:lnTo>
                <a:lnTo>
                  <a:pt x="1844819" y="1190863"/>
                </a:lnTo>
                <a:lnTo>
                  <a:pt x="1852511" y="1178000"/>
                </a:lnTo>
                <a:lnTo>
                  <a:pt x="1846401" y="1182858"/>
                </a:lnTo>
                <a:cubicBezTo>
                  <a:pt x="1725156" y="1272874"/>
                  <a:pt x="1549751" y="1329439"/>
                  <a:pt x="1354649" y="1329439"/>
                </a:cubicBezTo>
                <a:cubicBezTo>
                  <a:pt x="1217434" y="1329439"/>
                  <a:pt x="1089963" y="1301460"/>
                  <a:pt x="984222" y="1253544"/>
                </a:cubicBezTo>
                <a:lnTo>
                  <a:pt x="936016" y="1229365"/>
                </a:lnTo>
                <a:lnTo>
                  <a:pt x="931702" y="1233769"/>
                </a:lnTo>
                <a:lnTo>
                  <a:pt x="922167" y="1224747"/>
                </a:lnTo>
                <a:cubicBezTo>
                  <a:pt x="817622" y="1135122"/>
                  <a:pt x="659409" y="1077995"/>
                  <a:pt x="482337" y="1077995"/>
                </a:cubicBezTo>
                <a:cubicBezTo>
                  <a:pt x="290509" y="1077995"/>
                  <a:pt x="120814" y="1145040"/>
                  <a:pt x="17510" y="1247817"/>
                </a:cubicBezTo>
                <a:close/>
              </a:path>
            </a:pathLst>
          </a:custGeom>
          <a:gradFill>
            <a:gsLst>
              <a:gs pos="20000">
                <a:srgbClr val="66FF33">
                  <a:lumMod val="17000"/>
                </a:srgbClr>
              </a:gs>
              <a:gs pos="53000">
                <a:srgbClr val="C00000"/>
              </a:gs>
              <a:gs pos="37000">
                <a:srgbClr val="FF00FF"/>
              </a:gs>
              <a:gs pos="81000">
                <a:srgbClr val="002060">
                  <a:lumMod val="50000"/>
                </a:srgbClr>
              </a:gs>
            </a:gsLst>
            <a:path path="circle">
              <a:fillToRect l="50000" t="50000" r="50000" b="5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5"/>
          <p:cNvSpPr/>
          <p:nvPr/>
        </p:nvSpPr>
        <p:spPr>
          <a:xfrm rot="2140761" flipH="1" flipV="1">
            <a:off x="4051297" y="3674151"/>
            <a:ext cx="4584230" cy="2122706"/>
          </a:xfrm>
          <a:custGeom>
            <a:avLst/>
            <a:gdLst>
              <a:gd name="connsiteX0" fmla="*/ 914400 w 4725218"/>
              <a:gd name="connsiteY0" fmla="*/ 354094 h 1329439"/>
              <a:gd name="connsiteX1" fmla="*/ 932083 w 4725218"/>
              <a:gd name="connsiteY1" fmla="*/ 324521 h 1329439"/>
              <a:gd name="connsiteX2" fmla="*/ 1525750 w 4725218"/>
              <a:gd name="connsiteY2" fmla="*/ 77631 h 1329439"/>
              <a:gd name="connsiteX3" fmla="*/ 1896177 w 4725218"/>
              <a:gd name="connsiteY3" fmla="*/ 153526 h 1329439"/>
              <a:gd name="connsiteX4" fmla="*/ 1944384 w 4725218"/>
              <a:gd name="connsiteY4" fmla="*/ 177705 h 1329439"/>
              <a:gd name="connsiteX5" fmla="*/ 1948697 w 4725218"/>
              <a:gd name="connsiteY5" fmla="*/ 173301 h 1329439"/>
              <a:gd name="connsiteX6" fmla="*/ 1958233 w 4725218"/>
              <a:gd name="connsiteY6" fmla="*/ 182323 h 1329439"/>
              <a:gd name="connsiteX7" fmla="*/ 2398062 w 4725218"/>
              <a:gd name="connsiteY7" fmla="*/ 329075 h 1329439"/>
              <a:gd name="connsiteX8" fmla="*/ 2821125 w 4725218"/>
              <a:gd name="connsiteY8" fmla="*/ 196058 h 1329439"/>
              <a:gd name="connsiteX9" fmla="*/ 2821376 w 4725218"/>
              <a:gd name="connsiteY9" fmla="*/ 195849 h 1329439"/>
              <a:gd name="connsiteX10" fmla="*/ 2822868 w 4725218"/>
              <a:gd name="connsiteY10" fmla="*/ 194269 h 1329439"/>
              <a:gd name="connsiteX11" fmla="*/ 2849654 w 4725218"/>
              <a:gd name="connsiteY11" fmla="*/ 169768 h 1329439"/>
              <a:gd name="connsiteX12" fmla="*/ 2862910 w 4725218"/>
              <a:gd name="connsiteY12" fmla="*/ 159229 h 1329439"/>
              <a:gd name="connsiteX13" fmla="*/ 2880399 w 4725218"/>
              <a:gd name="connsiteY13" fmla="*/ 138576 h 1329439"/>
              <a:gd name="connsiteX14" fmla="*/ 2872708 w 4725218"/>
              <a:gd name="connsiteY14" fmla="*/ 151439 h 1329439"/>
              <a:gd name="connsiteX15" fmla="*/ 2878818 w 4725218"/>
              <a:gd name="connsiteY15" fmla="*/ 146581 h 1329439"/>
              <a:gd name="connsiteX16" fmla="*/ 3370570 w 4725218"/>
              <a:gd name="connsiteY16" fmla="*/ 0 h 1329439"/>
              <a:gd name="connsiteX17" fmla="*/ 3740997 w 4725218"/>
              <a:gd name="connsiteY17" fmla="*/ 75895 h 1329439"/>
              <a:gd name="connsiteX18" fmla="*/ 3789203 w 4725218"/>
              <a:gd name="connsiteY18" fmla="*/ 100074 h 1329439"/>
              <a:gd name="connsiteX19" fmla="*/ 3793517 w 4725218"/>
              <a:gd name="connsiteY19" fmla="*/ 95670 h 1329439"/>
              <a:gd name="connsiteX20" fmla="*/ 3803052 w 4725218"/>
              <a:gd name="connsiteY20" fmla="*/ 104692 h 1329439"/>
              <a:gd name="connsiteX21" fmla="*/ 4242881 w 4725218"/>
              <a:gd name="connsiteY21" fmla="*/ 251444 h 1329439"/>
              <a:gd name="connsiteX22" fmla="*/ 4707709 w 4725218"/>
              <a:gd name="connsiteY22" fmla="*/ 81622 h 1329439"/>
              <a:gd name="connsiteX23" fmla="*/ 4725218 w 4725218"/>
              <a:gd name="connsiteY23" fmla="*/ 60945 h 1329439"/>
              <a:gd name="connsiteX24" fmla="*/ 4707535 w 4725218"/>
              <a:gd name="connsiteY24" fmla="*/ 90518 h 1329439"/>
              <a:gd name="connsiteX25" fmla="*/ 4113868 w 4725218"/>
              <a:gd name="connsiteY25" fmla="*/ 337408 h 1329439"/>
              <a:gd name="connsiteX26" fmla="*/ 3743441 w 4725218"/>
              <a:gd name="connsiteY26" fmla="*/ 261512 h 1329439"/>
              <a:gd name="connsiteX27" fmla="*/ 3695235 w 4725218"/>
              <a:gd name="connsiteY27" fmla="*/ 237333 h 1329439"/>
              <a:gd name="connsiteX28" fmla="*/ 3690921 w 4725218"/>
              <a:gd name="connsiteY28" fmla="*/ 241738 h 1329439"/>
              <a:gd name="connsiteX29" fmla="*/ 3681386 w 4725218"/>
              <a:gd name="connsiteY29" fmla="*/ 232716 h 1329439"/>
              <a:gd name="connsiteX30" fmla="*/ 3241557 w 4725218"/>
              <a:gd name="connsiteY30" fmla="*/ 85964 h 1329439"/>
              <a:gd name="connsiteX31" fmla="*/ 2818494 w 4725218"/>
              <a:gd name="connsiteY31" fmla="*/ 218980 h 1329439"/>
              <a:gd name="connsiteX32" fmla="*/ 2818243 w 4725218"/>
              <a:gd name="connsiteY32" fmla="*/ 219189 h 1329439"/>
              <a:gd name="connsiteX33" fmla="*/ 2816750 w 4725218"/>
              <a:gd name="connsiteY33" fmla="*/ 220770 h 1329439"/>
              <a:gd name="connsiteX34" fmla="*/ 2789964 w 4725218"/>
              <a:gd name="connsiteY34" fmla="*/ 245270 h 1329439"/>
              <a:gd name="connsiteX35" fmla="*/ 2776709 w 4725218"/>
              <a:gd name="connsiteY35" fmla="*/ 255809 h 1329439"/>
              <a:gd name="connsiteX36" fmla="*/ 2759219 w 4725218"/>
              <a:gd name="connsiteY36" fmla="*/ 276462 h 1329439"/>
              <a:gd name="connsiteX37" fmla="*/ 2766911 w 4725218"/>
              <a:gd name="connsiteY37" fmla="*/ 263600 h 1329439"/>
              <a:gd name="connsiteX38" fmla="*/ 2760801 w 4725218"/>
              <a:gd name="connsiteY38" fmla="*/ 268458 h 1329439"/>
              <a:gd name="connsiteX39" fmla="*/ 2269049 w 4725218"/>
              <a:gd name="connsiteY39" fmla="*/ 415039 h 1329439"/>
              <a:gd name="connsiteX40" fmla="*/ 1898622 w 4725218"/>
              <a:gd name="connsiteY40" fmla="*/ 339143 h 1329439"/>
              <a:gd name="connsiteX41" fmla="*/ 1850416 w 4725218"/>
              <a:gd name="connsiteY41" fmla="*/ 314964 h 1329439"/>
              <a:gd name="connsiteX42" fmla="*/ 1846102 w 4725218"/>
              <a:gd name="connsiteY42" fmla="*/ 319369 h 1329439"/>
              <a:gd name="connsiteX43" fmla="*/ 1836566 w 4725218"/>
              <a:gd name="connsiteY43" fmla="*/ 310347 h 1329439"/>
              <a:gd name="connsiteX44" fmla="*/ 1396737 w 4725218"/>
              <a:gd name="connsiteY44" fmla="*/ 163595 h 1329439"/>
              <a:gd name="connsiteX45" fmla="*/ 931910 w 4725218"/>
              <a:gd name="connsiteY45" fmla="*/ 333416 h 1329439"/>
              <a:gd name="connsiteX46" fmla="*/ 762000 w 4725218"/>
              <a:gd name="connsiteY46" fmla="*/ 506494 h 1329439"/>
              <a:gd name="connsiteX47" fmla="*/ 779683 w 4725218"/>
              <a:gd name="connsiteY47" fmla="*/ 476921 h 1329439"/>
              <a:gd name="connsiteX48" fmla="*/ 1373350 w 4725218"/>
              <a:gd name="connsiteY48" fmla="*/ 230031 h 1329439"/>
              <a:gd name="connsiteX49" fmla="*/ 1743777 w 4725218"/>
              <a:gd name="connsiteY49" fmla="*/ 305926 h 1329439"/>
              <a:gd name="connsiteX50" fmla="*/ 1791984 w 4725218"/>
              <a:gd name="connsiteY50" fmla="*/ 330105 h 1329439"/>
              <a:gd name="connsiteX51" fmla="*/ 1796297 w 4725218"/>
              <a:gd name="connsiteY51" fmla="*/ 325701 h 1329439"/>
              <a:gd name="connsiteX52" fmla="*/ 1805833 w 4725218"/>
              <a:gd name="connsiteY52" fmla="*/ 334723 h 1329439"/>
              <a:gd name="connsiteX53" fmla="*/ 2245662 w 4725218"/>
              <a:gd name="connsiteY53" fmla="*/ 481475 h 1329439"/>
              <a:gd name="connsiteX54" fmla="*/ 2668725 w 4725218"/>
              <a:gd name="connsiteY54" fmla="*/ 348458 h 1329439"/>
              <a:gd name="connsiteX55" fmla="*/ 2668976 w 4725218"/>
              <a:gd name="connsiteY55" fmla="*/ 348249 h 1329439"/>
              <a:gd name="connsiteX56" fmla="*/ 2670468 w 4725218"/>
              <a:gd name="connsiteY56" fmla="*/ 346669 h 1329439"/>
              <a:gd name="connsiteX57" fmla="*/ 2697254 w 4725218"/>
              <a:gd name="connsiteY57" fmla="*/ 322168 h 1329439"/>
              <a:gd name="connsiteX58" fmla="*/ 2710510 w 4725218"/>
              <a:gd name="connsiteY58" fmla="*/ 311629 h 1329439"/>
              <a:gd name="connsiteX59" fmla="*/ 2727999 w 4725218"/>
              <a:gd name="connsiteY59" fmla="*/ 290976 h 1329439"/>
              <a:gd name="connsiteX60" fmla="*/ 2720308 w 4725218"/>
              <a:gd name="connsiteY60" fmla="*/ 303839 h 1329439"/>
              <a:gd name="connsiteX61" fmla="*/ 2726418 w 4725218"/>
              <a:gd name="connsiteY61" fmla="*/ 298981 h 1329439"/>
              <a:gd name="connsiteX62" fmla="*/ 3218169 w 4725218"/>
              <a:gd name="connsiteY62" fmla="*/ 152400 h 1329439"/>
              <a:gd name="connsiteX63" fmla="*/ 3588597 w 4725218"/>
              <a:gd name="connsiteY63" fmla="*/ 228295 h 1329439"/>
              <a:gd name="connsiteX64" fmla="*/ 3636803 w 4725218"/>
              <a:gd name="connsiteY64" fmla="*/ 252474 h 1329439"/>
              <a:gd name="connsiteX65" fmla="*/ 3641117 w 4725218"/>
              <a:gd name="connsiteY65" fmla="*/ 248070 h 1329439"/>
              <a:gd name="connsiteX66" fmla="*/ 3650652 w 4725218"/>
              <a:gd name="connsiteY66" fmla="*/ 257092 h 1329439"/>
              <a:gd name="connsiteX67" fmla="*/ 4090481 w 4725218"/>
              <a:gd name="connsiteY67" fmla="*/ 403844 h 1329439"/>
              <a:gd name="connsiteX68" fmla="*/ 4555309 w 4725218"/>
              <a:gd name="connsiteY68" fmla="*/ 234022 h 1329439"/>
              <a:gd name="connsiteX69" fmla="*/ 4572818 w 4725218"/>
              <a:gd name="connsiteY69" fmla="*/ 213345 h 1329439"/>
              <a:gd name="connsiteX70" fmla="*/ 4555135 w 4725218"/>
              <a:gd name="connsiteY70" fmla="*/ 242918 h 1329439"/>
              <a:gd name="connsiteX71" fmla="*/ 3961468 w 4725218"/>
              <a:gd name="connsiteY71" fmla="*/ 489808 h 1329439"/>
              <a:gd name="connsiteX72" fmla="*/ 3591041 w 4725218"/>
              <a:gd name="connsiteY72" fmla="*/ 413912 h 1329439"/>
              <a:gd name="connsiteX73" fmla="*/ 3542835 w 4725218"/>
              <a:gd name="connsiteY73" fmla="*/ 389733 h 1329439"/>
              <a:gd name="connsiteX74" fmla="*/ 3538521 w 4725218"/>
              <a:gd name="connsiteY74" fmla="*/ 394138 h 1329439"/>
              <a:gd name="connsiteX75" fmla="*/ 3528986 w 4725218"/>
              <a:gd name="connsiteY75" fmla="*/ 385116 h 1329439"/>
              <a:gd name="connsiteX76" fmla="*/ 3089156 w 4725218"/>
              <a:gd name="connsiteY76" fmla="*/ 238364 h 1329439"/>
              <a:gd name="connsiteX77" fmla="*/ 2666094 w 4725218"/>
              <a:gd name="connsiteY77" fmla="*/ 371380 h 1329439"/>
              <a:gd name="connsiteX78" fmla="*/ 2665843 w 4725218"/>
              <a:gd name="connsiteY78" fmla="*/ 371589 h 1329439"/>
              <a:gd name="connsiteX79" fmla="*/ 2664350 w 4725218"/>
              <a:gd name="connsiteY79" fmla="*/ 373170 h 1329439"/>
              <a:gd name="connsiteX80" fmla="*/ 2637564 w 4725218"/>
              <a:gd name="connsiteY80" fmla="*/ 397670 h 1329439"/>
              <a:gd name="connsiteX81" fmla="*/ 2624309 w 4725218"/>
              <a:gd name="connsiteY81" fmla="*/ 408209 h 1329439"/>
              <a:gd name="connsiteX82" fmla="*/ 2606819 w 4725218"/>
              <a:gd name="connsiteY82" fmla="*/ 428862 h 1329439"/>
              <a:gd name="connsiteX83" fmla="*/ 2614511 w 4725218"/>
              <a:gd name="connsiteY83" fmla="*/ 416000 h 1329439"/>
              <a:gd name="connsiteX84" fmla="*/ 2608401 w 4725218"/>
              <a:gd name="connsiteY84" fmla="*/ 420858 h 1329439"/>
              <a:gd name="connsiteX85" fmla="*/ 2116649 w 4725218"/>
              <a:gd name="connsiteY85" fmla="*/ 567439 h 1329439"/>
              <a:gd name="connsiteX86" fmla="*/ 1746222 w 4725218"/>
              <a:gd name="connsiteY86" fmla="*/ 491543 h 1329439"/>
              <a:gd name="connsiteX87" fmla="*/ 1698016 w 4725218"/>
              <a:gd name="connsiteY87" fmla="*/ 467364 h 1329439"/>
              <a:gd name="connsiteX88" fmla="*/ 1693702 w 4725218"/>
              <a:gd name="connsiteY88" fmla="*/ 471769 h 1329439"/>
              <a:gd name="connsiteX89" fmla="*/ 1684166 w 4725218"/>
              <a:gd name="connsiteY89" fmla="*/ 462747 h 1329439"/>
              <a:gd name="connsiteX90" fmla="*/ 1244337 w 4725218"/>
              <a:gd name="connsiteY90" fmla="*/ 315995 h 1329439"/>
              <a:gd name="connsiteX91" fmla="*/ 779510 w 4725218"/>
              <a:gd name="connsiteY91" fmla="*/ 485816 h 1329439"/>
              <a:gd name="connsiteX92" fmla="*/ 609600 w 4725218"/>
              <a:gd name="connsiteY92" fmla="*/ 658894 h 1329439"/>
              <a:gd name="connsiteX93" fmla="*/ 627283 w 4725218"/>
              <a:gd name="connsiteY93" fmla="*/ 629321 h 1329439"/>
              <a:gd name="connsiteX94" fmla="*/ 1220950 w 4725218"/>
              <a:gd name="connsiteY94" fmla="*/ 382431 h 1329439"/>
              <a:gd name="connsiteX95" fmla="*/ 1591377 w 4725218"/>
              <a:gd name="connsiteY95" fmla="*/ 458326 h 1329439"/>
              <a:gd name="connsiteX96" fmla="*/ 1639584 w 4725218"/>
              <a:gd name="connsiteY96" fmla="*/ 482505 h 1329439"/>
              <a:gd name="connsiteX97" fmla="*/ 1643897 w 4725218"/>
              <a:gd name="connsiteY97" fmla="*/ 478101 h 1329439"/>
              <a:gd name="connsiteX98" fmla="*/ 1653433 w 4725218"/>
              <a:gd name="connsiteY98" fmla="*/ 487123 h 1329439"/>
              <a:gd name="connsiteX99" fmla="*/ 2093262 w 4725218"/>
              <a:gd name="connsiteY99" fmla="*/ 633875 h 1329439"/>
              <a:gd name="connsiteX100" fmla="*/ 2516325 w 4725218"/>
              <a:gd name="connsiteY100" fmla="*/ 500858 h 1329439"/>
              <a:gd name="connsiteX101" fmla="*/ 2516576 w 4725218"/>
              <a:gd name="connsiteY101" fmla="*/ 500649 h 1329439"/>
              <a:gd name="connsiteX102" fmla="*/ 2518068 w 4725218"/>
              <a:gd name="connsiteY102" fmla="*/ 499069 h 1329439"/>
              <a:gd name="connsiteX103" fmla="*/ 2544854 w 4725218"/>
              <a:gd name="connsiteY103" fmla="*/ 474568 h 1329439"/>
              <a:gd name="connsiteX104" fmla="*/ 2558110 w 4725218"/>
              <a:gd name="connsiteY104" fmla="*/ 464029 h 1329439"/>
              <a:gd name="connsiteX105" fmla="*/ 2575599 w 4725218"/>
              <a:gd name="connsiteY105" fmla="*/ 443376 h 1329439"/>
              <a:gd name="connsiteX106" fmla="*/ 2567908 w 4725218"/>
              <a:gd name="connsiteY106" fmla="*/ 456239 h 1329439"/>
              <a:gd name="connsiteX107" fmla="*/ 2574018 w 4725218"/>
              <a:gd name="connsiteY107" fmla="*/ 451381 h 1329439"/>
              <a:gd name="connsiteX108" fmla="*/ 3065769 w 4725218"/>
              <a:gd name="connsiteY108" fmla="*/ 304800 h 1329439"/>
              <a:gd name="connsiteX109" fmla="*/ 3436197 w 4725218"/>
              <a:gd name="connsiteY109" fmla="*/ 380695 h 1329439"/>
              <a:gd name="connsiteX110" fmla="*/ 3484403 w 4725218"/>
              <a:gd name="connsiteY110" fmla="*/ 404874 h 1329439"/>
              <a:gd name="connsiteX111" fmla="*/ 3488717 w 4725218"/>
              <a:gd name="connsiteY111" fmla="*/ 400470 h 1329439"/>
              <a:gd name="connsiteX112" fmla="*/ 3498252 w 4725218"/>
              <a:gd name="connsiteY112" fmla="*/ 409492 h 1329439"/>
              <a:gd name="connsiteX113" fmla="*/ 3938081 w 4725218"/>
              <a:gd name="connsiteY113" fmla="*/ 556244 h 1329439"/>
              <a:gd name="connsiteX114" fmla="*/ 4402909 w 4725218"/>
              <a:gd name="connsiteY114" fmla="*/ 386422 h 1329439"/>
              <a:gd name="connsiteX115" fmla="*/ 4420418 w 4725218"/>
              <a:gd name="connsiteY115" fmla="*/ 365745 h 1329439"/>
              <a:gd name="connsiteX116" fmla="*/ 4402735 w 4725218"/>
              <a:gd name="connsiteY116" fmla="*/ 395318 h 1329439"/>
              <a:gd name="connsiteX117" fmla="*/ 3809068 w 4725218"/>
              <a:gd name="connsiteY117" fmla="*/ 642208 h 1329439"/>
              <a:gd name="connsiteX118" fmla="*/ 3438641 w 4725218"/>
              <a:gd name="connsiteY118" fmla="*/ 566312 h 1329439"/>
              <a:gd name="connsiteX119" fmla="*/ 3390435 w 4725218"/>
              <a:gd name="connsiteY119" fmla="*/ 542133 h 1329439"/>
              <a:gd name="connsiteX120" fmla="*/ 3386121 w 4725218"/>
              <a:gd name="connsiteY120" fmla="*/ 546538 h 1329439"/>
              <a:gd name="connsiteX121" fmla="*/ 3376586 w 4725218"/>
              <a:gd name="connsiteY121" fmla="*/ 537516 h 1329439"/>
              <a:gd name="connsiteX122" fmla="*/ 2936756 w 4725218"/>
              <a:gd name="connsiteY122" fmla="*/ 390764 h 1329439"/>
              <a:gd name="connsiteX123" fmla="*/ 2513694 w 4725218"/>
              <a:gd name="connsiteY123" fmla="*/ 523780 h 1329439"/>
              <a:gd name="connsiteX124" fmla="*/ 2513443 w 4725218"/>
              <a:gd name="connsiteY124" fmla="*/ 523989 h 1329439"/>
              <a:gd name="connsiteX125" fmla="*/ 2511950 w 4725218"/>
              <a:gd name="connsiteY125" fmla="*/ 525570 h 1329439"/>
              <a:gd name="connsiteX126" fmla="*/ 2485164 w 4725218"/>
              <a:gd name="connsiteY126" fmla="*/ 550070 h 1329439"/>
              <a:gd name="connsiteX127" fmla="*/ 2471909 w 4725218"/>
              <a:gd name="connsiteY127" fmla="*/ 560609 h 1329439"/>
              <a:gd name="connsiteX128" fmla="*/ 2454419 w 4725218"/>
              <a:gd name="connsiteY128" fmla="*/ 581262 h 1329439"/>
              <a:gd name="connsiteX129" fmla="*/ 2462111 w 4725218"/>
              <a:gd name="connsiteY129" fmla="*/ 568400 h 1329439"/>
              <a:gd name="connsiteX130" fmla="*/ 2456001 w 4725218"/>
              <a:gd name="connsiteY130" fmla="*/ 573258 h 1329439"/>
              <a:gd name="connsiteX131" fmla="*/ 1964249 w 4725218"/>
              <a:gd name="connsiteY131" fmla="*/ 719839 h 1329439"/>
              <a:gd name="connsiteX132" fmla="*/ 1593822 w 4725218"/>
              <a:gd name="connsiteY132" fmla="*/ 643943 h 1329439"/>
              <a:gd name="connsiteX133" fmla="*/ 1545616 w 4725218"/>
              <a:gd name="connsiteY133" fmla="*/ 619764 h 1329439"/>
              <a:gd name="connsiteX134" fmla="*/ 1541302 w 4725218"/>
              <a:gd name="connsiteY134" fmla="*/ 624169 h 1329439"/>
              <a:gd name="connsiteX135" fmla="*/ 1531766 w 4725218"/>
              <a:gd name="connsiteY135" fmla="*/ 615147 h 1329439"/>
              <a:gd name="connsiteX136" fmla="*/ 1091937 w 4725218"/>
              <a:gd name="connsiteY136" fmla="*/ 468395 h 1329439"/>
              <a:gd name="connsiteX137" fmla="*/ 627110 w 4725218"/>
              <a:gd name="connsiteY137" fmla="*/ 638216 h 1329439"/>
              <a:gd name="connsiteX138" fmla="*/ 457201 w 4725218"/>
              <a:gd name="connsiteY138" fmla="*/ 811294 h 1329439"/>
              <a:gd name="connsiteX139" fmla="*/ 474883 w 4725218"/>
              <a:gd name="connsiteY139" fmla="*/ 781721 h 1329439"/>
              <a:gd name="connsiteX140" fmla="*/ 1068550 w 4725218"/>
              <a:gd name="connsiteY140" fmla="*/ 534831 h 1329439"/>
              <a:gd name="connsiteX141" fmla="*/ 1438977 w 4725218"/>
              <a:gd name="connsiteY141" fmla="*/ 610726 h 1329439"/>
              <a:gd name="connsiteX142" fmla="*/ 1487184 w 4725218"/>
              <a:gd name="connsiteY142" fmla="*/ 634905 h 1329439"/>
              <a:gd name="connsiteX143" fmla="*/ 1491497 w 4725218"/>
              <a:gd name="connsiteY143" fmla="*/ 630501 h 1329439"/>
              <a:gd name="connsiteX144" fmla="*/ 1501033 w 4725218"/>
              <a:gd name="connsiteY144" fmla="*/ 639523 h 1329439"/>
              <a:gd name="connsiteX145" fmla="*/ 1940862 w 4725218"/>
              <a:gd name="connsiteY145" fmla="*/ 786275 h 1329439"/>
              <a:gd name="connsiteX146" fmla="*/ 2363925 w 4725218"/>
              <a:gd name="connsiteY146" fmla="*/ 653258 h 1329439"/>
              <a:gd name="connsiteX147" fmla="*/ 2364176 w 4725218"/>
              <a:gd name="connsiteY147" fmla="*/ 653049 h 1329439"/>
              <a:gd name="connsiteX148" fmla="*/ 2365668 w 4725218"/>
              <a:gd name="connsiteY148" fmla="*/ 651469 h 1329439"/>
              <a:gd name="connsiteX149" fmla="*/ 2392454 w 4725218"/>
              <a:gd name="connsiteY149" fmla="*/ 626968 h 1329439"/>
              <a:gd name="connsiteX150" fmla="*/ 2405710 w 4725218"/>
              <a:gd name="connsiteY150" fmla="*/ 616429 h 1329439"/>
              <a:gd name="connsiteX151" fmla="*/ 2423199 w 4725218"/>
              <a:gd name="connsiteY151" fmla="*/ 595776 h 1329439"/>
              <a:gd name="connsiteX152" fmla="*/ 2415508 w 4725218"/>
              <a:gd name="connsiteY152" fmla="*/ 608639 h 1329439"/>
              <a:gd name="connsiteX153" fmla="*/ 2421618 w 4725218"/>
              <a:gd name="connsiteY153" fmla="*/ 603781 h 1329439"/>
              <a:gd name="connsiteX154" fmla="*/ 2913369 w 4725218"/>
              <a:gd name="connsiteY154" fmla="*/ 457200 h 1329439"/>
              <a:gd name="connsiteX155" fmla="*/ 3283797 w 4725218"/>
              <a:gd name="connsiteY155" fmla="*/ 533095 h 1329439"/>
              <a:gd name="connsiteX156" fmla="*/ 3332003 w 4725218"/>
              <a:gd name="connsiteY156" fmla="*/ 557274 h 1329439"/>
              <a:gd name="connsiteX157" fmla="*/ 3336317 w 4725218"/>
              <a:gd name="connsiteY157" fmla="*/ 552870 h 1329439"/>
              <a:gd name="connsiteX158" fmla="*/ 3345852 w 4725218"/>
              <a:gd name="connsiteY158" fmla="*/ 561892 h 1329439"/>
              <a:gd name="connsiteX159" fmla="*/ 3785681 w 4725218"/>
              <a:gd name="connsiteY159" fmla="*/ 708644 h 1329439"/>
              <a:gd name="connsiteX160" fmla="*/ 4250509 w 4725218"/>
              <a:gd name="connsiteY160" fmla="*/ 538822 h 1329439"/>
              <a:gd name="connsiteX161" fmla="*/ 4268018 w 4725218"/>
              <a:gd name="connsiteY161" fmla="*/ 518145 h 1329439"/>
              <a:gd name="connsiteX162" fmla="*/ 4250335 w 4725218"/>
              <a:gd name="connsiteY162" fmla="*/ 547718 h 1329439"/>
              <a:gd name="connsiteX163" fmla="*/ 3656668 w 4725218"/>
              <a:gd name="connsiteY163" fmla="*/ 794608 h 1329439"/>
              <a:gd name="connsiteX164" fmla="*/ 3286241 w 4725218"/>
              <a:gd name="connsiteY164" fmla="*/ 718712 h 1329439"/>
              <a:gd name="connsiteX165" fmla="*/ 3238035 w 4725218"/>
              <a:gd name="connsiteY165" fmla="*/ 694533 h 1329439"/>
              <a:gd name="connsiteX166" fmla="*/ 3233721 w 4725218"/>
              <a:gd name="connsiteY166" fmla="*/ 698938 h 1329439"/>
              <a:gd name="connsiteX167" fmla="*/ 3224185 w 4725218"/>
              <a:gd name="connsiteY167" fmla="*/ 689916 h 1329439"/>
              <a:gd name="connsiteX168" fmla="*/ 2784356 w 4725218"/>
              <a:gd name="connsiteY168" fmla="*/ 543164 h 1329439"/>
              <a:gd name="connsiteX169" fmla="*/ 2361294 w 4725218"/>
              <a:gd name="connsiteY169" fmla="*/ 676180 h 1329439"/>
              <a:gd name="connsiteX170" fmla="*/ 2361043 w 4725218"/>
              <a:gd name="connsiteY170" fmla="*/ 676389 h 1329439"/>
              <a:gd name="connsiteX171" fmla="*/ 2359550 w 4725218"/>
              <a:gd name="connsiteY171" fmla="*/ 677970 h 1329439"/>
              <a:gd name="connsiteX172" fmla="*/ 2332764 w 4725218"/>
              <a:gd name="connsiteY172" fmla="*/ 702470 h 1329439"/>
              <a:gd name="connsiteX173" fmla="*/ 2319509 w 4725218"/>
              <a:gd name="connsiteY173" fmla="*/ 713009 h 1329439"/>
              <a:gd name="connsiteX174" fmla="*/ 2302019 w 4725218"/>
              <a:gd name="connsiteY174" fmla="*/ 733662 h 1329439"/>
              <a:gd name="connsiteX175" fmla="*/ 2309711 w 4725218"/>
              <a:gd name="connsiteY175" fmla="*/ 720800 h 1329439"/>
              <a:gd name="connsiteX176" fmla="*/ 2303601 w 4725218"/>
              <a:gd name="connsiteY176" fmla="*/ 725658 h 1329439"/>
              <a:gd name="connsiteX177" fmla="*/ 1811849 w 4725218"/>
              <a:gd name="connsiteY177" fmla="*/ 872239 h 1329439"/>
              <a:gd name="connsiteX178" fmla="*/ 1441422 w 4725218"/>
              <a:gd name="connsiteY178" fmla="*/ 796343 h 1329439"/>
              <a:gd name="connsiteX179" fmla="*/ 1393216 w 4725218"/>
              <a:gd name="connsiteY179" fmla="*/ 772164 h 1329439"/>
              <a:gd name="connsiteX180" fmla="*/ 1388902 w 4725218"/>
              <a:gd name="connsiteY180" fmla="*/ 776569 h 1329439"/>
              <a:gd name="connsiteX181" fmla="*/ 1379366 w 4725218"/>
              <a:gd name="connsiteY181" fmla="*/ 767547 h 1329439"/>
              <a:gd name="connsiteX182" fmla="*/ 939537 w 4725218"/>
              <a:gd name="connsiteY182" fmla="*/ 620795 h 1329439"/>
              <a:gd name="connsiteX183" fmla="*/ 474710 w 4725218"/>
              <a:gd name="connsiteY183" fmla="*/ 790616 h 1329439"/>
              <a:gd name="connsiteX184" fmla="*/ 304800 w 4725218"/>
              <a:gd name="connsiteY184" fmla="*/ 963694 h 1329439"/>
              <a:gd name="connsiteX185" fmla="*/ 322484 w 4725218"/>
              <a:gd name="connsiteY185" fmla="*/ 934121 h 1329439"/>
              <a:gd name="connsiteX186" fmla="*/ 916150 w 4725218"/>
              <a:gd name="connsiteY186" fmla="*/ 687231 h 1329439"/>
              <a:gd name="connsiteX187" fmla="*/ 1286577 w 4725218"/>
              <a:gd name="connsiteY187" fmla="*/ 763126 h 1329439"/>
              <a:gd name="connsiteX188" fmla="*/ 1334784 w 4725218"/>
              <a:gd name="connsiteY188" fmla="*/ 787305 h 1329439"/>
              <a:gd name="connsiteX189" fmla="*/ 1339097 w 4725218"/>
              <a:gd name="connsiteY189" fmla="*/ 782901 h 1329439"/>
              <a:gd name="connsiteX190" fmla="*/ 1348633 w 4725218"/>
              <a:gd name="connsiteY190" fmla="*/ 791923 h 1329439"/>
              <a:gd name="connsiteX191" fmla="*/ 1788462 w 4725218"/>
              <a:gd name="connsiteY191" fmla="*/ 938676 h 1329439"/>
              <a:gd name="connsiteX192" fmla="*/ 2211525 w 4725218"/>
              <a:gd name="connsiteY192" fmla="*/ 805658 h 1329439"/>
              <a:gd name="connsiteX193" fmla="*/ 2211776 w 4725218"/>
              <a:gd name="connsiteY193" fmla="*/ 805449 h 1329439"/>
              <a:gd name="connsiteX194" fmla="*/ 2213268 w 4725218"/>
              <a:gd name="connsiteY194" fmla="*/ 803869 h 1329439"/>
              <a:gd name="connsiteX195" fmla="*/ 2240054 w 4725218"/>
              <a:gd name="connsiteY195" fmla="*/ 779368 h 1329439"/>
              <a:gd name="connsiteX196" fmla="*/ 2253310 w 4725218"/>
              <a:gd name="connsiteY196" fmla="*/ 768829 h 1329439"/>
              <a:gd name="connsiteX197" fmla="*/ 2270799 w 4725218"/>
              <a:gd name="connsiteY197" fmla="*/ 748176 h 1329439"/>
              <a:gd name="connsiteX198" fmla="*/ 2263108 w 4725218"/>
              <a:gd name="connsiteY198" fmla="*/ 761039 h 1329439"/>
              <a:gd name="connsiteX199" fmla="*/ 2269218 w 4725218"/>
              <a:gd name="connsiteY199" fmla="*/ 756181 h 1329439"/>
              <a:gd name="connsiteX200" fmla="*/ 2760969 w 4725218"/>
              <a:gd name="connsiteY200" fmla="*/ 609600 h 1329439"/>
              <a:gd name="connsiteX201" fmla="*/ 3131397 w 4725218"/>
              <a:gd name="connsiteY201" fmla="*/ 685495 h 1329439"/>
              <a:gd name="connsiteX202" fmla="*/ 3179603 w 4725218"/>
              <a:gd name="connsiteY202" fmla="*/ 709674 h 1329439"/>
              <a:gd name="connsiteX203" fmla="*/ 3183917 w 4725218"/>
              <a:gd name="connsiteY203" fmla="*/ 705270 h 1329439"/>
              <a:gd name="connsiteX204" fmla="*/ 3193452 w 4725218"/>
              <a:gd name="connsiteY204" fmla="*/ 714292 h 1329439"/>
              <a:gd name="connsiteX205" fmla="*/ 3633281 w 4725218"/>
              <a:gd name="connsiteY205" fmla="*/ 861044 h 1329439"/>
              <a:gd name="connsiteX206" fmla="*/ 4098109 w 4725218"/>
              <a:gd name="connsiteY206" fmla="*/ 691222 h 1329439"/>
              <a:gd name="connsiteX207" fmla="*/ 4115618 w 4725218"/>
              <a:gd name="connsiteY207" fmla="*/ 670545 h 1329439"/>
              <a:gd name="connsiteX208" fmla="*/ 4097935 w 4725218"/>
              <a:gd name="connsiteY208" fmla="*/ 700118 h 1329439"/>
              <a:gd name="connsiteX209" fmla="*/ 3504268 w 4725218"/>
              <a:gd name="connsiteY209" fmla="*/ 947008 h 1329439"/>
              <a:gd name="connsiteX210" fmla="*/ 3133841 w 4725218"/>
              <a:gd name="connsiteY210" fmla="*/ 871112 h 1329439"/>
              <a:gd name="connsiteX211" fmla="*/ 3085635 w 4725218"/>
              <a:gd name="connsiteY211" fmla="*/ 846933 h 1329439"/>
              <a:gd name="connsiteX212" fmla="*/ 3081321 w 4725218"/>
              <a:gd name="connsiteY212" fmla="*/ 851338 h 1329439"/>
              <a:gd name="connsiteX213" fmla="*/ 3071785 w 4725218"/>
              <a:gd name="connsiteY213" fmla="*/ 842316 h 1329439"/>
              <a:gd name="connsiteX214" fmla="*/ 2631956 w 4725218"/>
              <a:gd name="connsiteY214" fmla="*/ 695564 h 1329439"/>
              <a:gd name="connsiteX215" fmla="*/ 2208894 w 4725218"/>
              <a:gd name="connsiteY215" fmla="*/ 828580 h 1329439"/>
              <a:gd name="connsiteX216" fmla="*/ 2208643 w 4725218"/>
              <a:gd name="connsiteY216" fmla="*/ 828789 h 1329439"/>
              <a:gd name="connsiteX217" fmla="*/ 2207150 w 4725218"/>
              <a:gd name="connsiteY217" fmla="*/ 830370 h 1329439"/>
              <a:gd name="connsiteX218" fmla="*/ 2180364 w 4725218"/>
              <a:gd name="connsiteY218" fmla="*/ 854870 h 1329439"/>
              <a:gd name="connsiteX219" fmla="*/ 2167109 w 4725218"/>
              <a:gd name="connsiteY219" fmla="*/ 865409 h 1329439"/>
              <a:gd name="connsiteX220" fmla="*/ 2149619 w 4725218"/>
              <a:gd name="connsiteY220" fmla="*/ 886062 h 1329439"/>
              <a:gd name="connsiteX221" fmla="*/ 2157311 w 4725218"/>
              <a:gd name="connsiteY221" fmla="*/ 873200 h 1329439"/>
              <a:gd name="connsiteX222" fmla="*/ 2151201 w 4725218"/>
              <a:gd name="connsiteY222" fmla="*/ 878058 h 1329439"/>
              <a:gd name="connsiteX223" fmla="*/ 1659449 w 4725218"/>
              <a:gd name="connsiteY223" fmla="*/ 1024639 h 1329439"/>
              <a:gd name="connsiteX224" fmla="*/ 1289022 w 4725218"/>
              <a:gd name="connsiteY224" fmla="*/ 948744 h 1329439"/>
              <a:gd name="connsiteX225" fmla="*/ 1240816 w 4725218"/>
              <a:gd name="connsiteY225" fmla="*/ 924565 h 1329439"/>
              <a:gd name="connsiteX226" fmla="*/ 1236502 w 4725218"/>
              <a:gd name="connsiteY226" fmla="*/ 928969 h 1329439"/>
              <a:gd name="connsiteX227" fmla="*/ 1226966 w 4725218"/>
              <a:gd name="connsiteY227" fmla="*/ 919947 h 1329439"/>
              <a:gd name="connsiteX228" fmla="*/ 787137 w 4725218"/>
              <a:gd name="connsiteY228" fmla="*/ 773195 h 1329439"/>
              <a:gd name="connsiteX229" fmla="*/ 322310 w 4725218"/>
              <a:gd name="connsiteY229" fmla="*/ 943017 h 1329439"/>
              <a:gd name="connsiteX230" fmla="*/ 152401 w 4725218"/>
              <a:gd name="connsiteY230" fmla="*/ 1116094 h 1329439"/>
              <a:gd name="connsiteX231" fmla="*/ 170084 w 4725218"/>
              <a:gd name="connsiteY231" fmla="*/ 1086521 h 1329439"/>
              <a:gd name="connsiteX232" fmla="*/ 763751 w 4725218"/>
              <a:gd name="connsiteY232" fmla="*/ 839631 h 1329439"/>
              <a:gd name="connsiteX233" fmla="*/ 1134178 w 4725218"/>
              <a:gd name="connsiteY233" fmla="*/ 915527 h 1329439"/>
              <a:gd name="connsiteX234" fmla="*/ 1182384 w 4725218"/>
              <a:gd name="connsiteY234" fmla="*/ 939706 h 1329439"/>
              <a:gd name="connsiteX235" fmla="*/ 1186697 w 4725218"/>
              <a:gd name="connsiteY235" fmla="*/ 935301 h 1329439"/>
              <a:gd name="connsiteX236" fmla="*/ 1196233 w 4725218"/>
              <a:gd name="connsiteY236" fmla="*/ 944323 h 1329439"/>
              <a:gd name="connsiteX237" fmla="*/ 1636062 w 4725218"/>
              <a:gd name="connsiteY237" fmla="*/ 1091076 h 1329439"/>
              <a:gd name="connsiteX238" fmla="*/ 2059125 w 4725218"/>
              <a:gd name="connsiteY238" fmla="*/ 958059 h 1329439"/>
              <a:gd name="connsiteX239" fmla="*/ 2059376 w 4725218"/>
              <a:gd name="connsiteY239" fmla="*/ 957850 h 1329439"/>
              <a:gd name="connsiteX240" fmla="*/ 2060868 w 4725218"/>
              <a:gd name="connsiteY240" fmla="*/ 956269 h 1329439"/>
              <a:gd name="connsiteX241" fmla="*/ 2087654 w 4725218"/>
              <a:gd name="connsiteY241" fmla="*/ 931769 h 1329439"/>
              <a:gd name="connsiteX242" fmla="*/ 2100910 w 4725218"/>
              <a:gd name="connsiteY242" fmla="*/ 921229 h 1329439"/>
              <a:gd name="connsiteX243" fmla="*/ 2118399 w 4725218"/>
              <a:gd name="connsiteY243" fmla="*/ 900576 h 1329439"/>
              <a:gd name="connsiteX244" fmla="*/ 2110708 w 4725218"/>
              <a:gd name="connsiteY244" fmla="*/ 913439 h 1329439"/>
              <a:gd name="connsiteX245" fmla="*/ 2116818 w 4725218"/>
              <a:gd name="connsiteY245" fmla="*/ 908581 h 1329439"/>
              <a:gd name="connsiteX246" fmla="*/ 2608569 w 4725218"/>
              <a:gd name="connsiteY246" fmla="*/ 762000 h 1329439"/>
              <a:gd name="connsiteX247" fmla="*/ 2978997 w 4725218"/>
              <a:gd name="connsiteY247" fmla="*/ 837895 h 1329439"/>
              <a:gd name="connsiteX248" fmla="*/ 3027203 w 4725218"/>
              <a:gd name="connsiteY248" fmla="*/ 862074 h 1329439"/>
              <a:gd name="connsiteX249" fmla="*/ 3031517 w 4725218"/>
              <a:gd name="connsiteY249" fmla="*/ 857670 h 1329439"/>
              <a:gd name="connsiteX250" fmla="*/ 3041052 w 4725218"/>
              <a:gd name="connsiteY250" fmla="*/ 866692 h 1329439"/>
              <a:gd name="connsiteX251" fmla="*/ 3480881 w 4725218"/>
              <a:gd name="connsiteY251" fmla="*/ 1013445 h 1329439"/>
              <a:gd name="connsiteX252" fmla="*/ 3945709 w 4725218"/>
              <a:gd name="connsiteY252" fmla="*/ 843622 h 1329439"/>
              <a:gd name="connsiteX253" fmla="*/ 3963218 w 4725218"/>
              <a:gd name="connsiteY253" fmla="*/ 822945 h 1329439"/>
              <a:gd name="connsiteX254" fmla="*/ 3945535 w 4725218"/>
              <a:gd name="connsiteY254" fmla="*/ 852518 h 1329439"/>
              <a:gd name="connsiteX255" fmla="*/ 3351868 w 4725218"/>
              <a:gd name="connsiteY255" fmla="*/ 1099408 h 1329439"/>
              <a:gd name="connsiteX256" fmla="*/ 2981441 w 4725218"/>
              <a:gd name="connsiteY256" fmla="*/ 1023513 h 1329439"/>
              <a:gd name="connsiteX257" fmla="*/ 2933235 w 4725218"/>
              <a:gd name="connsiteY257" fmla="*/ 999334 h 1329439"/>
              <a:gd name="connsiteX258" fmla="*/ 2928921 w 4725218"/>
              <a:gd name="connsiteY258" fmla="*/ 1003738 h 1329439"/>
              <a:gd name="connsiteX259" fmla="*/ 2919385 w 4725218"/>
              <a:gd name="connsiteY259" fmla="*/ 994716 h 1329439"/>
              <a:gd name="connsiteX260" fmla="*/ 2479556 w 4725218"/>
              <a:gd name="connsiteY260" fmla="*/ 847964 h 1329439"/>
              <a:gd name="connsiteX261" fmla="*/ 2056494 w 4725218"/>
              <a:gd name="connsiteY261" fmla="*/ 980981 h 1329439"/>
              <a:gd name="connsiteX262" fmla="*/ 2056243 w 4725218"/>
              <a:gd name="connsiteY262" fmla="*/ 981190 h 1329439"/>
              <a:gd name="connsiteX263" fmla="*/ 2054750 w 4725218"/>
              <a:gd name="connsiteY263" fmla="*/ 982770 h 1329439"/>
              <a:gd name="connsiteX264" fmla="*/ 2027964 w 4725218"/>
              <a:gd name="connsiteY264" fmla="*/ 1007271 h 1329439"/>
              <a:gd name="connsiteX265" fmla="*/ 2014709 w 4725218"/>
              <a:gd name="connsiteY265" fmla="*/ 1017810 h 1329439"/>
              <a:gd name="connsiteX266" fmla="*/ 1997219 w 4725218"/>
              <a:gd name="connsiteY266" fmla="*/ 1038463 h 1329439"/>
              <a:gd name="connsiteX267" fmla="*/ 2004911 w 4725218"/>
              <a:gd name="connsiteY267" fmla="*/ 1025600 h 1329439"/>
              <a:gd name="connsiteX268" fmla="*/ 1998801 w 4725218"/>
              <a:gd name="connsiteY268" fmla="*/ 1030458 h 1329439"/>
              <a:gd name="connsiteX269" fmla="*/ 1507049 w 4725218"/>
              <a:gd name="connsiteY269" fmla="*/ 1177039 h 1329439"/>
              <a:gd name="connsiteX270" fmla="*/ 1136622 w 4725218"/>
              <a:gd name="connsiteY270" fmla="*/ 1101144 h 1329439"/>
              <a:gd name="connsiteX271" fmla="*/ 1088416 w 4725218"/>
              <a:gd name="connsiteY271" fmla="*/ 1076965 h 1329439"/>
              <a:gd name="connsiteX272" fmla="*/ 1084102 w 4725218"/>
              <a:gd name="connsiteY272" fmla="*/ 1081369 h 1329439"/>
              <a:gd name="connsiteX273" fmla="*/ 1074566 w 4725218"/>
              <a:gd name="connsiteY273" fmla="*/ 1072347 h 1329439"/>
              <a:gd name="connsiteX274" fmla="*/ 634737 w 4725218"/>
              <a:gd name="connsiteY274" fmla="*/ 925595 h 1329439"/>
              <a:gd name="connsiteX275" fmla="*/ 169910 w 4725218"/>
              <a:gd name="connsiteY275" fmla="*/ 1095417 h 1329439"/>
              <a:gd name="connsiteX276" fmla="*/ 0 w 4725218"/>
              <a:gd name="connsiteY276" fmla="*/ 1268494 h 1329439"/>
              <a:gd name="connsiteX277" fmla="*/ 17684 w 4725218"/>
              <a:gd name="connsiteY277" fmla="*/ 1238921 h 1329439"/>
              <a:gd name="connsiteX278" fmla="*/ 611350 w 4725218"/>
              <a:gd name="connsiteY278" fmla="*/ 992031 h 1329439"/>
              <a:gd name="connsiteX279" fmla="*/ 981778 w 4725218"/>
              <a:gd name="connsiteY279" fmla="*/ 1067927 h 1329439"/>
              <a:gd name="connsiteX280" fmla="*/ 1029984 w 4725218"/>
              <a:gd name="connsiteY280" fmla="*/ 1092106 h 1329439"/>
              <a:gd name="connsiteX281" fmla="*/ 1034298 w 4725218"/>
              <a:gd name="connsiteY281" fmla="*/ 1087701 h 1329439"/>
              <a:gd name="connsiteX282" fmla="*/ 1043833 w 4725218"/>
              <a:gd name="connsiteY282" fmla="*/ 1096723 h 1329439"/>
              <a:gd name="connsiteX283" fmla="*/ 1483662 w 4725218"/>
              <a:gd name="connsiteY283" fmla="*/ 1243476 h 1329439"/>
              <a:gd name="connsiteX284" fmla="*/ 1906725 w 4725218"/>
              <a:gd name="connsiteY284" fmla="*/ 1110459 h 1329439"/>
              <a:gd name="connsiteX285" fmla="*/ 1906976 w 4725218"/>
              <a:gd name="connsiteY285" fmla="*/ 1110250 h 1329439"/>
              <a:gd name="connsiteX286" fmla="*/ 1908468 w 4725218"/>
              <a:gd name="connsiteY286" fmla="*/ 1108669 h 1329439"/>
              <a:gd name="connsiteX287" fmla="*/ 1935254 w 4725218"/>
              <a:gd name="connsiteY287" fmla="*/ 1084169 h 1329439"/>
              <a:gd name="connsiteX288" fmla="*/ 1948510 w 4725218"/>
              <a:gd name="connsiteY288" fmla="*/ 1073629 h 1329439"/>
              <a:gd name="connsiteX289" fmla="*/ 1965999 w 4725218"/>
              <a:gd name="connsiteY289" fmla="*/ 1052977 h 1329439"/>
              <a:gd name="connsiteX290" fmla="*/ 1958308 w 4725218"/>
              <a:gd name="connsiteY290" fmla="*/ 1065839 h 1329439"/>
              <a:gd name="connsiteX291" fmla="*/ 1964418 w 4725218"/>
              <a:gd name="connsiteY291" fmla="*/ 1060981 h 1329439"/>
              <a:gd name="connsiteX292" fmla="*/ 2456169 w 4725218"/>
              <a:gd name="connsiteY292" fmla="*/ 914400 h 1329439"/>
              <a:gd name="connsiteX293" fmla="*/ 2826597 w 4725218"/>
              <a:gd name="connsiteY293" fmla="*/ 990296 h 1329439"/>
              <a:gd name="connsiteX294" fmla="*/ 2874803 w 4725218"/>
              <a:gd name="connsiteY294" fmla="*/ 1014475 h 1329439"/>
              <a:gd name="connsiteX295" fmla="*/ 2879117 w 4725218"/>
              <a:gd name="connsiteY295" fmla="*/ 1010070 h 1329439"/>
              <a:gd name="connsiteX296" fmla="*/ 2888652 w 4725218"/>
              <a:gd name="connsiteY296" fmla="*/ 1019092 h 1329439"/>
              <a:gd name="connsiteX297" fmla="*/ 3328481 w 4725218"/>
              <a:gd name="connsiteY297" fmla="*/ 1165845 h 1329439"/>
              <a:gd name="connsiteX298" fmla="*/ 3793309 w 4725218"/>
              <a:gd name="connsiteY298" fmla="*/ 996023 h 1329439"/>
              <a:gd name="connsiteX299" fmla="*/ 3810818 w 4725218"/>
              <a:gd name="connsiteY299" fmla="*/ 975345 h 1329439"/>
              <a:gd name="connsiteX300" fmla="*/ 3793135 w 4725218"/>
              <a:gd name="connsiteY300" fmla="*/ 1004918 h 1329439"/>
              <a:gd name="connsiteX301" fmla="*/ 3199468 w 4725218"/>
              <a:gd name="connsiteY301" fmla="*/ 1251808 h 1329439"/>
              <a:gd name="connsiteX302" fmla="*/ 2829041 w 4725218"/>
              <a:gd name="connsiteY302" fmla="*/ 1175913 h 1329439"/>
              <a:gd name="connsiteX303" fmla="*/ 2780835 w 4725218"/>
              <a:gd name="connsiteY303" fmla="*/ 1151734 h 1329439"/>
              <a:gd name="connsiteX304" fmla="*/ 2776521 w 4725218"/>
              <a:gd name="connsiteY304" fmla="*/ 1156138 h 1329439"/>
              <a:gd name="connsiteX305" fmla="*/ 2766985 w 4725218"/>
              <a:gd name="connsiteY305" fmla="*/ 1147116 h 1329439"/>
              <a:gd name="connsiteX306" fmla="*/ 2327156 w 4725218"/>
              <a:gd name="connsiteY306" fmla="*/ 1000364 h 1329439"/>
              <a:gd name="connsiteX307" fmla="*/ 1904094 w 4725218"/>
              <a:gd name="connsiteY307" fmla="*/ 1133381 h 1329439"/>
              <a:gd name="connsiteX308" fmla="*/ 1903843 w 4725218"/>
              <a:gd name="connsiteY308" fmla="*/ 1133590 h 1329439"/>
              <a:gd name="connsiteX309" fmla="*/ 1902350 w 4725218"/>
              <a:gd name="connsiteY309" fmla="*/ 1135170 h 1329439"/>
              <a:gd name="connsiteX310" fmla="*/ 1875564 w 4725218"/>
              <a:gd name="connsiteY310" fmla="*/ 1159671 h 1329439"/>
              <a:gd name="connsiteX311" fmla="*/ 1862309 w 4725218"/>
              <a:gd name="connsiteY311" fmla="*/ 1170210 h 1329439"/>
              <a:gd name="connsiteX312" fmla="*/ 1844819 w 4725218"/>
              <a:gd name="connsiteY312" fmla="*/ 1190863 h 1329439"/>
              <a:gd name="connsiteX313" fmla="*/ 1852511 w 4725218"/>
              <a:gd name="connsiteY313" fmla="*/ 1178000 h 1329439"/>
              <a:gd name="connsiteX314" fmla="*/ 1846401 w 4725218"/>
              <a:gd name="connsiteY314" fmla="*/ 1182858 h 1329439"/>
              <a:gd name="connsiteX315" fmla="*/ 1354649 w 4725218"/>
              <a:gd name="connsiteY315" fmla="*/ 1329439 h 1329439"/>
              <a:gd name="connsiteX316" fmla="*/ 984222 w 4725218"/>
              <a:gd name="connsiteY316" fmla="*/ 1253544 h 1329439"/>
              <a:gd name="connsiteX317" fmla="*/ 936016 w 4725218"/>
              <a:gd name="connsiteY317" fmla="*/ 1229365 h 1329439"/>
              <a:gd name="connsiteX318" fmla="*/ 931702 w 4725218"/>
              <a:gd name="connsiteY318" fmla="*/ 1233769 h 1329439"/>
              <a:gd name="connsiteX319" fmla="*/ 922167 w 4725218"/>
              <a:gd name="connsiteY319" fmla="*/ 1224747 h 1329439"/>
              <a:gd name="connsiteX320" fmla="*/ 482337 w 4725218"/>
              <a:gd name="connsiteY320" fmla="*/ 1077995 h 1329439"/>
              <a:gd name="connsiteX321" fmla="*/ 17510 w 4725218"/>
              <a:gd name="connsiteY321" fmla="*/ 1247817 h 132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Lst>
            <a:rect l="l" t="t" r="r" b="b"/>
            <a:pathLst>
              <a:path w="4725218" h="1329439">
                <a:moveTo>
                  <a:pt x="914400" y="354094"/>
                </a:moveTo>
                <a:lnTo>
                  <a:pt x="932083" y="324521"/>
                </a:lnTo>
                <a:cubicBezTo>
                  <a:pt x="1040494" y="178192"/>
                  <a:pt x="1265614" y="77631"/>
                  <a:pt x="1525750" y="77631"/>
                </a:cubicBezTo>
                <a:cubicBezTo>
                  <a:pt x="1662965" y="77631"/>
                  <a:pt x="1790437" y="105610"/>
                  <a:pt x="1896177" y="153526"/>
                </a:cubicBezTo>
                <a:lnTo>
                  <a:pt x="1944384" y="177705"/>
                </a:lnTo>
                <a:lnTo>
                  <a:pt x="1948697" y="173301"/>
                </a:lnTo>
                <a:lnTo>
                  <a:pt x="1958233" y="182323"/>
                </a:lnTo>
                <a:cubicBezTo>
                  <a:pt x="2062777" y="271948"/>
                  <a:pt x="2220990" y="329075"/>
                  <a:pt x="2398062" y="329075"/>
                </a:cubicBezTo>
                <a:cubicBezTo>
                  <a:pt x="2565911" y="329075"/>
                  <a:pt x="2716816" y="277743"/>
                  <a:pt x="2821125" y="196058"/>
                </a:cubicBezTo>
                <a:lnTo>
                  <a:pt x="2821376" y="195849"/>
                </a:lnTo>
                <a:lnTo>
                  <a:pt x="2822868" y="194269"/>
                </a:lnTo>
                <a:cubicBezTo>
                  <a:pt x="2831388" y="185892"/>
                  <a:pt x="2840323" y="177721"/>
                  <a:pt x="2849654" y="169768"/>
                </a:cubicBezTo>
                <a:lnTo>
                  <a:pt x="2862910" y="159229"/>
                </a:lnTo>
                <a:lnTo>
                  <a:pt x="2880399" y="138576"/>
                </a:lnTo>
                <a:lnTo>
                  <a:pt x="2872708" y="151439"/>
                </a:lnTo>
                <a:lnTo>
                  <a:pt x="2878818" y="146581"/>
                </a:lnTo>
                <a:cubicBezTo>
                  <a:pt x="3000062" y="56566"/>
                  <a:pt x="3175467" y="0"/>
                  <a:pt x="3370570" y="0"/>
                </a:cubicBezTo>
                <a:cubicBezTo>
                  <a:pt x="3507784" y="0"/>
                  <a:pt x="3635256" y="27979"/>
                  <a:pt x="3740997" y="75895"/>
                </a:cubicBezTo>
                <a:lnTo>
                  <a:pt x="3789203" y="100074"/>
                </a:lnTo>
                <a:lnTo>
                  <a:pt x="3793517" y="95670"/>
                </a:lnTo>
                <a:lnTo>
                  <a:pt x="3803052" y="104692"/>
                </a:lnTo>
                <a:cubicBezTo>
                  <a:pt x="3907596" y="194317"/>
                  <a:pt x="4065810" y="251444"/>
                  <a:pt x="4242881" y="251444"/>
                </a:cubicBezTo>
                <a:cubicBezTo>
                  <a:pt x="4434709" y="251444"/>
                  <a:pt x="4604405" y="184399"/>
                  <a:pt x="4707709" y="81622"/>
                </a:cubicBezTo>
                <a:lnTo>
                  <a:pt x="4725218" y="60945"/>
                </a:lnTo>
                <a:lnTo>
                  <a:pt x="4707535" y="90518"/>
                </a:lnTo>
                <a:cubicBezTo>
                  <a:pt x="4599124" y="236846"/>
                  <a:pt x="4374004" y="337408"/>
                  <a:pt x="4113868" y="337408"/>
                </a:cubicBezTo>
                <a:cubicBezTo>
                  <a:pt x="3976654" y="337408"/>
                  <a:pt x="3849182" y="309429"/>
                  <a:pt x="3743441" y="261512"/>
                </a:cubicBezTo>
                <a:lnTo>
                  <a:pt x="3695235" y="237333"/>
                </a:lnTo>
                <a:lnTo>
                  <a:pt x="3690921" y="241738"/>
                </a:lnTo>
                <a:lnTo>
                  <a:pt x="3681386" y="232716"/>
                </a:lnTo>
                <a:cubicBezTo>
                  <a:pt x="3576842" y="143091"/>
                  <a:pt x="3418628" y="85964"/>
                  <a:pt x="3241557" y="85964"/>
                </a:cubicBezTo>
                <a:cubicBezTo>
                  <a:pt x="3073707" y="85964"/>
                  <a:pt x="2922803" y="137295"/>
                  <a:pt x="2818494" y="218980"/>
                </a:cubicBezTo>
                <a:lnTo>
                  <a:pt x="2818243" y="219189"/>
                </a:lnTo>
                <a:lnTo>
                  <a:pt x="2816750" y="220770"/>
                </a:lnTo>
                <a:cubicBezTo>
                  <a:pt x="2808231" y="229147"/>
                  <a:pt x="2799296" y="237318"/>
                  <a:pt x="2789964" y="245270"/>
                </a:cubicBezTo>
                <a:lnTo>
                  <a:pt x="2776709" y="255809"/>
                </a:lnTo>
                <a:lnTo>
                  <a:pt x="2759219" y="276462"/>
                </a:lnTo>
                <a:lnTo>
                  <a:pt x="2766911" y="263600"/>
                </a:lnTo>
                <a:lnTo>
                  <a:pt x="2760801" y="268458"/>
                </a:lnTo>
                <a:cubicBezTo>
                  <a:pt x="2639556" y="358473"/>
                  <a:pt x="2464151" y="415039"/>
                  <a:pt x="2269049" y="415039"/>
                </a:cubicBezTo>
                <a:cubicBezTo>
                  <a:pt x="2131834" y="415039"/>
                  <a:pt x="2004362" y="387060"/>
                  <a:pt x="1898622" y="339143"/>
                </a:cubicBezTo>
                <a:lnTo>
                  <a:pt x="1850416" y="314964"/>
                </a:lnTo>
                <a:lnTo>
                  <a:pt x="1846102" y="319369"/>
                </a:lnTo>
                <a:lnTo>
                  <a:pt x="1836566" y="310347"/>
                </a:lnTo>
                <a:cubicBezTo>
                  <a:pt x="1732022" y="220722"/>
                  <a:pt x="1573809" y="163595"/>
                  <a:pt x="1396737" y="163595"/>
                </a:cubicBezTo>
                <a:cubicBezTo>
                  <a:pt x="1204909" y="163595"/>
                  <a:pt x="1035214" y="230640"/>
                  <a:pt x="931910" y="333416"/>
                </a:cubicBezTo>
                <a:close/>
                <a:moveTo>
                  <a:pt x="762000" y="506494"/>
                </a:moveTo>
                <a:lnTo>
                  <a:pt x="779683" y="476921"/>
                </a:lnTo>
                <a:cubicBezTo>
                  <a:pt x="888095" y="330592"/>
                  <a:pt x="1113214" y="230031"/>
                  <a:pt x="1373350" y="230031"/>
                </a:cubicBezTo>
                <a:cubicBezTo>
                  <a:pt x="1510565" y="230031"/>
                  <a:pt x="1638037" y="258010"/>
                  <a:pt x="1743777" y="305926"/>
                </a:cubicBezTo>
                <a:lnTo>
                  <a:pt x="1791984" y="330105"/>
                </a:lnTo>
                <a:lnTo>
                  <a:pt x="1796297" y="325701"/>
                </a:lnTo>
                <a:lnTo>
                  <a:pt x="1805833" y="334723"/>
                </a:lnTo>
                <a:cubicBezTo>
                  <a:pt x="1910377" y="424348"/>
                  <a:pt x="2068590" y="481475"/>
                  <a:pt x="2245662" y="481475"/>
                </a:cubicBezTo>
                <a:cubicBezTo>
                  <a:pt x="2413511" y="481475"/>
                  <a:pt x="2564416" y="430143"/>
                  <a:pt x="2668725" y="348458"/>
                </a:cubicBezTo>
                <a:lnTo>
                  <a:pt x="2668976" y="348249"/>
                </a:lnTo>
                <a:lnTo>
                  <a:pt x="2670468" y="346669"/>
                </a:lnTo>
                <a:cubicBezTo>
                  <a:pt x="2678988" y="338292"/>
                  <a:pt x="2687923" y="330121"/>
                  <a:pt x="2697254" y="322168"/>
                </a:cubicBezTo>
                <a:lnTo>
                  <a:pt x="2710510" y="311629"/>
                </a:lnTo>
                <a:lnTo>
                  <a:pt x="2727999" y="290976"/>
                </a:lnTo>
                <a:lnTo>
                  <a:pt x="2720308" y="303839"/>
                </a:lnTo>
                <a:lnTo>
                  <a:pt x="2726418" y="298981"/>
                </a:lnTo>
                <a:cubicBezTo>
                  <a:pt x="2847662" y="208966"/>
                  <a:pt x="3023067" y="152400"/>
                  <a:pt x="3218169" y="152400"/>
                </a:cubicBezTo>
                <a:cubicBezTo>
                  <a:pt x="3355384" y="152400"/>
                  <a:pt x="3482856" y="180379"/>
                  <a:pt x="3588597" y="228295"/>
                </a:cubicBezTo>
                <a:lnTo>
                  <a:pt x="3636803" y="252474"/>
                </a:lnTo>
                <a:lnTo>
                  <a:pt x="3641117" y="248070"/>
                </a:lnTo>
                <a:lnTo>
                  <a:pt x="3650652" y="257092"/>
                </a:lnTo>
                <a:cubicBezTo>
                  <a:pt x="3755196" y="346717"/>
                  <a:pt x="3913410" y="403844"/>
                  <a:pt x="4090481" y="403844"/>
                </a:cubicBezTo>
                <a:cubicBezTo>
                  <a:pt x="4282309" y="403844"/>
                  <a:pt x="4452005" y="336799"/>
                  <a:pt x="4555309" y="234022"/>
                </a:cubicBezTo>
                <a:lnTo>
                  <a:pt x="4572818" y="213345"/>
                </a:lnTo>
                <a:lnTo>
                  <a:pt x="4555135" y="242918"/>
                </a:lnTo>
                <a:cubicBezTo>
                  <a:pt x="4446724" y="389246"/>
                  <a:pt x="4221604" y="489808"/>
                  <a:pt x="3961468" y="489808"/>
                </a:cubicBezTo>
                <a:cubicBezTo>
                  <a:pt x="3824254" y="489808"/>
                  <a:pt x="3696782" y="461829"/>
                  <a:pt x="3591041" y="413912"/>
                </a:cubicBezTo>
                <a:lnTo>
                  <a:pt x="3542835" y="389733"/>
                </a:lnTo>
                <a:lnTo>
                  <a:pt x="3538521" y="394138"/>
                </a:lnTo>
                <a:lnTo>
                  <a:pt x="3528986" y="385116"/>
                </a:lnTo>
                <a:cubicBezTo>
                  <a:pt x="3424442" y="295491"/>
                  <a:pt x="3266228" y="238364"/>
                  <a:pt x="3089156" y="238364"/>
                </a:cubicBezTo>
                <a:cubicBezTo>
                  <a:pt x="2921307" y="238364"/>
                  <a:pt x="2770403" y="289695"/>
                  <a:pt x="2666094" y="371380"/>
                </a:cubicBezTo>
                <a:lnTo>
                  <a:pt x="2665843" y="371589"/>
                </a:lnTo>
                <a:lnTo>
                  <a:pt x="2664350" y="373170"/>
                </a:lnTo>
                <a:cubicBezTo>
                  <a:pt x="2655831" y="381547"/>
                  <a:pt x="2646896" y="389718"/>
                  <a:pt x="2637564" y="397670"/>
                </a:cubicBezTo>
                <a:lnTo>
                  <a:pt x="2624309" y="408209"/>
                </a:lnTo>
                <a:lnTo>
                  <a:pt x="2606819" y="428862"/>
                </a:lnTo>
                <a:lnTo>
                  <a:pt x="2614511" y="416000"/>
                </a:lnTo>
                <a:lnTo>
                  <a:pt x="2608401" y="420858"/>
                </a:lnTo>
                <a:cubicBezTo>
                  <a:pt x="2487156" y="510873"/>
                  <a:pt x="2311751" y="567439"/>
                  <a:pt x="2116649" y="567439"/>
                </a:cubicBezTo>
                <a:cubicBezTo>
                  <a:pt x="1979434" y="567439"/>
                  <a:pt x="1851962" y="539460"/>
                  <a:pt x="1746222" y="491543"/>
                </a:cubicBezTo>
                <a:lnTo>
                  <a:pt x="1698016" y="467364"/>
                </a:lnTo>
                <a:lnTo>
                  <a:pt x="1693702" y="471769"/>
                </a:lnTo>
                <a:lnTo>
                  <a:pt x="1684166" y="462747"/>
                </a:lnTo>
                <a:cubicBezTo>
                  <a:pt x="1579622" y="373122"/>
                  <a:pt x="1421409" y="315995"/>
                  <a:pt x="1244337" y="315995"/>
                </a:cubicBezTo>
                <a:cubicBezTo>
                  <a:pt x="1052509" y="315995"/>
                  <a:pt x="882814" y="383040"/>
                  <a:pt x="779510" y="485816"/>
                </a:cubicBezTo>
                <a:close/>
                <a:moveTo>
                  <a:pt x="609600" y="658894"/>
                </a:moveTo>
                <a:lnTo>
                  <a:pt x="627283" y="629321"/>
                </a:lnTo>
                <a:cubicBezTo>
                  <a:pt x="735695" y="482992"/>
                  <a:pt x="960814" y="382431"/>
                  <a:pt x="1220950" y="382431"/>
                </a:cubicBezTo>
                <a:cubicBezTo>
                  <a:pt x="1358165" y="382431"/>
                  <a:pt x="1485637" y="410410"/>
                  <a:pt x="1591377" y="458326"/>
                </a:cubicBezTo>
                <a:lnTo>
                  <a:pt x="1639584" y="482505"/>
                </a:lnTo>
                <a:lnTo>
                  <a:pt x="1643897" y="478101"/>
                </a:lnTo>
                <a:lnTo>
                  <a:pt x="1653433" y="487123"/>
                </a:lnTo>
                <a:cubicBezTo>
                  <a:pt x="1757977" y="576748"/>
                  <a:pt x="1916190" y="633875"/>
                  <a:pt x="2093262" y="633875"/>
                </a:cubicBezTo>
                <a:cubicBezTo>
                  <a:pt x="2261111" y="633875"/>
                  <a:pt x="2412016" y="582543"/>
                  <a:pt x="2516325" y="500858"/>
                </a:cubicBezTo>
                <a:lnTo>
                  <a:pt x="2516576" y="500649"/>
                </a:lnTo>
                <a:lnTo>
                  <a:pt x="2518068" y="499069"/>
                </a:lnTo>
                <a:cubicBezTo>
                  <a:pt x="2526588" y="490692"/>
                  <a:pt x="2535523" y="482521"/>
                  <a:pt x="2544854" y="474568"/>
                </a:cubicBezTo>
                <a:lnTo>
                  <a:pt x="2558110" y="464029"/>
                </a:lnTo>
                <a:lnTo>
                  <a:pt x="2575599" y="443376"/>
                </a:lnTo>
                <a:lnTo>
                  <a:pt x="2567908" y="456239"/>
                </a:lnTo>
                <a:lnTo>
                  <a:pt x="2574018" y="451381"/>
                </a:lnTo>
                <a:cubicBezTo>
                  <a:pt x="2695262" y="361366"/>
                  <a:pt x="2870667" y="304800"/>
                  <a:pt x="3065769" y="304800"/>
                </a:cubicBezTo>
                <a:cubicBezTo>
                  <a:pt x="3202984" y="304800"/>
                  <a:pt x="3330456" y="332779"/>
                  <a:pt x="3436197" y="380695"/>
                </a:cubicBezTo>
                <a:lnTo>
                  <a:pt x="3484403" y="404874"/>
                </a:lnTo>
                <a:lnTo>
                  <a:pt x="3488717" y="400470"/>
                </a:lnTo>
                <a:lnTo>
                  <a:pt x="3498252" y="409492"/>
                </a:lnTo>
                <a:cubicBezTo>
                  <a:pt x="3602796" y="499117"/>
                  <a:pt x="3761010" y="556244"/>
                  <a:pt x="3938081" y="556244"/>
                </a:cubicBezTo>
                <a:cubicBezTo>
                  <a:pt x="4129909" y="556244"/>
                  <a:pt x="4299605" y="489199"/>
                  <a:pt x="4402909" y="386422"/>
                </a:cubicBezTo>
                <a:lnTo>
                  <a:pt x="4420418" y="365745"/>
                </a:lnTo>
                <a:lnTo>
                  <a:pt x="4402735" y="395318"/>
                </a:lnTo>
                <a:cubicBezTo>
                  <a:pt x="4294324" y="541646"/>
                  <a:pt x="4069204" y="642208"/>
                  <a:pt x="3809068" y="642208"/>
                </a:cubicBezTo>
                <a:cubicBezTo>
                  <a:pt x="3671854" y="642208"/>
                  <a:pt x="3544382" y="614229"/>
                  <a:pt x="3438641" y="566312"/>
                </a:cubicBezTo>
                <a:lnTo>
                  <a:pt x="3390435" y="542133"/>
                </a:lnTo>
                <a:lnTo>
                  <a:pt x="3386121" y="546538"/>
                </a:lnTo>
                <a:lnTo>
                  <a:pt x="3376586" y="537516"/>
                </a:lnTo>
                <a:cubicBezTo>
                  <a:pt x="3272042" y="447891"/>
                  <a:pt x="3113828" y="390764"/>
                  <a:pt x="2936756" y="390764"/>
                </a:cubicBezTo>
                <a:cubicBezTo>
                  <a:pt x="2768907" y="390764"/>
                  <a:pt x="2618003" y="442095"/>
                  <a:pt x="2513694" y="523780"/>
                </a:cubicBezTo>
                <a:lnTo>
                  <a:pt x="2513443" y="523989"/>
                </a:lnTo>
                <a:lnTo>
                  <a:pt x="2511950" y="525570"/>
                </a:lnTo>
                <a:cubicBezTo>
                  <a:pt x="2503431" y="533947"/>
                  <a:pt x="2494496" y="542118"/>
                  <a:pt x="2485164" y="550070"/>
                </a:cubicBezTo>
                <a:lnTo>
                  <a:pt x="2471909" y="560609"/>
                </a:lnTo>
                <a:lnTo>
                  <a:pt x="2454419" y="581262"/>
                </a:lnTo>
                <a:lnTo>
                  <a:pt x="2462111" y="568400"/>
                </a:lnTo>
                <a:lnTo>
                  <a:pt x="2456001" y="573258"/>
                </a:lnTo>
                <a:cubicBezTo>
                  <a:pt x="2334756" y="663273"/>
                  <a:pt x="2159351" y="719839"/>
                  <a:pt x="1964249" y="719839"/>
                </a:cubicBezTo>
                <a:cubicBezTo>
                  <a:pt x="1827034" y="719839"/>
                  <a:pt x="1699562" y="691860"/>
                  <a:pt x="1593822" y="643943"/>
                </a:cubicBezTo>
                <a:lnTo>
                  <a:pt x="1545616" y="619764"/>
                </a:lnTo>
                <a:lnTo>
                  <a:pt x="1541302" y="624169"/>
                </a:lnTo>
                <a:lnTo>
                  <a:pt x="1531766" y="615147"/>
                </a:lnTo>
                <a:cubicBezTo>
                  <a:pt x="1427222" y="525522"/>
                  <a:pt x="1269009" y="468395"/>
                  <a:pt x="1091937" y="468395"/>
                </a:cubicBezTo>
                <a:cubicBezTo>
                  <a:pt x="900109" y="468395"/>
                  <a:pt x="730414" y="535440"/>
                  <a:pt x="627110" y="638216"/>
                </a:cubicBezTo>
                <a:close/>
                <a:moveTo>
                  <a:pt x="457201" y="811294"/>
                </a:moveTo>
                <a:lnTo>
                  <a:pt x="474883" y="781721"/>
                </a:lnTo>
                <a:cubicBezTo>
                  <a:pt x="583295" y="635392"/>
                  <a:pt x="808414" y="534831"/>
                  <a:pt x="1068550" y="534831"/>
                </a:cubicBezTo>
                <a:cubicBezTo>
                  <a:pt x="1205765" y="534831"/>
                  <a:pt x="1333237" y="562810"/>
                  <a:pt x="1438977" y="610726"/>
                </a:cubicBezTo>
                <a:lnTo>
                  <a:pt x="1487184" y="634905"/>
                </a:lnTo>
                <a:lnTo>
                  <a:pt x="1491497" y="630501"/>
                </a:lnTo>
                <a:lnTo>
                  <a:pt x="1501033" y="639523"/>
                </a:lnTo>
                <a:cubicBezTo>
                  <a:pt x="1605577" y="729148"/>
                  <a:pt x="1763790" y="786275"/>
                  <a:pt x="1940862" y="786275"/>
                </a:cubicBezTo>
                <a:cubicBezTo>
                  <a:pt x="2108711" y="786275"/>
                  <a:pt x="2259616" y="734943"/>
                  <a:pt x="2363925" y="653258"/>
                </a:cubicBezTo>
                <a:lnTo>
                  <a:pt x="2364176" y="653049"/>
                </a:lnTo>
                <a:lnTo>
                  <a:pt x="2365668" y="651469"/>
                </a:lnTo>
                <a:cubicBezTo>
                  <a:pt x="2374188" y="643092"/>
                  <a:pt x="2383123" y="634921"/>
                  <a:pt x="2392454" y="626968"/>
                </a:cubicBezTo>
                <a:lnTo>
                  <a:pt x="2405710" y="616429"/>
                </a:lnTo>
                <a:lnTo>
                  <a:pt x="2423199" y="595776"/>
                </a:lnTo>
                <a:lnTo>
                  <a:pt x="2415508" y="608639"/>
                </a:lnTo>
                <a:lnTo>
                  <a:pt x="2421618" y="603781"/>
                </a:lnTo>
                <a:cubicBezTo>
                  <a:pt x="2542862" y="513766"/>
                  <a:pt x="2718267" y="457200"/>
                  <a:pt x="2913369" y="457200"/>
                </a:cubicBezTo>
                <a:cubicBezTo>
                  <a:pt x="3050584" y="457200"/>
                  <a:pt x="3178056" y="485179"/>
                  <a:pt x="3283797" y="533095"/>
                </a:cubicBezTo>
                <a:lnTo>
                  <a:pt x="3332003" y="557274"/>
                </a:lnTo>
                <a:lnTo>
                  <a:pt x="3336317" y="552870"/>
                </a:lnTo>
                <a:lnTo>
                  <a:pt x="3345852" y="561892"/>
                </a:lnTo>
                <a:cubicBezTo>
                  <a:pt x="3450396" y="651517"/>
                  <a:pt x="3608610" y="708644"/>
                  <a:pt x="3785681" y="708644"/>
                </a:cubicBezTo>
                <a:cubicBezTo>
                  <a:pt x="3977509" y="708644"/>
                  <a:pt x="4147205" y="641599"/>
                  <a:pt x="4250509" y="538822"/>
                </a:cubicBezTo>
                <a:lnTo>
                  <a:pt x="4268018" y="518145"/>
                </a:lnTo>
                <a:lnTo>
                  <a:pt x="4250335" y="547718"/>
                </a:lnTo>
                <a:cubicBezTo>
                  <a:pt x="4141924" y="694046"/>
                  <a:pt x="3916804" y="794608"/>
                  <a:pt x="3656668" y="794608"/>
                </a:cubicBezTo>
                <a:cubicBezTo>
                  <a:pt x="3519454" y="794608"/>
                  <a:pt x="3391982" y="766629"/>
                  <a:pt x="3286241" y="718712"/>
                </a:cubicBezTo>
                <a:lnTo>
                  <a:pt x="3238035" y="694533"/>
                </a:lnTo>
                <a:lnTo>
                  <a:pt x="3233721" y="698938"/>
                </a:lnTo>
                <a:lnTo>
                  <a:pt x="3224185" y="689916"/>
                </a:lnTo>
                <a:cubicBezTo>
                  <a:pt x="3119641" y="600291"/>
                  <a:pt x="2961428" y="543164"/>
                  <a:pt x="2784356" y="543164"/>
                </a:cubicBezTo>
                <a:cubicBezTo>
                  <a:pt x="2616507" y="543164"/>
                  <a:pt x="2465603" y="594495"/>
                  <a:pt x="2361294" y="676180"/>
                </a:cubicBezTo>
                <a:lnTo>
                  <a:pt x="2361043" y="676389"/>
                </a:lnTo>
                <a:lnTo>
                  <a:pt x="2359550" y="677970"/>
                </a:lnTo>
                <a:cubicBezTo>
                  <a:pt x="2351031" y="686347"/>
                  <a:pt x="2342096" y="694518"/>
                  <a:pt x="2332764" y="702470"/>
                </a:cubicBezTo>
                <a:lnTo>
                  <a:pt x="2319509" y="713009"/>
                </a:lnTo>
                <a:lnTo>
                  <a:pt x="2302019" y="733662"/>
                </a:lnTo>
                <a:lnTo>
                  <a:pt x="2309711" y="720800"/>
                </a:lnTo>
                <a:lnTo>
                  <a:pt x="2303601" y="725658"/>
                </a:lnTo>
                <a:cubicBezTo>
                  <a:pt x="2182356" y="815673"/>
                  <a:pt x="2006951" y="872239"/>
                  <a:pt x="1811849" y="872239"/>
                </a:cubicBezTo>
                <a:cubicBezTo>
                  <a:pt x="1674634" y="872239"/>
                  <a:pt x="1547162" y="844260"/>
                  <a:pt x="1441422" y="796343"/>
                </a:cubicBezTo>
                <a:lnTo>
                  <a:pt x="1393216" y="772164"/>
                </a:lnTo>
                <a:lnTo>
                  <a:pt x="1388902" y="776569"/>
                </a:lnTo>
                <a:lnTo>
                  <a:pt x="1379366" y="767547"/>
                </a:lnTo>
                <a:cubicBezTo>
                  <a:pt x="1274822" y="677922"/>
                  <a:pt x="1116609" y="620795"/>
                  <a:pt x="939537" y="620795"/>
                </a:cubicBezTo>
                <a:cubicBezTo>
                  <a:pt x="747709" y="620795"/>
                  <a:pt x="578014" y="687840"/>
                  <a:pt x="474710" y="790616"/>
                </a:cubicBezTo>
                <a:close/>
                <a:moveTo>
                  <a:pt x="304800" y="963694"/>
                </a:moveTo>
                <a:lnTo>
                  <a:pt x="322484" y="934121"/>
                </a:lnTo>
                <a:cubicBezTo>
                  <a:pt x="430895" y="787792"/>
                  <a:pt x="656014" y="687231"/>
                  <a:pt x="916150" y="687231"/>
                </a:cubicBezTo>
                <a:cubicBezTo>
                  <a:pt x="1053365" y="687231"/>
                  <a:pt x="1180837" y="715210"/>
                  <a:pt x="1286577" y="763126"/>
                </a:cubicBezTo>
                <a:lnTo>
                  <a:pt x="1334784" y="787305"/>
                </a:lnTo>
                <a:lnTo>
                  <a:pt x="1339097" y="782901"/>
                </a:lnTo>
                <a:lnTo>
                  <a:pt x="1348633" y="791923"/>
                </a:lnTo>
                <a:cubicBezTo>
                  <a:pt x="1453177" y="881548"/>
                  <a:pt x="1611390" y="938676"/>
                  <a:pt x="1788462" y="938676"/>
                </a:cubicBezTo>
                <a:cubicBezTo>
                  <a:pt x="1956311" y="938676"/>
                  <a:pt x="2107216" y="887343"/>
                  <a:pt x="2211525" y="805658"/>
                </a:cubicBezTo>
                <a:lnTo>
                  <a:pt x="2211776" y="805449"/>
                </a:lnTo>
                <a:lnTo>
                  <a:pt x="2213268" y="803869"/>
                </a:lnTo>
                <a:cubicBezTo>
                  <a:pt x="2221788" y="795492"/>
                  <a:pt x="2230723" y="787321"/>
                  <a:pt x="2240054" y="779368"/>
                </a:cubicBezTo>
                <a:lnTo>
                  <a:pt x="2253310" y="768829"/>
                </a:lnTo>
                <a:lnTo>
                  <a:pt x="2270799" y="748176"/>
                </a:lnTo>
                <a:lnTo>
                  <a:pt x="2263108" y="761039"/>
                </a:lnTo>
                <a:lnTo>
                  <a:pt x="2269218" y="756181"/>
                </a:lnTo>
                <a:cubicBezTo>
                  <a:pt x="2390462" y="666166"/>
                  <a:pt x="2565867" y="609600"/>
                  <a:pt x="2760969" y="609600"/>
                </a:cubicBezTo>
                <a:cubicBezTo>
                  <a:pt x="2898184" y="609600"/>
                  <a:pt x="3025656" y="637579"/>
                  <a:pt x="3131397" y="685495"/>
                </a:cubicBezTo>
                <a:lnTo>
                  <a:pt x="3179603" y="709674"/>
                </a:lnTo>
                <a:lnTo>
                  <a:pt x="3183917" y="705270"/>
                </a:lnTo>
                <a:lnTo>
                  <a:pt x="3193452" y="714292"/>
                </a:lnTo>
                <a:cubicBezTo>
                  <a:pt x="3297996" y="803917"/>
                  <a:pt x="3456210" y="861044"/>
                  <a:pt x="3633281" y="861044"/>
                </a:cubicBezTo>
                <a:cubicBezTo>
                  <a:pt x="3825109" y="861044"/>
                  <a:pt x="3994805" y="793999"/>
                  <a:pt x="4098109" y="691222"/>
                </a:cubicBezTo>
                <a:lnTo>
                  <a:pt x="4115618" y="670545"/>
                </a:lnTo>
                <a:lnTo>
                  <a:pt x="4097935" y="700118"/>
                </a:lnTo>
                <a:cubicBezTo>
                  <a:pt x="3989524" y="846446"/>
                  <a:pt x="3764404" y="947008"/>
                  <a:pt x="3504268" y="947008"/>
                </a:cubicBezTo>
                <a:cubicBezTo>
                  <a:pt x="3367054" y="947008"/>
                  <a:pt x="3239582" y="919029"/>
                  <a:pt x="3133841" y="871112"/>
                </a:cubicBezTo>
                <a:lnTo>
                  <a:pt x="3085635" y="846933"/>
                </a:lnTo>
                <a:lnTo>
                  <a:pt x="3081321" y="851338"/>
                </a:lnTo>
                <a:lnTo>
                  <a:pt x="3071785" y="842316"/>
                </a:lnTo>
                <a:cubicBezTo>
                  <a:pt x="2967241" y="752691"/>
                  <a:pt x="2809028" y="695564"/>
                  <a:pt x="2631956" y="695564"/>
                </a:cubicBezTo>
                <a:cubicBezTo>
                  <a:pt x="2464107" y="695564"/>
                  <a:pt x="2313203" y="746895"/>
                  <a:pt x="2208894" y="828580"/>
                </a:cubicBezTo>
                <a:lnTo>
                  <a:pt x="2208643" y="828789"/>
                </a:lnTo>
                <a:lnTo>
                  <a:pt x="2207150" y="830370"/>
                </a:lnTo>
                <a:cubicBezTo>
                  <a:pt x="2198631" y="838747"/>
                  <a:pt x="2189696" y="846918"/>
                  <a:pt x="2180364" y="854870"/>
                </a:cubicBezTo>
                <a:lnTo>
                  <a:pt x="2167109" y="865409"/>
                </a:lnTo>
                <a:lnTo>
                  <a:pt x="2149619" y="886062"/>
                </a:lnTo>
                <a:lnTo>
                  <a:pt x="2157311" y="873200"/>
                </a:lnTo>
                <a:lnTo>
                  <a:pt x="2151201" y="878058"/>
                </a:lnTo>
                <a:cubicBezTo>
                  <a:pt x="2029956" y="968074"/>
                  <a:pt x="1854551" y="1024639"/>
                  <a:pt x="1659449" y="1024639"/>
                </a:cubicBezTo>
                <a:cubicBezTo>
                  <a:pt x="1522234" y="1024639"/>
                  <a:pt x="1394762" y="996660"/>
                  <a:pt x="1289022" y="948744"/>
                </a:cubicBezTo>
                <a:lnTo>
                  <a:pt x="1240816" y="924565"/>
                </a:lnTo>
                <a:lnTo>
                  <a:pt x="1236502" y="928969"/>
                </a:lnTo>
                <a:lnTo>
                  <a:pt x="1226966" y="919947"/>
                </a:lnTo>
                <a:cubicBezTo>
                  <a:pt x="1122422" y="830322"/>
                  <a:pt x="964209" y="773195"/>
                  <a:pt x="787137" y="773195"/>
                </a:cubicBezTo>
                <a:cubicBezTo>
                  <a:pt x="595309" y="773195"/>
                  <a:pt x="425614" y="840240"/>
                  <a:pt x="322310" y="943017"/>
                </a:cubicBezTo>
                <a:close/>
                <a:moveTo>
                  <a:pt x="152401" y="1116094"/>
                </a:moveTo>
                <a:lnTo>
                  <a:pt x="170084" y="1086521"/>
                </a:lnTo>
                <a:cubicBezTo>
                  <a:pt x="278495" y="940193"/>
                  <a:pt x="503615" y="839631"/>
                  <a:pt x="763751" y="839631"/>
                </a:cubicBezTo>
                <a:cubicBezTo>
                  <a:pt x="900965" y="839631"/>
                  <a:pt x="1028437" y="867610"/>
                  <a:pt x="1134178" y="915527"/>
                </a:cubicBezTo>
                <a:lnTo>
                  <a:pt x="1182384" y="939706"/>
                </a:lnTo>
                <a:lnTo>
                  <a:pt x="1186697" y="935301"/>
                </a:lnTo>
                <a:lnTo>
                  <a:pt x="1196233" y="944323"/>
                </a:lnTo>
                <a:cubicBezTo>
                  <a:pt x="1300777" y="1033949"/>
                  <a:pt x="1458990" y="1091076"/>
                  <a:pt x="1636062" y="1091076"/>
                </a:cubicBezTo>
                <a:cubicBezTo>
                  <a:pt x="1803911" y="1091076"/>
                  <a:pt x="1954816" y="1039744"/>
                  <a:pt x="2059125" y="958059"/>
                </a:cubicBezTo>
                <a:lnTo>
                  <a:pt x="2059376" y="957850"/>
                </a:lnTo>
                <a:lnTo>
                  <a:pt x="2060868" y="956269"/>
                </a:lnTo>
                <a:cubicBezTo>
                  <a:pt x="2069388" y="947892"/>
                  <a:pt x="2078323" y="939721"/>
                  <a:pt x="2087654" y="931769"/>
                </a:cubicBezTo>
                <a:lnTo>
                  <a:pt x="2100910" y="921229"/>
                </a:lnTo>
                <a:lnTo>
                  <a:pt x="2118399" y="900576"/>
                </a:lnTo>
                <a:lnTo>
                  <a:pt x="2110708" y="913439"/>
                </a:lnTo>
                <a:lnTo>
                  <a:pt x="2116818" y="908581"/>
                </a:lnTo>
                <a:cubicBezTo>
                  <a:pt x="2238062" y="818566"/>
                  <a:pt x="2413467" y="762000"/>
                  <a:pt x="2608569" y="762000"/>
                </a:cubicBezTo>
                <a:cubicBezTo>
                  <a:pt x="2745784" y="762000"/>
                  <a:pt x="2873256" y="789979"/>
                  <a:pt x="2978997" y="837895"/>
                </a:cubicBezTo>
                <a:lnTo>
                  <a:pt x="3027203" y="862074"/>
                </a:lnTo>
                <a:lnTo>
                  <a:pt x="3031517" y="857670"/>
                </a:lnTo>
                <a:lnTo>
                  <a:pt x="3041052" y="866692"/>
                </a:lnTo>
                <a:cubicBezTo>
                  <a:pt x="3145596" y="956318"/>
                  <a:pt x="3303810" y="1013445"/>
                  <a:pt x="3480881" y="1013445"/>
                </a:cubicBezTo>
                <a:cubicBezTo>
                  <a:pt x="3672709" y="1013445"/>
                  <a:pt x="3842405" y="946399"/>
                  <a:pt x="3945709" y="843622"/>
                </a:cubicBezTo>
                <a:lnTo>
                  <a:pt x="3963218" y="822945"/>
                </a:lnTo>
                <a:lnTo>
                  <a:pt x="3945535" y="852518"/>
                </a:lnTo>
                <a:cubicBezTo>
                  <a:pt x="3837124" y="998847"/>
                  <a:pt x="3612004" y="1099408"/>
                  <a:pt x="3351868" y="1099408"/>
                </a:cubicBezTo>
                <a:cubicBezTo>
                  <a:pt x="3214653" y="1099408"/>
                  <a:pt x="3087182" y="1071429"/>
                  <a:pt x="2981441" y="1023513"/>
                </a:cubicBezTo>
                <a:lnTo>
                  <a:pt x="2933235" y="999334"/>
                </a:lnTo>
                <a:lnTo>
                  <a:pt x="2928921" y="1003738"/>
                </a:lnTo>
                <a:lnTo>
                  <a:pt x="2919385" y="994716"/>
                </a:lnTo>
                <a:cubicBezTo>
                  <a:pt x="2814841" y="905091"/>
                  <a:pt x="2656628" y="847964"/>
                  <a:pt x="2479556" y="847964"/>
                </a:cubicBezTo>
                <a:cubicBezTo>
                  <a:pt x="2311707" y="847964"/>
                  <a:pt x="2160803" y="899295"/>
                  <a:pt x="2056494" y="980981"/>
                </a:cubicBezTo>
                <a:lnTo>
                  <a:pt x="2056243" y="981190"/>
                </a:lnTo>
                <a:lnTo>
                  <a:pt x="2054750" y="982770"/>
                </a:lnTo>
                <a:cubicBezTo>
                  <a:pt x="2046231" y="991147"/>
                  <a:pt x="2037296" y="999318"/>
                  <a:pt x="2027964" y="1007271"/>
                </a:cubicBezTo>
                <a:lnTo>
                  <a:pt x="2014709" y="1017810"/>
                </a:lnTo>
                <a:lnTo>
                  <a:pt x="1997219" y="1038463"/>
                </a:lnTo>
                <a:lnTo>
                  <a:pt x="2004911" y="1025600"/>
                </a:lnTo>
                <a:lnTo>
                  <a:pt x="1998801" y="1030458"/>
                </a:lnTo>
                <a:cubicBezTo>
                  <a:pt x="1877556" y="1120474"/>
                  <a:pt x="1702151" y="1177039"/>
                  <a:pt x="1507049" y="1177039"/>
                </a:cubicBezTo>
                <a:cubicBezTo>
                  <a:pt x="1369834" y="1177039"/>
                  <a:pt x="1242362" y="1149060"/>
                  <a:pt x="1136622" y="1101144"/>
                </a:cubicBezTo>
                <a:lnTo>
                  <a:pt x="1088416" y="1076965"/>
                </a:lnTo>
                <a:lnTo>
                  <a:pt x="1084102" y="1081369"/>
                </a:lnTo>
                <a:lnTo>
                  <a:pt x="1074566" y="1072347"/>
                </a:lnTo>
                <a:cubicBezTo>
                  <a:pt x="970022" y="982722"/>
                  <a:pt x="811809" y="925595"/>
                  <a:pt x="634737" y="925595"/>
                </a:cubicBezTo>
                <a:cubicBezTo>
                  <a:pt x="442909" y="925595"/>
                  <a:pt x="273214" y="992640"/>
                  <a:pt x="169910" y="1095417"/>
                </a:cubicBezTo>
                <a:close/>
                <a:moveTo>
                  <a:pt x="0" y="1268494"/>
                </a:moveTo>
                <a:lnTo>
                  <a:pt x="17684" y="1238921"/>
                </a:lnTo>
                <a:cubicBezTo>
                  <a:pt x="126095" y="1092593"/>
                  <a:pt x="351214" y="992031"/>
                  <a:pt x="611350" y="992031"/>
                </a:cubicBezTo>
                <a:cubicBezTo>
                  <a:pt x="748565" y="992031"/>
                  <a:pt x="876037" y="1020010"/>
                  <a:pt x="981778" y="1067927"/>
                </a:cubicBezTo>
                <a:lnTo>
                  <a:pt x="1029984" y="1092106"/>
                </a:lnTo>
                <a:lnTo>
                  <a:pt x="1034298" y="1087701"/>
                </a:lnTo>
                <a:lnTo>
                  <a:pt x="1043833" y="1096723"/>
                </a:lnTo>
                <a:cubicBezTo>
                  <a:pt x="1148377" y="1186349"/>
                  <a:pt x="1306590" y="1243476"/>
                  <a:pt x="1483662" y="1243476"/>
                </a:cubicBezTo>
                <a:cubicBezTo>
                  <a:pt x="1651511" y="1243476"/>
                  <a:pt x="1802416" y="1192144"/>
                  <a:pt x="1906725" y="1110459"/>
                </a:cubicBezTo>
                <a:lnTo>
                  <a:pt x="1906976" y="1110250"/>
                </a:lnTo>
                <a:lnTo>
                  <a:pt x="1908468" y="1108669"/>
                </a:lnTo>
                <a:cubicBezTo>
                  <a:pt x="1916988" y="1100292"/>
                  <a:pt x="1925923" y="1092121"/>
                  <a:pt x="1935254" y="1084169"/>
                </a:cubicBezTo>
                <a:lnTo>
                  <a:pt x="1948510" y="1073629"/>
                </a:lnTo>
                <a:lnTo>
                  <a:pt x="1965999" y="1052977"/>
                </a:lnTo>
                <a:lnTo>
                  <a:pt x="1958308" y="1065839"/>
                </a:lnTo>
                <a:lnTo>
                  <a:pt x="1964418" y="1060981"/>
                </a:lnTo>
                <a:cubicBezTo>
                  <a:pt x="2085662" y="970966"/>
                  <a:pt x="2261067" y="914400"/>
                  <a:pt x="2456169" y="914400"/>
                </a:cubicBezTo>
                <a:cubicBezTo>
                  <a:pt x="2593384" y="914400"/>
                  <a:pt x="2720856" y="942379"/>
                  <a:pt x="2826597" y="990296"/>
                </a:cubicBezTo>
                <a:lnTo>
                  <a:pt x="2874803" y="1014475"/>
                </a:lnTo>
                <a:lnTo>
                  <a:pt x="2879117" y="1010070"/>
                </a:lnTo>
                <a:lnTo>
                  <a:pt x="2888652" y="1019092"/>
                </a:lnTo>
                <a:cubicBezTo>
                  <a:pt x="2993196" y="1108718"/>
                  <a:pt x="3151410" y="1165845"/>
                  <a:pt x="3328481" y="1165845"/>
                </a:cubicBezTo>
                <a:cubicBezTo>
                  <a:pt x="3520309" y="1165845"/>
                  <a:pt x="3690005" y="1098799"/>
                  <a:pt x="3793309" y="996023"/>
                </a:cubicBezTo>
                <a:lnTo>
                  <a:pt x="3810818" y="975345"/>
                </a:lnTo>
                <a:lnTo>
                  <a:pt x="3793135" y="1004918"/>
                </a:lnTo>
                <a:cubicBezTo>
                  <a:pt x="3684724" y="1151247"/>
                  <a:pt x="3459604" y="1251808"/>
                  <a:pt x="3199468" y="1251808"/>
                </a:cubicBezTo>
                <a:cubicBezTo>
                  <a:pt x="3062253" y="1251808"/>
                  <a:pt x="2934782" y="1223829"/>
                  <a:pt x="2829041" y="1175913"/>
                </a:cubicBezTo>
                <a:lnTo>
                  <a:pt x="2780835" y="1151734"/>
                </a:lnTo>
                <a:lnTo>
                  <a:pt x="2776521" y="1156138"/>
                </a:lnTo>
                <a:lnTo>
                  <a:pt x="2766985" y="1147116"/>
                </a:lnTo>
                <a:cubicBezTo>
                  <a:pt x="2662441" y="1057491"/>
                  <a:pt x="2504228" y="1000364"/>
                  <a:pt x="2327156" y="1000364"/>
                </a:cubicBezTo>
                <a:cubicBezTo>
                  <a:pt x="2159307" y="1000364"/>
                  <a:pt x="2008403" y="1051695"/>
                  <a:pt x="1904094" y="1133381"/>
                </a:cubicBezTo>
                <a:lnTo>
                  <a:pt x="1903843" y="1133590"/>
                </a:lnTo>
                <a:lnTo>
                  <a:pt x="1902350" y="1135170"/>
                </a:lnTo>
                <a:cubicBezTo>
                  <a:pt x="1893831" y="1143547"/>
                  <a:pt x="1884896" y="1151718"/>
                  <a:pt x="1875564" y="1159671"/>
                </a:cubicBezTo>
                <a:lnTo>
                  <a:pt x="1862309" y="1170210"/>
                </a:lnTo>
                <a:lnTo>
                  <a:pt x="1844819" y="1190863"/>
                </a:lnTo>
                <a:lnTo>
                  <a:pt x="1852511" y="1178000"/>
                </a:lnTo>
                <a:lnTo>
                  <a:pt x="1846401" y="1182858"/>
                </a:lnTo>
                <a:cubicBezTo>
                  <a:pt x="1725156" y="1272874"/>
                  <a:pt x="1549751" y="1329439"/>
                  <a:pt x="1354649" y="1329439"/>
                </a:cubicBezTo>
                <a:cubicBezTo>
                  <a:pt x="1217434" y="1329439"/>
                  <a:pt x="1089963" y="1301460"/>
                  <a:pt x="984222" y="1253544"/>
                </a:cubicBezTo>
                <a:lnTo>
                  <a:pt x="936016" y="1229365"/>
                </a:lnTo>
                <a:lnTo>
                  <a:pt x="931702" y="1233769"/>
                </a:lnTo>
                <a:lnTo>
                  <a:pt x="922167" y="1224747"/>
                </a:lnTo>
                <a:cubicBezTo>
                  <a:pt x="817622" y="1135122"/>
                  <a:pt x="659409" y="1077995"/>
                  <a:pt x="482337" y="1077995"/>
                </a:cubicBezTo>
                <a:cubicBezTo>
                  <a:pt x="290509" y="1077995"/>
                  <a:pt x="120814" y="1145040"/>
                  <a:pt x="17510" y="1247817"/>
                </a:cubicBezTo>
                <a:close/>
              </a:path>
            </a:pathLst>
          </a:custGeom>
          <a:gradFill>
            <a:gsLst>
              <a:gs pos="20000">
                <a:srgbClr val="66FF33">
                  <a:lumMod val="17000"/>
                </a:srgbClr>
              </a:gs>
              <a:gs pos="53000">
                <a:srgbClr val="C00000"/>
              </a:gs>
              <a:gs pos="37000">
                <a:srgbClr val="FF00FF"/>
              </a:gs>
              <a:gs pos="81000">
                <a:srgbClr val="002060">
                  <a:lumMod val="50000"/>
                </a:srgbClr>
              </a:gs>
            </a:gsLst>
            <a:path path="circle">
              <a:fillToRect l="50000" t="50000" r="50000" b="50000"/>
            </a:path>
          </a:gradFill>
          <a:ln>
            <a:noFill/>
          </a:ln>
          <a:effectLst/>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5"/>
          <p:cNvSpPr/>
          <p:nvPr/>
        </p:nvSpPr>
        <p:spPr>
          <a:xfrm rot="19494825" flipV="1">
            <a:off x="514712" y="3632737"/>
            <a:ext cx="4584230" cy="2122706"/>
          </a:xfrm>
          <a:custGeom>
            <a:avLst/>
            <a:gdLst>
              <a:gd name="connsiteX0" fmla="*/ 914400 w 4725218"/>
              <a:gd name="connsiteY0" fmla="*/ 354094 h 1329439"/>
              <a:gd name="connsiteX1" fmla="*/ 932083 w 4725218"/>
              <a:gd name="connsiteY1" fmla="*/ 324521 h 1329439"/>
              <a:gd name="connsiteX2" fmla="*/ 1525750 w 4725218"/>
              <a:gd name="connsiteY2" fmla="*/ 77631 h 1329439"/>
              <a:gd name="connsiteX3" fmla="*/ 1896177 w 4725218"/>
              <a:gd name="connsiteY3" fmla="*/ 153526 h 1329439"/>
              <a:gd name="connsiteX4" fmla="*/ 1944384 w 4725218"/>
              <a:gd name="connsiteY4" fmla="*/ 177705 h 1329439"/>
              <a:gd name="connsiteX5" fmla="*/ 1948697 w 4725218"/>
              <a:gd name="connsiteY5" fmla="*/ 173301 h 1329439"/>
              <a:gd name="connsiteX6" fmla="*/ 1958233 w 4725218"/>
              <a:gd name="connsiteY6" fmla="*/ 182323 h 1329439"/>
              <a:gd name="connsiteX7" fmla="*/ 2398062 w 4725218"/>
              <a:gd name="connsiteY7" fmla="*/ 329075 h 1329439"/>
              <a:gd name="connsiteX8" fmla="*/ 2821125 w 4725218"/>
              <a:gd name="connsiteY8" fmla="*/ 196058 h 1329439"/>
              <a:gd name="connsiteX9" fmla="*/ 2821376 w 4725218"/>
              <a:gd name="connsiteY9" fmla="*/ 195849 h 1329439"/>
              <a:gd name="connsiteX10" fmla="*/ 2822868 w 4725218"/>
              <a:gd name="connsiteY10" fmla="*/ 194269 h 1329439"/>
              <a:gd name="connsiteX11" fmla="*/ 2849654 w 4725218"/>
              <a:gd name="connsiteY11" fmla="*/ 169768 h 1329439"/>
              <a:gd name="connsiteX12" fmla="*/ 2862910 w 4725218"/>
              <a:gd name="connsiteY12" fmla="*/ 159229 h 1329439"/>
              <a:gd name="connsiteX13" fmla="*/ 2880399 w 4725218"/>
              <a:gd name="connsiteY13" fmla="*/ 138576 h 1329439"/>
              <a:gd name="connsiteX14" fmla="*/ 2872708 w 4725218"/>
              <a:gd name="connsiteY14" fmla="*/ 151439 h 1329439"/>
              <a:gd name="connsiteX15" fmla="*/ 2878818 w 4725218"/>
              <a:gd name="connsiteY15" fmla="*/ 146581 h 1329439"/>
              <a:gd name="connsiteX16" fmla="*/ 3370570 w 4725218"/>
              <a:gd name="connsiteY16" fmla="*/ 0 h 1329439"/>
              <a:gd name="connsiteX17" fmla="*/ 3740997 w 4725218"/>
              <a:gd name="connsiteY17" fmla="*/ 75895 h 1329439"/>
              <a:gd name="connsiteX18" fmla="*/ 3789203 w 4725218"/>
              <a:gd name="connsiteY18" fmla="*/ 100074 h 1329439"/>
              <a:gd name="connsiteX19" fmla="*/ 3793517 w 4725218"/>
              <a:gd name="connsiteY19" fmla="*/ 95670 h 1329439"/>
              <a:gd name="connsiteX20" fmla="*/ 3803052 w 4725218"/>
              <a:gd name="connsiteY20" fmla="*/ 104692 h 1329439"/>
              <a:gd name="connsiteX21" fmla="*/ 4242881 w 4725218"/>
              <a:gd name="connsiteY21" fmla="*/ 251444 h 1329439"/>
              <a:gd name="connsiteX22" fmla="*/ 4707709 w 4725218"/>
              <a:gd name="connsiteY22" fmla="*/ 81622 h 1329439"/>
              <a:gd name="connsiteX23" fmla="*/ 4725218 w 4725218"/>
              <a:gd name="connsiteY23" fmla="*/ 60945 h 1329439"/>
              <a:gd name="connsiteX24" fmla="*/ 4707535 w 4725218"/>
              <a:gd name="connsiteY24" fmla="*/ 90518 h 1329439"/>
              <a:gd name="connsiteX25" fmla="*/ 4113868 w 4725218"/>
              <a:gd name="connsiteY25" fmla="*/ 337408 h 1329439"/>
              <a:gd name="connsiteX26" fmla="*/ 3743441 w 4725218"/>
              <a:gd name="connsiteY26" fmla="*/ 261512 h 1329439"/>
              <a:gd name="connsiteX27" fmla="*/ 3695235 w 4725218"/>
              <a:gd name="connsiteY27" fmla="*/ 237333 h 1329439"/>
              <a:gd name="connsiteX28" fmla="*/ 3690921 w 4725218"/>
              <a:gd name="connsiteY28" fmla="*/ 241738 h 1329439"/>
              <a:gd name="connsiteX29" fmla="*/ 3681386 w 4725218"/>
              <a:gd name="connsiteY29" fmla="*/ 232716 h 1329439"/>
              <a:gd name="connsiteX30" fmla="*/ 3241557 w 4725218"/>
              <a:gd name="connsiteY30" fmla="*/ 85964 h 1329439"/>
              <a:gd name="connsiteX31" fmla="*/ 2818494 w 4725218"/>
              <a:gd name="connsiteY31" fmla="*/ 218980 h 1329439"/>
              <a:gd name="connsiteX32" fmla="*/ 2818243 w 4725218"/>
              <a:gd name="connsiteY32" fmla="*/ 219189 h 1329439"/>
              <a:gd name="connsiteX33" fmla="*/ 2816750 w 4725218"/>
              <a:gd name="connsiteY33" fmla="*/ 220770 h 1329439"/>
              <a:gd name="connsiteX34" fmla="*/ 2789964 w 4725218"/>
              <a:gd name="connsiteY34" fmla="*/ 245270 h 1329439"/>
              <a:gd name="connsiteX35" fmla="*/ 2776709 w 4725218"/>
              <a:gd name="connsiteY35" fmla="*/ 255809 h 1329439"/>
              <a:gd name="connsiteX36" fmla="*/ 2759219 w 4725218"/>
              <a:gd name="connsiteY36" fmla="*/ 276462 h 1329439"/>
              <a:gd name="connsiteX37" fmla="*/ 2766911 w 4725218"/>
              <a:gd name="connsiteY37" fmla="*/ 263600 h 1329439"/>
              <a:gd name="connsiteX38" fmla="*/ 2760801 w 4725218"/>
              <a:gd name="connsiteY38" fmla="*/ 268458 h 1329439"/>
              <a:gd name="connsiteX39" fmla="*/ 2269049 w 4725218"/>
              <a:gd name="connsiteY39" fmla="*/ 415039 h 1329439"/>
              <a:gd name="connsiteX40" fmla="*/ 1898622 w 4725218"/>
              <a:gd name="connsiteY40" fmla="*/ 339143 h 1329439"/>
              <a:gd name="connsiteX41" fmla="*/ 1850416 w 4725218"/>
              <a:gd name="connsiteY41" fmla="*/ 314964 h 1329439"/>
              <a:gd name="connsiteX42" fmla="*/ 1846102 w 4725218"/>
              <a:gd name="connsiteY42" fmla="*/ 319369 h 1329439"/>
              <a:gd name="connsiteX43" fmla="*/ 1836566 w 4725218"/>
              <a:gd name="connsiteY43" fmla="*/ 310347 h 1329439"/>
              <a:gd name="connsiteX44" fmla="*/ 1396737 w 4725218"/>
              <a:gd name="connsiteY44" fmla="*/ 163595 h 1329439"/>
              <a:gd name="connsiteX45" fmla="*/ 931910 w 4725218"/>
              <a:gd name="connsiteY45" fmla="*/ 333416 h 1329439"/>
              <a:gd name="connsiteX46" fmla="*/ 762000 w 4725218"/>
              <a:gd name="connsiteY46" fmla="*/ 506494 h 1329439"/>
              <a:gd name="connsiteX47" fmla="*/ 779683 w 4725218"/>
              <a:gd name="connsiteY47" fmla="*/ 476921 h 1329439"/>
              <a:gd name="connsiteX48" fmla="*/ 1373350 w 4725218"/>
              <a:gd name="connsiteY48" fmla="*/ 230031 h 1329439"/>
              <a:gd name="connsiteX49" fmla="*/ 1743777 w 4725218"/>
              <a:gd name="connsiteY49" fmla="*/ 305926 h 1329439"/>
              <a:gd name="connsiteX50" fmla="*/ 1791984 w 4725218"/>
              <a:gd name="connsiteY50" fmla="*/ 330105 h 1329439"/>
              <a:gd name="connsiteX51" fmla="*/ 1796297 w 4725218"/>
              <a:gd name="connsiteY51" fmla="*/ 325701 h 1329439"/>
              <a:gd name="connsiteX52" fmla="*/ 1805833 w 4725218"/>
              <a:gd name="connsiteY52" fmla="*/ 334723 h 1329439"/>
              <a:gd name="connsiteX53" fmla="*/ 2245662 w 4725218"/>
              <a:gd name="connsiteY53" fmla="*/ 481475 h 1329439"/>
              <a:gd name="connsiteX54" fmla="*/ 2668725 w 4725218"/>
              <a:gd name="connsiteY54" fmla="*/ 348458 h 1329439"/>
              <a:gd name="connsiteX55" fmla="*/ 2668976 w 4725218"/>
              <a:gd name="connsiteY55" fmla="*/ 348249 h 1329439"/>
              <a:gd name="connsiteX56" fmla="*/ 2670468 w 4725218"/>
              <a:gd name="connsiteY56" fmla="*/ 346669 h 1329439"/>
              <a:gd name="connsiteX57" fmla="*/ 2697254 w 4725218"/>
              <a:gd name="connsiteY57" fmla="*/ 322168 h 1329439"/>
              <a:gd name="connsiteX58" fmla="*/ 2710510 w 4725218"/>
              <a:gd name="connsiteY58" fmla="*/ 311629 h 1329439"/>
              <a:gd name="connsiteX59" fmla="*/ 2727999 w 4725218"/>
              <a:gd name="connsiteY59" fmla="*/ 290976 h 1329439"/>
              <a:gd name="connsiteX60" fmla="*/ 2720308 w 4725218"/>
              <a:gd name="connsiteY60" fmla="*/ 303839 h 1329439"/>
              <a:gd name="connsiteX61" fmla="*/ 2726418 w 4725218"/>
              <a:gd name="connsiteY61" fmla="*/ 298981 h 1329439"/>
              <a:gd name="connsiteX62" fmla="*/ 3218169 w 4725218"/>
              <a:gd name="connsiteY62" fmla="*/ 152400 h 1329439"/>
              <a:gd name="connsiteX63" fmla="*/ 3588597 w 4725218"/>
              <a:gd name="connsiteY63" fmla="*/ 228295 h 1329439"/>
              <a:gd name="connsiteX64" fmla="*/ 3636803 w 4725218"/>
              <a:gd name="connsiteY64" fmla="*/ 252474 h 1329439"/>
              <a:gd name="connsiteX65" fmla="*/ 3641117 w 4725218"/>
              <a:gd name="connsiteY65" fmla="*/ 248070 h 1329439"/>
              <a:gd name="connsiteX66" fmla="*/ 3650652 w 4725218"/>
              <a:gd name="connsiteY66" fmla="*/ 257092 h 1329439"/>
              <a:gd name="connsiteX67" fmla="*/ 4090481 w 4725218"/>
              <a:gd name="connsiteY67" fmla="*/ 403844 h 1329439"/>
              <a:gd name="connsiteX68" fmla="*/ 4555309 w 4725218"/>
              <a:gd name="connsiteY68" fmla="*/ 234022 h 1329439"/>
              <a:gd name="connsiteX69" fmla="*/ 4572818 w 4725218"/>
              <a:gd name="connsiteY69" fmla="*/ 213345 h 1329439"/>
              <a:gd name="connsiteX70" fmla="*/ 4555135 w 4725218"/>
              <a:gd name="connsiteY70" fmla="*/ 242918 h 1329439"/>
              <a:gd name="connsiteX71" fmla="*/ 3961468 w 4725218"/>
              <a:gd name="connsiteY71" fmla="*/ 489808 h 1329439"/>
              <a:gd name="connsiteX72" fmla="*/ 3591041 w 4725218"/>
              <a:gd name="connsiteY72" fmla="*/ 413912 h 1329439"/>
              <a:gd name="connsiteX73" fmla="*/ 3542835 w 4725218"/>
              <a:gd name="connsiteY73" fmla="*/ 389733 h 1329439"/>
              <a:gd name="connsiteX74" fmla="*/ 3538521 w 4725218"/>
              <a:gd name="connsiteY74" fmla="*/ 394138 h 1329439"/>
              <a:gd name="connsiteX75" fmla="*/ 3528986 w 4725218"/>
              <a:gd name="connsiteY75" fmla="*/ 385116 h 1329439"/>
              <a:gd name="connsiteX76" fmla="*/ 3089156 w 4725218"/>
              <a:gd name="connsiteY76" fmla="*/ 238364 h 1329439"/>
              <a:gd name="connsiteX77" fmla="*/ 2666094 w 4725218"/>
              <a:gd name="connsiteY77" fmla="*/ 371380 h 1329439"/>
              <a:gd name="connsiteX78" fmla="*/ 2665843 w 4725218"/>
              <a:gd name="connsiteY78" fmla="*/ 371589 h 1329439"/>
              <a:gd name="connsiteX79" fmla="*/ 2664350 w 4725218"/>
              <a:gd name="connsiteY79" fmla="*/ 373170 h 1329439"/>
              <a:gd name="connsiteX80" fmla="*/ 2637564 w 4725218"/>
              <a:gd name="connsiteY80" fmla="*/ 397670 h 1329439"/>
              <a:gd name="connsiteX81" fmla="*/ 2624309 w 4725218"/>
              <a:gd name="connsiteY81" fmla="*/ 408209 h 1329439"/>
              <a:gd name="connsiteX82" fmla="*/ 2606819 w 4725218"/>
              <a:gd name="connsiteY82" fmla="*/ 428862 h 1329439"/>
              <a:gd name="connsiteX83" fmla="*/ 2614511 w 4725218"/>
              <a:gd name="connsiteY83" fmla="*/ 416000 h 1329439"/>
              <a:gd name="connsiteX84" fmla="*/ 2608401 w 4725218"/>
              <a:gd name="connsiteY84" fmla="*/ 420858 h 1329439"/>
              <a:gd name="connsiteX85" fmla="*/ 2116649 w 4725218"/>
              <a:gd name="connsiteY85" fmla="*/ 567439 h 1329439"/>
              <a:gd name="connsiteX86" fmla="*/ 1746222 w 4725218"/>
              <a:gd name="connsiteY86" fmla="*/ 491543 h 1329439"/>
              <a:gd name="connsiteX87" fmla="*/ 1698016 w 4725218"/>
              <a:gd name="connsiteY87" fmla="*/ 467364 h 1329439"/>
              <a:gd name="connsiteX88" fmla="*/ 1693702 w 4725218"/>
              <a:gd name="connsiteY88" fmla="*/ 471769 h 1329439"/>
              <a:gd name="connsiteX89" fmla="*/ 1684166 w 4725218"/>
              <a:gd name="connsiteY89" fmla="*/ 462747 h 1329439"/>
              <a:gd name="connsiteX90" fmla="*/ 1244337 w 4725218"/>
              <a:gd name="connsiteY90" fmla="*/ 315995 h 1329439"/>
              <a:gd name="connsiteX91" fmla="*/ 779510 w 4725218"/>
              <a:gd name="connsiteY91" fmla="*/ 485816 h 1329439"/>
              <a:gd name="connsiteX92" fmla="*/ 609600 w 4725218"/>
              <a:gd name="connsiteY92" fmla="*/ 658894 h 1329439"/>
              <a:gd name="connsiteX93" fmla="*/ 627283 w 4725218"/>
              <a:gd name="connsiteY93" fmla="*/ 629321 h 1329439"/>
              <a:gd name="connsiteX94" fmla="*/ 1220950 w 4725218"/>
              <a:gd name="connsiteY94" fmla="*/ 382431 h 1329439"/>
              <a:gd name="connsiteX95" fmla="*/ 1591377 w 4725218"/>
              <a:gd name="connsiteY95" fmla="*/ 458326 h 1329439"/>
              <a:gd name="connsiteX96" fmla="*/ 1639584 w 4725218"/>
              <a:gd name="connsiteY96" fmla="*/ 482505 h 1329439"/>
              <a:gd name="connsiteX97" fmla="*/ 1643897 w 4725218"/>
              <a:gd name="connsiteY97" fmla="*/ 478101 h 1329439"/>
              <a:gd name="connsiteX98" fmla="*/ 1653433 w 4725218"/>
              <a:gd name="connsiteY98" fmla="*/ 487123 h 1329439"/>
              <a:gd name="connsiteX99" fmla="*/ 2093262 w 4725218"/>
              <a:gd name="connsiteY99" fmla="*/ 633875 h 1329439"/>
              <a:gd name="connsiteX100" fmla="*/ 2516325 w 4725218"/>
              <a:gd name="connsiteY100" fmla="*/ 500858 h 1329439"/>
              <a:gd name="connsiteX101" fmla="*/ 2516576 w 4725218"/>
              <a:gd name="connsiteY101" fmla="*/ 500649 h 1329439"/>
              <a:gd name="connsiteX102" fmla="*/ 2518068 w 4725218"/>
              <a:gd name="connsiteY102" fmla="*/ 499069 h 1329439"/>
              <a:gd name="connsiteX103" fmla="*/ 2544854 w 4725218"/>
              <a:gd name="connsiteY103" fmla="*/ 474568 h 1329439"/>
              <a:gd name="connsiteX104" fmla="*/ 2558110 w 4725218"/>
              <a:gd name="connsiteY104" fmla="*/ 464029 h 1329439"/>
              <a:gd name="connsiteX105" fmla="*/ 2575599 w 4725218"/>
              <a:gd name="connsiteY105" fmla="*/ 443376 h 1329439"/>
              <a:gd name="connsiteX106" fmla="*/ 2567908 w 4725218"/>
              <a:gd name="connsiteY106" fmla="*/ 456239 h 1329439"/>
              <a:gd name="connsiteX107" fmla="*/ 2574018 w 4725218"/>
              <a:gd name="connsiteY107" fmla="*/ 451381 h 1329439"/>
              <a:gd name="connsiteX108" fmla="*/ 3065769 w 4725218"/>
              <a:gd name="connsiteY108" fmla="*/ 304800 h 1329439"/>
              <a:gd name="connsiteX109" fmla="*/ 3436197 w 4725218"/>
              <a:gd name="connsiteY109" fmla="*/ 380695 h 1329439"/>
              <a:gd name="connsiteX110" fmla="*/ 3484403 w 4725218"/>
              <a:gd name="connsiteY110" fmla="*/ 404874 h 1329439"/>
              <a:gd name="connsiteX111" fmla="*/ 3488717 w 4725218"/>
              <a:gd name="connsiteY111" fmla="*/ 400470 h 1329439"/>
              <a:gd name="connsiteX112" fmla="*/ 3498252 w 4725218"/>
              <a:gd name="connsiteY112" fmla="*/ 409492 h 1329439"/>
              <a:gd name="connsiteX113" fmla="*/ 3938081 w 4725218"/>
              <a:gd name="connsiteY113" fmla="*/ 556244 h 1329439"/>
              <a:gd name="connsiteX114" fmla="*/ 4402909 w 4725218"/>
              <a:gd name="connsiteY114" fmla="*/ 386422 h 1329439"/>
              <a:gd name="connsiteX115" fmla="*/ 4420418 w 4725218"/>
              <a:gd name="connsiteY115" fmla="*/ 365745 h 1329439"/>
              <a:gd name="connsiteX116" fmla="*/ 4402735 w 4725218"/>
              <a:gd name="connsiteY116" fmla="*/ 395318 h 1329439"/>
              <a:gd name="connsiteX117" fmla="*/ 3809068 w 4725218"/>
              <a:gd name="connsiteY117" fmla="*/ 642208 h 1329439"/>
              <a:gd name="connsiteX118" fmla="*/ 3438641 w 4725218"/>
              <a:gd name="connsiteY118" fmla="*/ 566312 h 1329439"/>
              <a:gd name="connsiteX119" fmla="*/ 3390435 w 4725218"/>
              <a:gd name="connsiteY119" fmla="*/ 542133 h 1329439"/>
              <a:gd name="connsiteX120" fmla="*/ 3386121 w 4725218"/>
              <a:gd name="connsiteY120" fmla="*/ 546538 h 1329439"/>
              <a:gd name="connsiteX121" fmla="*/ 3376586 w 4725218"/>
              <a:gd name="connsiteY121" fmla="*/ 537516 h 1329439"/>
              <a:gd name="connsiteX122" fmla="*/ 2936756 w 4725218"/>
              <a:gd name="connsiteY122" fmla="*/ 390764 h 1329439"/>
              <a:gd name="connsiteX123" fmla="*/ 2513694 w 4725218"/>
              <a:gd name="connsiteY123" fmla="*/ 523780 h 1329439"/>
              <a:gd name="connsiteX124" fmla="*/ 2513443 w 4725218"/>
              <a:gd name="connsiteY124" fmla="*/ 523989 h 1329439"/>
              <a:gd name="connsiteX125" fmla="*/ 2511950 w 4725218"/>
              <a:gd name="connsiteY125" fmla="*/ 525570 h 1329439"/>
              <a:gd name="connsiteX126" fmla="*/ 2485164 w 4725218"/>
              <a:gd name="connsiteY126" fmla="*/ 550070 h 1329439"/>
              <a:gd name="connsiteX127" fmla="*/ 2471909 w 4725218"/>
              <a:gd name="connsiteY127" fmla="*/ 560609 h 1329439"/>
              <a:gd name="connsiteX128" fmla="*/ 2454419 w 4725218"/>
              <a:gd name="connsiteY128" fmla="*/ 581262 h 1329439"/>
              <a:gd name="connsiteX129" fmla="*/ 2462111 w 4725218"/>
              <a:gd name="connsiteY129" fmla="*/ 568400 h 1329439"/>
              <a:gd name="connsiteX130" fmla="*/ 2456001 w 4725218"/>
              <a:gd name="connsiteY130" fmla="*/ 573258 h 1329439"/>
              <a:gd name="connsiteX131" fmla="*/ 1964249 w 4725218"/>
              <a:gd name="connsiteY131" fmla="*/ 719839 h 1329439"/>
              <a:gd name="connsiteX132" fmla="*/ 1593822 w 4725218"/>
              <a:gd name="connsiteY132" fmla="*/ 643943 h 1329439"/>
              <a:gd name="connsiteX133" fmla="*/ 1545616 w 4725218"/>
              <a:gd name="connsiteY133" fmla="*/ 619764 h 1329439"/>
              <a:gd name="connsiteX134" fmla="*/ 1541302 w 4725218"/>
              <a:gd name="connsiteY134" fmla="*/ 624169 h 1329439"/>
              <a:gd name="connsiteX135" fmla="*/ 1531766 w 4725218"/>
              <a:gd name="connsiteY135" fmla="*/ 615147 h 1329439"/>
              <a:gd name="connsiteX136" fmla="*/ 1091937 w 4725218"/>
              <a:gd name="connsiteY136" fmla="*/ 468395 h 1329439"/>
              <a:gd name="connsiteX137" fmla="*/ 627110 w 4725218"/>
              <a:gd name="connsiteY137" fmla="*/ 638216 h 1329439"/>
              <a:gd name="connsiteX138" fmla="*/ 457201 w 4725218"/>
              <a:gd name="connsiteY138" fmla="*/ 811294 h 1329439"/>
              <a:gd name="connsiteX139" fmla="*/ 474883 w 4725218"/>
              <a:gd name="connsiteY139" fmla="*/ 781721 h 1329439"/>
              <a:gd name="connsiteX140" fmla="*/ 1068550 w 4725218"/>
              <a:gd name="connsiteY140" fmla="*/ 534831 h 1329439"/>
              <a:gd name="connsiteX141" fmla="*/ 1438977 w 4725218"/>
              <a:gd name="connsiteY141" fmla="*/ 610726 h 1329439"/>
              <a:gd name="connsiteX142" fmla="*/ 1487184 w 4725218"/>
              <a:gd name="connsiteY142" fmla="*/ 634905 h 1329439"/>
              <a:gd name="connsiteX143" fmla="*/ 1491497 w 4725218"/>
              <a:gd name="connsiteY143" fmla="*/ 630501 h 1329439"/>
              <a:gd name="connsiteX144" fmla="*/ 1501033 w 4725218"/>
              <a:gd name="connsiteY144" fmla="*/ 639523 h 1329439"/>
              <a:gd name="connsiteX145" fmla="*/ 1940862 w 4725218"/>
              <a:gd name="connsiteY145" fmla="*/ 786275 h 1329439"/>
              <a:gd name="connsiteX146" fmla="*/ 2363925 w 4725218"/>
              <a:gd name="connsiteY146" fmla="*/ 653258 h 1329439"/>
              <a:gd name="connsiteX147" fmla="*/ 2364176 w 4725218"/>
              <a:gd name="connsiteY147" fmla="*/ 653049 h 1329439"/>
              <a:gd name="connsiteX148" fmla="*/ 2365668 w 4725218"/>
              <a:gd name="connsiteY148" fmla="*/ 651469 h 1329439"/>
              <a:gd name="connsiteX149" fmla="*/ 2392454 w 4725218"/>
              <a:gd name="connsiteY149" fmla="*/ 626968 h 1329439"/>
              <a:gd name="connsiteX150" fmla="*/ 2405710 w 4725218"/>
              <a:gd name="connsiteY150" fmla="*/ 616429 h 1329439"/>
              <a:gd name="connsiteX151" fmla="*/ 2423199 w 4725218"/>
              <a:gd name="connsiteY151" fmla="*/ 595776 h 1329439"/>
              <a:gd name="connsiteX152" fmla="*/ 2415508 w 4725218"/>
              <a:gd name="connsiteY152" fmla="*/ 608639 h 1329439"/>
              <a:gd name="connsiteX153" fmla="*/ 2421618 w 4725218"/>
              <a:gd name="connsiteY153" fmla="*/ 603781 h 1329439"/>
              <a:gd name="connsiteX154" fmla="*/ 2913369 w 4725218"/>
              <a:gd name="connsiteY154" fmla="*/ 457200 h 1329439"/>
              <a:gd name="connsiteX155" fmla="*/ 3283797 w 4725218"/>
              <a:gd name="connsiteY155" fmla="*/ 533095 h 1329439"/>
              <a:gd name="connsiteX156" fmla="*/ 3332003 w 4725218"/>
              <a:gd name="connsiteY156" fmla="*/ 557274 h 1329439"/>
              <a:gd name="connsiteX157" fmla="*/ 3336317 w 4725218"/>
              <a:gd name="connsiteY157" fmla="*/ 552870 h 1329439"/>
              <a:gd name="connsiteX158" fmla="*/ 3345852 w 4725218"/>
              <a:gd name="connsiteY158" fmla="*/ 561892 h 1329439"/>
              <a:gd name="connsiteX159" fmla="*/ 3785681 w 4725218"/>
              <a:gd name="connsiteY159" fmla="*/ 708644 h 1329439"/>
              <a:gd name="connsiteX160" fmla="*/ 4250509 w 4725218"/>
              <a:gd name="connsiteY160" fmla="*/ 538822 h 1329439"/>
              <a:gd name="connsiteX161" fmla="*/ 4268018 w 4725218"/>
              <a:gd name="connsiteY161" fmla="*/ 518145 h 1329439"/>
              <a:gd name="connsiteX162" fmla="*/ 4250335 w 4725218"/>
              <a:gd name="connsiteY162" fmla="*/ 547718 h 1329439"/>
              <a:gd name="connsiteX163" fmla="*/ 3656668 w 4725218"/>
              <a:gd name="connsiteY163" fmla="*/ 794608 h 1329439"/>
              <a:gd name="connsiteX164" fmla="*/ 3286241 w 4725218"/>
              <a:gd name="connsiteY164" fmla="*/ 718712 h 1329439"/>
              <a:gd name="connsiteX165" fmla="*/ 3238035 w 4725218"/>
              <a:gd name="connsiteY165" fmla="*/ 694533 h 1329439"/>
              <a:gd name="connsiteX166" fmla="*/ 3233721 w 4725218"/>
              <a:gd name="connsiteY166" fmla="*/ 698938 h 1329439"/>
              <a:gd name="connsiteX167" fmla="*/ 3224185 w 4725218"/>
              <a:gd name="connsiteY167" fmla="*/ 689916 h 1329439"/>
              <a:gd name="connsiteX168" fmla="*/ 2784356 w 4725218"/>
              <a:gd name="connsiteY168" fmla="*/ 543164 h 1329439"/>
              <a:gd name="connsiteX169" fmla="*/ 2361294 w 4725218"/>
              <a:gd name="connsiteY169" fmla="*/ 676180 h 1329439"/>
              <a:gd name="connsiteX170" fmla="*/ 2361043 w 4725218"/>
              <a:gd name="connsiteY170" fmla="*/ 676389 h 1329439"/>
              <a:gd name="connsiteX171" fmla="*/ 2359550 w 4725218"/>
              <a:gd name="connsiteY171" fmla="*/ 677970 h 1329439"/>
              <a:gd name="connsiteX172" fmla="*/ 2332764 w 4725218"/>
              <a:gd name="connsiteY172" fmla="*/ 702470 h 1329439"/>
              <a:gd name="connsiteX173" fmla="*/ 2319509 w 4725218"/>
              <a:gd name="connsiteY173" fmla="*/ 713009 h 1329439"/>
              <a:gd name="connsiteX174" fmla="*/ 2302019 w 4725218"/>
              <a:gd name="connsiteY174" fmla="*/ 733662 h 1329439"/>
              <a:gd name="connsiteX175" fmla="*/ 2309711 w 4725218"/>
              <a:gd name="connsiteY175" fmla="*/ 720800 h 1329439"/>
              <a:gd name="connsiteX176" fmla="*/ 2303601 w 4725218"/>
              <a:gd name="connsiteY176" fmla="*/ 725658 h 1329439"/>
              <a:gd name="connsiteX177" fmla="*/ 1811849 w 4725218"/>
              <a:gd name="connsiteY177" fmla="*/ 872239 h 1329439"/>
              <a:gd name="connsiteX178" fmla="*/ 1441422 w 4725218"/>
              <a:gd name="connsiteY178" fmla="*/ 796343 h 1329439"/>
              <a:gd name="connsiteX179" fmla="*/ 1393216 w 4725218"/>
              <a:gd name="connsiteY179" fmla="*/ 772164 h 1329439"/>
              <a:gd name="connsiteX180" fmla="*/ 1388902 w 4725218"/>
              <a:gd name="connsiteY180" fmla="*/ 776569 h 1329439"/>
              <a:gd name="connsiteX181" fmla="*/ 1379366 w 4725218"/>
              <a:gd name="connsiteY181" fmla="*/ 767547 h 1329439"/>
              <a:gd name="connsiteX182" fmla="*/ 939537 w 4725218"/>
              <a:gd name="connsiteY182" fmla="*/ 620795 h 1329439"/>
              <a:gd name="connsiteX183" fmla="*/ 474710 w 4725218"/>
              <a:gd name="connsiteY183" fmla="*/ 790616 h 1329439"/>
              <a:gd name="connsiteX184" fmla="*/ 304800 w 4725218"/>
              <a:gd name="connsiteY184" fmla="*/ 963694 h 1329439"/>
              <a:gd name="connsiteX185" fmla="*/ 322484 w 4725218"/>
              <a:gd name="connsiteY185" fmla="*/ 934121 h 1329439"/>
              <a:gd name="connsiteX186" fmla="*/ 916150 w 4725218"/>
              <a:gd name="connsiteY186" fmla="*/ 687231 h 1329439"/>
              <a:gd name="connsiteX187" fmla="*/ 1286577 w 4725218"/>
              <a:gd name="connsiteY187" fmla="*/ 763126 h 1329439"/>
              <a:gd name="connsiteX188" fmla="*/ 1334784 w 4725218"/>
              <a:gd name="connsiteY188" fmla="*/ 787305 h 1329439"/>
              <a:gd name="connsiteX189" fmla="*/ 1339097 w 4725218"/>
              <a:gd name="connsiteY189" fmla="*/ 782901 h 1329439"/>
              <a:gd name="connsiteX190" fmla="*/ 1348633 w 4725218"/>
              <a:gd name="connsiteY190" fmla="*/ 791923 h 1329439"/>
              <a:gd name="connsiteX191" fmla="*/ 1788462 w 4725218"/>
              <a:gd name="connsiteY191" fmla="*/ 938676 h 1329439"/>
              <a:gd name="connsiteX192" fmla="*/ 2211525 w 4725218"/>
              <a:gd name="connsiteY192" fmla="*/ 805658 h 1329439"/>
              <a:gd name="connsiteX193" fmla="*/ 2211776 w 4725218"/>
              <a:gd name="connsiteY193" fmla="*/ 805449 h 1329439"/>
              <a:gd name="connsiteX194" fmla="*/ 2213268 w 4725218"/>
              <a:gd name="connsiteY194" fmla="*/ 803869 h 1329439"/>
              <a:gd name="connsiteX195" fmla="*/ 2240054 w 4725218"/>
              <a:gd name="connsiteY195" fmla="*/ 779368 h 1329439"/>
              <a:gd name="connsiteX196" fmla="*/ 2253310 w 4725218"/>
              <a:gd name="connsiteY196" fmla="*/ 768829 h 1329439"/>
              <a:gd name="connsiteX197" fmla="*/ 2270799 w 4725218"/>
              <a:gd name="connsiteY197" fmla="*/ 748176 h 1329439"/>
              <a:gd name="connsiteX198" fmla="*/ 2263108 w 4725218"/>
              <a:gd name="connsiteY198" fmla="*/ 761039 h 1329439"/>
              <a:gd name="connsiteX199" fmla="*/ 2269218 w 4725218"/>
              <a:gd name="connsiteY199" fmla="*/ 756181 h 1329439"/>
              <a:gd name="connsiteX200" fmla="*/ 2760969 w 4725218"/>
              <a:gd name="connsiteY200" fmla="*/ 609600 h 1329439"/>
              <a:gd name="connsiteX201" fmla="*/ 3131397 w 4725218"/>
              <a:gd name="connsiteY201" fmla="*/ 685495 h 1329439"/>
              <a:gd name="connsiteX202" fmla="*/ 3179603 w 4725218"/>
              <a:gd name="connsiteY202" fmla="*/ 709674 h 1329439"/>
              <a:gd name="connsiteX203" fmla="*/ 3183917 w 4725218"/>
              <a:gd name="connsiteY203" fmla="*/ 705270 h 1329439"/>
              <a:gd name="connsiteX204" fmla="*/ 3193452 w 4725218"/>
              <a:gd name="connsiteY204" fmla="*/ 714292 h 1329439"/>
              <a:gd name="connsiteX205" fmla="*/ 3633281 w 4725218"/>
              <a:gd name="connsiteY205" fmla="*/ 861044 h 1329439"/>
              <a:gd name="connsiteX206" fmla="*/ 4098109 w 4725218"/>
              <a:gd name="connsiteY206" fmla="*/ 691222 h 1329439"/>
              <a:gd name="connsiteX207" fmla="*/ 4115618 w 4725218"/>
              <a:gd name="connsiteY207" fmla="*/ 670545 h 1329439"/>
              <a:gd name="connsiteX208" fmla="*/ 4097935 w 4725218"/>
              <a:gd name="connsiteY208" fmla="*/ 700118 h 1329439"/>
              <a:gd name="connsiteX209" fmla="*/ 3504268 w 4725218"/>
              <a:gd name="connsiteY209" fmla="*/ 947008 h 1329439"/>
              <a:gd name="connsiteX210" fmla="*/ 3133841 w 4725218"/>
              <a:gd name="connsiteY210" fmla="*/ 871112 h 1329439"/>
              <a:gd name="connsiteX211" fmla="*/ 3085635 w 4725218"/>
              <a:gd name="connsiteY211" fmla="*/ 846933 h 1329439"/>
              <a:gd name="connsiteX212" fmla="*/ 3081321 w 4725218"/>
              <a:gd name="connsiteY212" fmla="*/ 851338 h 1329439"/>
              <a:gd name="connsiteX213" fmla="*/ 3071785 w 4725218"/>
              <a:gd name="connsiteY213" fmla="*/ 842316 h 1329439"/>
              <a:gd name="connsiteX214" fmla="*/ 2631956 w 4725218"/>
              <a:gd name="connsiteY214" fmla="*/ 695564 h 1329439"/>
              <a:gd name="connsiteX215" fmla="*/ 2208894 w 4725218"/>
              <a:gd name="connsiteY215" fmla="*/ 828580 h 1329439"/>
              <a:gd name="connsiteX216" fmla="*/ 2208643 w 4725218"/>
              <a:gd name="connsiteY216" fmla="*/ 828789 h 1329439"/>
              <a:gd name="connsiteX217" fmla="*/ 2207150 w 4725218"/>
              <a:gd name="connsiteY217" fmla="*/ 830370 h 1329439"/>
              <a:gd name="connsiteX218" fmla="*/ 2180364 w 4725218"/>
              <a:gd name="connsiteY218" fmla="*/ 854870 h 1329439"/>
              <a:gd name="connsiteX219" fmla="*/ 2167109 w 4725218"/>
              <a:gd name="connsiteY219" fmla="*/ 865409 h 1329439"/>
              <a:gd name="connsiteX220" fmla="*/ 2149619 w 4725218"/>
              <a:gd name="connsiteY220" fmla="*/ 886062 h 1329439"/>
              <a:gd name="connsiteX221" fmla="*/ 2157311 w 4725218"/>
              <a:gd name="connsiteY221" fmla="*/ 873200 h 1329439"/>
              <a:gd name="connsiteX222" fmla="*/ 2151201 w 4725218"/>
              <a:gd name="connsiteY222" fmla="*/ 878058 h 1329439"/>
              <a:gd name="connsiteX223" fmla="*/ 1659449 w 4725218"/>
              <a:gd name="connsiteY223" fmla="*/ 1024639 h 1329439"/>
              <a:gd name="connsiteX224" fmla="*/ 1289022 w 4725218"/>
              <a:gd name="connsiteY224" fmla="*/ 948744 h 1329439"/>
              <a:gd name="connsiteX225" fmla="*/ 1240816 w 4725218"/>
              <a:gd name="connsiteY225" fmla="*/ 924565 h 1329439"/>
              <a:gd name="connsiteX226" fmla="*/ 1236502 w 4725218"/>
              <a:gd name="connsiteY226" fmla="*/ 928969 h 1329439"/>
              <a:gd name="connsiteX227" fmla="*/ 1226966 w 4725218"/>
              <a:gd name="connsiteY227" fmla="*/ 919947 h 1329439"/>
              <a:gd name="connsiteX228" fmla="*/ 787137 w 4725218"/>
              <a:gd name="connsiteY228" fmla="*/ 773195 h 1329439"/>
              <a:gd name="connsiteX229" fmla="*/ 322310 w 4725218"/>
              <a:gd name="connsiteY229" fmla="*/ 943017 h 1329439"/>
              <a:gd name="connsiteX230" fmla="*/ 152401 w 4725218"/>
              <a:gd name="connsiteY230" fmla="*/ 1116094 h 1329439"/>
              <a:gd name="connsiteX231" fmla="*/ 170084 w 4725218"/>
              <a:gd name="connsiteY231" fmla="*/ 1086521 h 1329439"/>
              <a:gd name="connsiteX232" fmla="*/ 763751 w 4725218"/>
              <a:gd name="connsiteY232" fmla="*/ 839631 h 1329439"/>
              <a:gd name="connsiteX233" fmla="*/ 1134178 w 4725218"/>
              <a:gd name="connsiteY233" fmla="*/ 915527 h 1329439"/>
              <a:gd name="connsiteX234" fmla="*/ 1182384 w 4725218"/>
              <a:gd name="connsiteY234" fmla="*/ 939706 h 1329439"/>
              <a:gd name="connsiteX235" fmla="*/ 1186697 w 4725218"/>
              <a:gd name="connsiteY235" fmla="*/ 935301 h 1329439"/>
              <a:gd name="connsiteX236" fmla="*/ 1196233 w 4725218"/>
              <a:gd name="connsiteY236" fmla="*/ 944323 h 1329439"/>
              <a:gd name="connsiteX237" fmla="*/ 1636062 w 4725218"/>
              <a:gd name="connsiteY237" fmla="*/ 1091076 h 1329439"/>
              <a:gd name="connsiteX238" fmla="*/ 2059125 w 4725218"/>
              <a:gd name="connsiteY238" fmla="*/ 958059 h 1329439"/>
              <a:gd name="connsiteX239" fmla="*/ 2059376 w 4725218"/>
              <a:gd name="connsiteY239" fmla="*/ 957850 h 1329439"/>
              <a:gd name="connsiteX240" fmla="*/ 2060868 w 4725218"/>
              <a:gd name="connsiteY240" fmla="*/ 956269 h 1329439"/>
              <a:gd name="connsiteX241" fmla="*/ 2087654 w 4725218"/>
              <a:gd name="connsiteY241" fmla="*/ 931769 h 1329439"/>
              <a:gd name="connsiteX242" fmla="*/ 2100910 w 4725218"/>
              <a:gd name="connsiteY242" fmla="*/ 921229 h 1329439"/>
              <a:gd name="connsiteX243" fmla="*/ 2118399 w 4725218"/>
              <a:gd name="connsiteY243" fmla="*/ 900576 h 1329439"/>
              <a:gd name="connsiteX244" fmla="*/ 2110708 w 4725218"/>
              <a:gd name="connsiteY244" fmla="*/ 913439 h 1329439"/>
              <a:gd name="connsiteX245" fmla="*/ 2116818 w 4725218"/>
              <a:gd name="connsiteY245" fmla="*/ 908581 h 1329439"/>
              <a:gd name="connsiteX246" fmla="*/ 2608569 w 4725218"/>
              <a:gd name="connsiteY246" fmla="*/ 762000 h 1329439"/>
              <a:gd name="connsiteX247" fmla="*/ 2978997 w 4725218"/>
              <a:gd name="connsiteY247" fmla="*/ 837895 h 1329439"/>
              <a:gd name="connsiteX248" fmla="*/ 3027203 w 4725218"/>
              <a:gd name="connsiteY248" fmla="*/ 862074 h 1329439"/>
              <a:gd name="connsiteX249" fmla="*/ 3031517 w 4725218"/>
              <a:gd name="connsiteY249" fmla="*/ 857670 h 1329439"/>
              <a:gd name="connsiteX250" fmla="*/ 3041052 w 4725218"/>
              <a:gd name="connsiteY250" fmla="*/ 866692 h 1329439"/>
              <a:gd name="connsiteX251" fmla="*/ 3480881 w 4725218"/>
              <a:gd name="connsiteY251" fmla="*/ 1013445 h 1329439"/>
              <a:gd name="connsiteX252" fmla="*/ 3945709 w 4725218"/>
              <a:gd name="connsiteY252" fmla="*/ 843622 h 1329439"/>
              <a:gd name="connsiteX253" fmla="*/ 3963218 w 4725218"/>
              <a:gd name="connsiteY253" fmla="*/ 822945 h 1329439"/>
              <a:gd name="connsiteX254" fmla="*/ 3945535 w 4725218"/>
              <a:gd name="connsiteY254" fmla="*/ 852518 h 1329439"/>
              <a:gd name="connsiteX255" fmla="*/ 3351868 w 4725218"/>
              <a:gd name="connsiteY255" fmla="*/ 1099408 h 1329439"/>
              <a:gd name="connsiteX256" fmla="*/ 2981441 w 4725218"/>
              <a:gd name="connsiteY256" fmla="*/ 1023513 h 1329439"/>
              <a:gd name="connsiteX257" fmla="*/ 2933235 w 4725218"/>
              <a:gd name="connsiteY257" fmla="*/ 999334 h 1329439"/>
              <a:gd name="connsiteX258" fmla="*/ 2928921 w 4725218"/>
              <a:gd name="connsiteY258" fmla="*/ 1003738 h 1329439"/>
              <a:gd name="connsiteX259" fmla="*/ 2919385 w 4725218"/>
              <a:gd name="connsiteY259" fmla="*/ 994716 h 1329439"/>
              <a:gd name="connsiteX260" fmla="*/ 2479556 w 4725218"/>
              <a:gd name="connsiteY260" fmla="*/ 847964 h 1329439"/>
              <a:gd name="connsiteX261" fmla="*/ 2056494 w 4725218"/>
              <a:gd name="connsiteY261" fmla="*/ 980981 h 1329439"/>
              <a:gd name="connsiteX262" fmla="*/ 2056243 w 4725218"/>
              <a:gd name="connsiteY262" fmla="*/ 981190 h 1329439"/>
              <a:gd name="connsiteX263" fmla="*/ 2054750 w 4725218"/>
              <a:gd name="connsiteY263" fmla="*/ 982770 h 1329439"/>
              <a:gd name="connsiteX264" fmla="*/ 2027964 w 4725218"/>
              <a:gd name="connsiteY264" fmla="*/ 1007271 h 1329439"/>
              <a:gd name="connsiteX265" fmla="*/ 2014709 w 4725218"/>
              <a:gd name="connsiteY265" fmla="*/ 1017810 h 1329439"/>
              <a:gd name="connsiteX266" fmla="*/ 1997219 w 4725218"/>
              <a:gd name="connsiteY266" fmla="*/ 1038463 h 1329439"/>
              <a:gd name="connsiteX267" fmla="*/ 2004911 w 4725218"/>
              <a:gd name="connsiteY267" fmla="*/ 1025600 h 1329439"/>
              <a:gd name="connsiteX268" fmla="*/ 1998801 w 4725218"/>
              <a:gd name="connsiteY268" fmla="*/ 1030458 h 1329439"/>
              <a:gd name="connsiteX269" fmla="*/ 1507049 w 4725218"/>
              <a:gd name="connsiteY269" fmla="*/ 1177039 h 1329439"/>
              <a:gd name="connsiteX270" fmla="*/ 1136622 w 4725218"/>
              <a:gd name="connsiteY270" fmla="*/ 1101144 h 1329439"/>
              <a:gd name="connsiteX271" fmla="*/ 1088416 w 4725218"/>
              <a:gd name="connsiteY271" fmla="*/ 1076965 h 1329439"/>
              <a:gd name="connsiteX272" fmla="*/ 1084102 w 4725218"/>
              <a:gd name="connsiteY272" fmla="*/ 1081369 h 1329439"/>
              <a:gd name="connsiteX273" fmla="*/ 1074566 w 4725218"/>
              <a:gd name="connsiteY273" fmla="*/ 1072347 h 1329439"/>
              <a:gd name="connsiteX274" fmla="*/ 634737 w 4725218"/>
              <a:gd name="connsiteY274" fmla="*/ 925595 h 1329439"/>
              <a:gd name="connsiteX275" fmla="*/ 169910 w 4725218"/>
              <a:gd name="connsiteY275" fmla="*/ 1095417 h 1329439"/>
              <a:gd name="connsiteX276" fmla="*/ 0 w 4725218"/>
              <a:gd name="connsiteY276" fmla="*/ 1268494 h 1329439"/>
              <a:gd name="connsiteX277" fmla="*/ 17684 w 4725218"/>
              <a:gd name="connsiteY277" fmla="*/ 1238921 h 1329439"/>
              <a:gd name="connsiteX278" fmla="*/ 611350 w 4725218"/>
              <a:gd name="connsiteY278" fmla="*/ 992031 h 1329439"/>
              <a:gd name="connsiteX279" fmla="*/ 981778 w 4725218"/>
              <a:gd name="connsiteY279" fmla="*/ 1067927 h 1329439"/>
              <a:gd name="connsiteX280" fmla="*/ 1029984 w 4725218"/>
              <a:gd name="connsiteY280" fmla="*/ 1092106 h 1329439"/>
              <a:gd name="connsiteX281" fmla="*/ 1034298 w 4725218"/>
              <a:gd name="connsiteY281" fmla="*/ 1087701 h 1329439"/>
              <a:gd name="connsiteX282" fmla="*/ 1043833 w 4725218"/>
              <a:gd name="connsiteY282" fmla="*/ 1096723 h 1329439"/>
              <a:gd name="connsiteX283" fmla="*/ 1483662 w 4725218"/>
              <a:gd name="connsiteY283" fmla="*/ 1243476 h 1329439"/>
              <a:gd name="connsiteX284" fmla="*/ 1906725 w 4725218"/>
              <a:gd name="connsiteY284" fmla="*/ 1110459 h 1329439"/>
              <a:gd name="connsiteX285" fmla="*/ 1906976 w 4725218"/>
              <a:gd name="connsiteY285" fmla="*/ 1110250 h 1329439"/>
              <a:gd name="connsiteX286" fmla="*/ 1908468 w 4725218"/>
              <a:gd name="connsiteY286" fmla="*/ 1108669 h 1329439"/>
              <a:gd name="connsiteX287" fmla="*/ 1935254 w 4725218"/>
              <a:gd name="connsiteY287" fmla="*/ 1084169 h 1329439"/>
              <a:gd name="connsiteX288" fmla="*/ 1948510 w 4725218"/>
              <a:gd name="connsiteY288" fmla="*/ 1073629 h 1329439"/>
              <a:gd name="connsiteX289" fmla="*/ 1965999 w 4725218"/>
              <a:gd name="connsiteY289" fmla="*/ 1052977 h 1329439"/>
              <a:gd name="connsiteX290" fmla="*/ 1958308 w 4725218"/>
              <a:gd name="connsiteY290" fmla="*/ 1065839 h 1329439"/>
              <a:gd name="connsiteX291" fmla="*/ 1964418 w 4725218"/>
              <a:gd name="connsiteY291" fmla="*/ 1060981 h 1329439"/>
              <a:gd name="connsiteX292" fmla="*/ 2456169 w 4725218"/>
              <a:gd name="connsiteY292" fmla="*/ 914400 h 1329439"/>
              <a:gd name="connsiteX293" fmla="*/ 2826597 w 4725218"/>
              <a:gd name="connsiteY293" fmla="*/ 990296 h 1329439"/>
              <a:gd name="connsiteX294" fmla="*/ 2874803 w 4725218"/>
              <a:gd name="connsiteY294" fmla="*/ 1014475 h 1329439"/>
              <a:gd name="connsiteX295" fmla="*/ 2879117 w 4725218"/>
              <a:gd name="connsiteY295" fmla="*/ 1010070 h 1329439"/>
              <a:gd name="connsiteX296" fmla="*/ 2888652 w 4725218"/>
              <a:gd name="connsiteY296" fmla="*/ 1019092 h 1329439"/>
              <a:gd name="connsiteX297" fmla="*/ 3328481 w 4725218"/>
              <a:gd name="connsiteY297" fmla="*/ 1165845 h 1329439"/>
              <a:gd name="connsiteX298" fmla="*/ 3793309 w 4725218"/>
              <a:gd name="connsiteY298" fmla="*/ 996023 h 1329439"/>
              <a:gd name="connsiteX299" fmla="*/ 3810818 w 4725218"/>
              <a:gd name="connsiteY299" fmla="*/ 975345 h 1329439"/>
              <a:gd name="connsiteX300" fmla="*/ 3793135 w 4725218"/>
              <a:gd name="connsiteY300" fmla="*/ 1004918 h 1329439"/>
              <a:gd name="connsiteX301" fmla="*/ 3199468 w 4725218"/>
              <a:gd name="connsiteY301" fmla="*/ 1251808 h 1329439"/>
              <a:gd name="connsiteX302" fmla="*/ 2829041 w 4725218"/>
              <a:gd name="connsiteY302" fmla="*/ 1175913 h 1329439"/>
              <a:gd name="connsiteX303" fmla="*/ 2780835 w 4725218"/>
              <a:gd name="connsiteY303" fmla="*/ 1151734 h 1329439"/>
              <a:gd name="connsiteX304" fmla="*/ 2776521 w 4725218"/>
              <a:gd name="connsiteY304" fmla="*/ 1156138 h 1329439"/>
              <a:gd name="connsiteX305" fmla="*/ 2766985 w 4725218"/>
              <a:gd name="connsiteY305" fmla="*/ 1147116 h 1329439"/>
              <a:gd name="connsiteX306" fmla="*/ 2327156 w 4725218"/>
              <a:gd name="connsiteY306" fmla="*/ 1000364 h 1329439"/>
              <a:gd name="connsiteX307" fmla="*/ 1904094 w 4725218"/>
              <a:gd name="connsiteY307" fmla="*/ 1133381 h 1329439"/>
              <a:gd name="connsiteX308" fmla="*/ 1903843 w 4725218"/>
              <a:gd name="connsiteY308" fmla="*/ 1133590 h 1329439"/>
              <a:gd name="connsiteX309" fmla="*/ 1902350 w 4725218"/>
              <a:gd name="connsiteY309" fmla="*/ 1135170 h 1329439"/>
              <a:gd name="connsiteX310" fmla="*/ 1875564 w 4725218"/>
              <a:gd name="connsiteY310" fmla="*/ 1159671 h 1329439"/>
              <a:gd name="connsiteX311" fmla="*/ 1862309 w 4725218"/>
              <a:gd name="connsiteY311" fmla="*/ 1170210 h 1329439"/>
              <a:gd name="connsiteX312" fmla="*/ 1844819 w 4725218"/>
              <a:gd name="connsiteY312" fmla="*/ 1190863 h 1329439"/>
              <a:gd name="connsiteX313" fmla="*/ 1852511 w 4725218"/>
              <a:gd name="connsiteY313" fmla="*/ 1178000 h 1329439"/>
              <a:gd name="connsiteX314" fmla="*/ 1846401 w 4725218"/>
              <a:gd name="connsiteY314" fmla="*/ 1182858 h 1329439"/>
              <a:gd name="connsiteX315" fmla="*/ 1354649 w 4725218"/>
              <a:gd name="connsiteY315" fmla="*/ 1329439 h 1329439"/>
              <a:gd name="connsiteX316" fmla="*/ 984222 w 4725218"/>
              <a:gd name="connsiteY316" fmla="*/ 1253544 h 1329439"/>
              <a:gd name="connsiteX317" fmla="*/ 936016 w 4725218"/>
              <a:gd name="connsiteY317" fmla="*/ 1229365 h 1329439"/>
              <a:gd name="connsiteX318" fmla="*/ 931702 w 4725218"/>
              <a:gd name="connsiteY318" fmla="*/ 1233769 h 1329439"/>
              <a:gd name="connsiteX319" fmla="*/ 922167 w 4725218"/>
              <a:gd name="connsiteY319" fmla="*/ 1224747 h 1329439"/>
              <a:gd name="connsiteX320" fmla="*/ 482337 w 4725218"/>
              <a:gd name="connsiteY320" fmla="*/ 1077995 h 1329439"/>
              <a:gd name="connsiteX321" fmla="*/ 17510 w 4725218"/>
              <a:gd name="connsiteY321" fmla="*/ 1247817 h 132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Lst>
            <a:rect l="l" t="t" r="r" b="b"/>
            <a:pathLst>
              <a:path w="4725218" h="1329439">
                <a:moveTo>
                  <a:pt x="914400" y="354094"/>
                </a:moveTo>
                <a:lnTo>
                  <a:pt x="932083" y="324521"/>
                </a:lnTo>
                <a:cubicBezTo>
                  <a:pt x="1040494" y="178192"/>
                  <a:pt x="1265614" y="77631"/>
                  <a:pt x="1525750" y="77631"/>
                </a:cubicBezTo>
                <a:cubicBezTo>
                  <a:pt x="1662965" y="77631"/>
                  <a:pt x="1790437" y="105610"/>
                  <a:pt x="1896177" y="153526"/>
                </a:cubicBezTo>
                <a:lnTo>
                  <a:pt x="1944384" y="177705"/>
                </a:lnTo>
                <a:lnTo>
                  <a:pt x="1948697" y="173301"/>
                </a:lnTo>
                <a:lnTo>
                  <a:pt x="1958233" y="182323"/>
                </a:lnTo>
                <a:cubicBezTo>
                  <a:pt x="2062777" y="271948"/>
                  <a:pt x="2220990" y="329075"/>
                  <a:pt x="2398062" y="329075"/>
                </a:cubicBezTo>
                <a:cubicBezTo>
                  <a:pt x="2565911" y="329075"/>
                  <a:pt x="2716816" y="277743"/>
                  <a:pt x="2821125" y="196058"/>
                </a:cubicBezTo>
                <a:lnTo>
                  <a:pt x="2821376" y="195849"/>
                </a:lnTo>
                <a:lnTo>
                  <a:pt x="2822868" y="194269"/>
                </a:lnTo>
                <a:cubicBezTo>
                  <a:pt x="2831388" y="185892"/>
                  <a:pt x="2840323" y="177721"/>
                  <a:pt x="2849654" y="169768"/>
                </a:cubicBezTo>
                <a:lnTo>
                  <a:pt x="2862910" y="159229"/>
                </a:lnTo>
                <a:lnTo>
                  <a:pt x="2880399" y="138576"/>
                </a:lnTo>
                <a:lnTo>
                  <a:pt x="2872708" y="151439"/>
                </a:lnTo>
                <a:lnTo>
                  <a:pt x="2878818" y="146581"/>
                </a:lnTo>
                <a:cubicBezTo>
                  <a:pt x="3000062" y="56566"/>
                  <a:pt x="3175467" y="0"/>
                  <a:pt x="3370570" y="0"/>
                </a:cubicBezTo>
                <a:cubicBezTo>
                  <a:pt x="3507784" y="0"/>
                  <a:pt x="3635256" y="27979"/>
                  <a:pt x="3740997" y="75895"/>
                </a:cubicBezTo>
                <a:lnTo>
                  <a:pt x="3789203" y="100074"/>
                </a:lnTo>
                <a:lnTo>
                  <a:pt x="3793517" y="95670"/>
                </a:lnTo>
                <a:lnTo>
                  <a:pt x="3803052" y="104692"/>
                </a:lnTo>
                <a:cubicBezTo>
                  <a:pt x="3907596" y="194317"/>
                  <a:pt x="4065810" y="251444"/>
                  <a:pt x="4242881" y="251444"/>
                </a:cubicBezTo>
                <a:cubicBezTo>
                  <a:pt x="4434709" y="251444"/>
                  <a:pt x="4604405" y="184399"/>
                  <a:pt x="4707709" y="81622"/>
                </a:cubicBezTo>
                <a:lnTo>
                  <a:pt x="4725218" y="60945"/>
                </a:lnTo>
                <a:lnTo>
                  <a:pt x="4707535" y="90518"/>
                </a:lnTo>
                <a:cubicBezTo>
                  <a:pt x="4599124" y="236846"/>
                  <a:pt x="4374004" y="337408"/>
                  <a:pt x="4113868" y="337408"/>
                </a:cubicBezTo>
                <a:cubicBezTo>
                  <a:pt x="3976654" y="337408"/>
                  <a:pt x="3849182" y="309429"/>
                  <a:pt x="3743441" y="261512"/>
                </a:cubicBezTo>
                <a:lnTo>
                  <a:pt x="3695235" y="237333"/>
                </a:lnTo>
                <a:lnTo>
                  <a:pt x="3690921" y="241738"/>
                </a:lnTo>
                <a:lnTo>
                  <a:pt x="3681386" y="232716"/>
                </a:lnTo>
                <a:cubicBezTo>
                  <a:pt x="3576842" y="143091"/>
                  <a:pt x="3418628" y="85964"/>
                  <a:pt x="3241557" y="85964"/>
                </a:cubicBezTo>
                <a:cubicBezTo>
                  <a:pt x="3073707" y="85964"/>
                  <a:pt x="2922803" y="137295"/>
                  <a:pt x="2818494" y="218980"/>
                </a:cubicBezTo>
                <a:lnTo>
                  <a:pt x="2818243" y="219189"/>
                </a:lnTo>
                <a:lnTo>
                  <a:pt x="2816750" y="220770"/>
                </a:lnTo>
                <a:cubicBezTo>
                  <a:pt x="2808231" y="229147"/>
                  <a:pt x="2799296" y="237318"/>
                  <a:pt x="2789964" y="245270"/>
                </a:cubicBezTo>
                <a:lnTo>
                  <a:pt x="2776709" y="255809"/>
                </a:lnTo>
                <a:lnTo>
                  <a:pt x="2759219" y="276462"/>
                </a:lnTo>
                <a:lnTo>
                  <a:pt x="2766911" y="263600"/>
                </a:lnTo>
                <a:lnTo>
                  <a:pt x="2760801" y="268458"/>
                </a:lnTo>
                <a:cubicBezTo>
                  <a:pt x="2639556" y="358473"/>
                  <a:pt x="2464151" y="415039"/>
                  <a:pt x="2269049" y="415039"/>
                </a:cubicBezTo>
                <a:cubicBezTo>
                  <a:pt x="2131834" y="415039"/>
                  <a:pt x="2004362" y="387060"/>
                  <a:pt x="1898622" y="339143"/>
                </a:cubicBezTo>
                <a:lnTo>
                  <a:pt x="1850416" y="314964"/>
                </a:lnTo>
                <a:lnTo>
                  <a:pt x="1846102" y="319369"/>
                </a:lnTo>
                <a:lnTo>
                  <a:pt x="1836566" y="310347"/>
                </a:lnTo>
                <a:cubicBezTo>
                  <a:pt x="1732022" y="220722"/>
                  <a:pt x="1573809" y="163595"/>
                  <a:pt x="1396737" y="163595"/>
                </a:cubicBezTo>
                <a:cubicBezTo>
                  <a:pt x="1204909" y="163595"/>
                  <a:pt x="1035214" y="230640"/>
                  <a:pt x="931910" y="333416"/>
                </a:cubicBezTo>
                <a:close/>
                <a:moveTo>
                  <a:pt x="762000" y="506494"/>
                </a:moveTo>
                <a:lnTo>
                  <a:pt x="779683" y="476921"/>
                </a:lnTo>
                <a:cubicBezTo>
                  <a:pt x="888095" y="330592"/>
                  <a:pt x="1113214" y="230031"/>
                  <a:pt x="1373350" y="230031"/>
                </a:cubicBezTo>
                <a:cubicBezTo>
                  <a:pt x="1510565" y="230031"/>
                  <a:pt x="1638037" y="258010"/>
                  <a:pt x="1743777" y="305926"/>
                </a:cubicBezTo>
                <a:lnTo>
                  <a:pt x="1791984" y="330105"/>
                </a:lnTo>
                <a:lnTo>
                  <a:pt x="1796297" y="325701"/>
                </a:lnTo>
                <a:lnTo>
                  <a:pt x="1805833" y="334723"/>
                </a:lnTo>
                <a:cubicBezTo>
                  <a:pt x="1910377" y="424348"/>
                  <a:pt x="2068590" y="481475"/>
                  <a:pt x="2245662" y="481475"/>
                </a:cubicBezTo>
                <a:cubicBezTo>
                  <a:pt x="2413511" y="481475"/>
                  <a:pt x="2564416" y="430143"/>
                  <a:pt x="2668725" y="348458"/>
                </a:cubicBezTo>
                <a:lnTo>
                  <a:pt x="2668976" y="348249"/>
                </a:lnTo>
                <a:lnTo>
                  <a:pt x="2670468" y="346669"/>
                </a:lnTo>
                <a:cubicBezTo>
                  <a:pt x="2678988" y="338292"/>
                  <a:pt x="2687923" y="330121"/>
                  <a:pt x="2697254" y="322168"/>
                </a:cubicBezTo>
                <a:lnTo>
                  <a:pt x="2710510" y="311629"/>
                </a:lnTo>
                <a:lnTo>
                  <a:pt x="2727999" y="290976"/>
                </a:lnTo>
                <a:lnTo>
                  <a:pt x="2720308" y="303839"/>
                </a:lnTo>
                <a:lnTo>
                  <a:pt x="2726418" y="298981"/>
                </a:lnTo>
                <a:cubicBezTo>
                  <a:pt x="2847662" y="208966"/>
                  <a:pt x="3023067" y="152400"/>
                  <a:pt x="3218169" y="152400"/>
                </a:cubicBezTo>
                <a:cubicBezTo>
                  <a:pt x="3355384" y="152400"/>
                  <a:pt x="3482856" y="180379"/>
                  <a:pt x="3588597" y="228295"/>
                </a:cubicBezTo>
                <a:lnTo>
                  <a:pt x="3636803" y="252474"/>
                </a:lnTo>
                <a:lnTo>
                  <a:pt x="3641117" y="248070"/>
                </a:lnTo>
                <a:lnTo>
                  <a:pt x="3650652" y="257092"/>
                </a:lnTo>
                <a:cubicBezTo>
                  <a:pt x="3755196" y="346717"/>
                  <a:pt x="3913410" y="403844"/>
                  <a:pt x="4090481" y="403844"/>
                </a:cubicBezTo>
                <a:cubicBezTo>
                  <a:pt x="4282309" y="403844"/>
                  <a:pt x="4452005" y="336799"/>
                  <a:pt x="4555309" y="234022"/>
                </a:cubicBezTo>
                <a:lnTo>
                  <a:pt x="4572818" y="213345"/>
                </a:lnTo>
                <a:lnTo>
                  <a:pt x="4555135" y="242918"/>
                </a:lnTo>
                <a:cubicBezTo>
                  <a:pt x="4446724" y="389246"/>
                  <a:pt x="4221604" y="489808"/>
                  <a:pt x="3961468" y="489808"/>
                </a:cubicBezTo>
                <a:cubicBezTo>
                  <a:pt x="3824254" y="489808"/>
                  <a:pt x="3696782" y="461829"/>
                  <a:pt x="3591041" y="413912"/>
                </a:cubicBezTo>
                <a:lnTo>
                  <a:pt x="3542835" y="389733"/>
                </a:lnTo>
                <a:lnTo>
                  <a:pt x="3538521" y="394138"/>
                </a:lnTo>
                <a:lnTo>
                  <a:pt x="3528986" y="385116"/>
                </a:lnTo>
                <a:cubicBezTo>
                  <a:pt x="3424442" y="295491"/>
                  <a:pt x="3266228" y="238364"/>
                  <a:pt x="3089156" y="238364"/>
                </a:cubicBezTo>
                <a:cubicBezTo>
                  <a:pt x="2921307" y="238364"/>
                  <a:pt x="2770403" y="289695"/>
                  <a:pt x="2666094" y="371380"/>
                </a:cubicBezTo>
                <a:lnTo>
                  <a:pt x="2665843" y="371589"/>
                </a:lnTo>
                <a:lnTo>
                  <a:pt x="2664350" y="373170"/>
                </a:lnTo>
                <a:cubicBezTo>
                  <a:pt x="2655831" y="381547"/>
                  <a:pt x="2646896" y="389718"/>
                  <a:pt x="2637564" y="397670"/>
                </a:cubicBezTo>
                <a:lnTo>
                  <a:pt x="2624309" y="408209"/>
                </a:lnTo>
                <a:lnTo>
                  <a:pt x="2606819" y="428862"/>
                </a:lnTo>
                <a:lnTo>
                  <a:pt x="2614511" y="416000"/>
                </a:lnTo>
                <a:lnTo>
                  <a:pt x="2608401" y="420858"/>
                </a:lnTo>
                <a:cubicBezTo>
                  <a:pt x="2487156" y="510873"/>
                  <a:pt x="2311751" y="567439"/>
                  <a:pt x="2116649" y="567439"/>
                </a:cubicBezTo>
                <a:cubicBezTo>
                  <a:pt x="1979434" y="567439"/>
                  <a:pt x="1851962" y="539460"/>
                  <a:pt x="1746222" y="491543"/>
                </a:cubicBezTo>
                <a:lnTo>
                  <a:pt x="1698016" y="467364"/>
                </a:lnTo>
                <a:lnTo>
                  <a:pt x="1693702" y="471769"/>
                </a:lnTo>
                <a:lnTo>
                  <a:pt x="1684166" y="462747"/>
                </a:lnTo>
                <a:cubicBezTo>
                  <a:pt x="1579622" y="373122"/>
                  <a:pt x="1421409" y="315995"/>
                  <a:pt x="1244337" y="315995"/>
                </a:cubicBezTo>
                <a:cubicBezTo>
                  <a:pt x="1052509" y="315995"/>
                  <a:pt x="882814" y="383040"/>
                  <a:pt x="779510" y="485816"/>
                </a:cubicBezTo>
                <a:close/>
                <a:moveTo>
                  <a:pt x="609600" y="658894"/>
                </a:moveTo>
                <a:lnTo>
                  <a:pt x="627283" y="629321"/>
                </a:lnTo>
                <a:cubicBezTo>
                  <a:pt x="735695" y="482992"/>
                  <a:pt x="960814" y="382431"/>
                  <a:pt x="1220950" y="382431"/>
                </a:cubicBezTo>
                <a:cubicBezTo>
                  <a:pt x="1358165" y="382431"/>
                  <a:pt x="1485637" y="410410"/>
                  <a:pt x="1591377" y="458326"/>
                </a:cubicBezTo>
                <a:lnTo>
                  <a:pt x="1639584" y="482505"/>
                </a:lnTo>
                <a:lnTo>
                  <a:pt x="1643897" y="478101"/>
                </a:lnTo>
                <a:lnTo>
                  <a:pt x="1653433" y="487123"/>
                </a:lnTo>
                <a:cubicBezTo>
                  <a:pt x="1757977" y="576748"/>
                  <a:pt x="1916190" y="633875"/>
                  <a:pt x="2093262" y="633875"/>
                </a:cubicBezTo>
                <a:cubicBezTo>
                  <a:pt x="2261111" y="633875"/>
                  <a:pt x="2412016" y="582543"/>
                  <a:pt x="2516325" y="500858"/>
                </a:cubicBezTo>
                <a:lnTo>
                  <a:pt x="2516576" y="500649"/>
                </a:lnTo>
                <a:lnTo>
                  <a:pt x="2518068" y="499069"/>
                </a:lnTo>
                <a:cubicBezTo>
                  <a:pt x="2526588" y="490692"/>
                  <a:pt x="2535523" y="482521"/>
                  <a:pt x="2544854" y="474568"/>
                </a:cubicBezTo>
                <a:lnTo>
                  <a:pt x="2558110" y="464029"/>
                </a:lnTo>
                <a:lnTo>
                  <a:pt x="2575599" y="443376"/>
                </a:lnTo>
                <a:lnTo>
                  <a:pt x="2567908" y="456239"/>
                </a:lnTo>
                <a:lnTo>
                  <a:pt x="2574018" y="451381"/>
                </a:lnTo>
                <a:cubicBezTo>
                  <a:pt x="2695262" y="361366"/>
                  <a:pt x="2870667" y="304800"/>
                  <a:pt x="3065769" y="304800"/>
                </a:cubicBezTo>
                <a:cubicBezTo>
                  <a:pt x="3202984" y="304800"/>
                  <a:pt x="3330456" y="332779"/>
                  <a:pt x="3436197" y="380695"/>
                </a:cubicBezTo>
                <a:lnTo>
                  <a:pt x="3484403" y="404874"/>
                </a:lnTo>
                <a:lnTo>
                  <a:pt x="3488717" y="400470"/>
                </a:lnTo>
                <a:lnTo>
                  <a:pt x="3498252" y="409492"/>
                </a:lnTo>
                <a:cubicBezTo>
                  <a:pt x="3602796" y="499117"/>
                  <a:pt x="3761010" y="556244"/>
                  <a:pt x="3938081" y="556244"/>
                </a:cubicBezTo>
                <a:cubicBezTo>
                  <a:pt x="4129909" y="556244"/>
                  <a:pt x="4299605" y="489199"/>
                  <a:pt x="4402909" y="386422"/>
                </a:cubicBezTo>
                <a:lnTo>
                  <a:pt x="4420418" y="365745"/>
                </a:lnTo>
                <a:lnTo>
                  <a:pt x="4402735" y="395318"/>
                </a:lnTo>
                <a:cubicBezTo>
                  <a:pt x="4294324" y="541646"/>
                  <a:pt x="4069204" y="642208"/>
                  <a:pt x="3809068" y="642208"/>
                </a:cubicBezTo>
                <a:cubicBezTo>
                  <a:pt x="3671854" y="642208"/>
                  <a:pt x="3544382" y="614229"/>
                  <a:pt x="3438641" y="566312"/>
                </a:cubicBezTo>
                <a:lnTo>
                  <a:pt x="3390435" y="542133"/>
                </a:lnTo>
                <a:lnTo>
                  <a:pt x="3386121" y="546538"/>
                </a:lnTo>
                <a:lnTo>
                  <a:pt x="3376586" y="537516"/>
                </a:lnTo>
                <a:cubicBezTo>
                  <a:pt x="3272042" y="447891"/>
                  <a:pt x="3113828" y="390764"/>
                  <a:pt x="2936756" y="390764"/>
                </a:cubicBezTo>
                <a:cubicBezTo>
                  <a:pt x="2768907" y="390764"/>
                  <a:pt x="2618003" y="442095"/>
                  <a:pt x="2513694" y="523780"/>
                </a:cubicBezTo>
                <a:lnTo>
                  <a:pt x="2513443" y="523989"/>
                </a:lnTo>
                <a:lnTo>
                  <a:pt x="2511950" y="525570"/>
                </a:lnTo>
                <a:cubicBezTo>
                  <a:pt x="2503431" y="533947"/>
                  <a:pt x="2494496" y="542118"/>
                  <a:pt x="2485164" y="550070"/>
                </a:cubicBezTo>
                <a:lnTo>
                  <a:pt x="2471909" y="560609"/>
                </a:lnTo>
                <a:lnTo>
                  <a:pt x="2454419" y="581262"/>
                </a:lnTo>
                <a:lnTo>
                  <a:pt x="2462111" y="568400"/>
                </a:lnTo>
                <a:lnTo>
                  <a:pt x="2456001" y="573258"/>
                </a:lnTo>
                <a:cubicBezTo>
                  <a:pt x="2334756" y="663273"/>
                  <a:pt x="2159351" y="719839"/>
                  <a:pt x="1964249" y="719839"/>
                </a:cubicBezTo>
                <a:cubicBezTo>
                  <a:pt x="1827034" y="719839"/>
                  <a:pt x="1699562" y="691860"/>
                  <a:pt x="1593822" y="643943"/>
                </a:cubicBezTo>
                <a:lnTo>
                  <a:pt x="1545616" y="619764"/>
                </a:lnTo>
                <a:lnTo>
                  <a:pt x="1541302" y="624169"/>
                </a:lnTo>
                <a:lnTo>
                  <a:pt x="1531766" y="615147"/>
                </a:lnTo>
                <a:cubicBezTo>
                  <a:pt x="1427222" y="525522"/>
                  <a:pt x="1269009" y="468395"/>
                  <a:pt x="1091937" y="468395"/>
                </a:cubicBezTo>
                <a:cubicBezTo>
                  <a:pt x="900109" y="468395"/>
                  <a:pt x="730414" y="535440"/>
                  <a:pt x="627110" y="638216"/>
                </a:cubicBezTo>
                <a:close/>
                <a:moveTo>
                  <a:pt x="457201" y="811294"/>
                </a:moveTo>
                <a:lnTo>
                  <a:pt x="474883" y="781721"/>
                </a:lnTo>
                <a:cubicBezTo>
                  <a:pt x="583295" y="635392"/>
                  <a:pt x="808414" y="534831"/>
                  <a:pt x="1068550" y="534831"/>
                </a:cubicBezTo>
                <a:cubicBezTo>
                  <a:pt x="1205765" y="534831"/>
                  <a:pt x="1333237" y="562810"/>
                  <a:pt x="1438977" y="610726"/>
                </a:cubicBezTo>
                <a:lnTo>
                  <a:pt x="1487184" y="634905"/>
                </a:lnTo>
                <a:lnTo>
                  <a:pt x="1491497" y="630501"/>
                </a:lnTo>
                <a:lnTo>
                  <a:pt x="1501033" y="639523"/>
                </a:lnTo>
                <a:cubicBezTo>
                  <a:pt x="1605577" y="729148"/>
                  <a:pt x="1763790" y="786275"/>
                  <a:pt x="1940862" y="786275"/>
                </a:cubicBezTo>
                <a:cubicBezTo>
                  <a:pt x="2108711" y="786275"/>
                  <a:pt x="2259616" y="734943"/>
                  <a:pt x="2363925" y="653258"/>
                </a:cubicBezTo>
                <a:lnTo>
                  <a:pt x="2364176" y="653049"/>
                </a:lnTo>
                <a:lnTo>
                  <a:pt x="2365668" y="651469"/>
                </a:lnTo>
                <a:cubicBezTo>
                  <a:pt x="2374188" y="643092"/>
                  <a:pt x="2383123" y="634921"/>
                  <a:pt x="2392454" y="626968"/>
                </a:cubicBezTo>
                <a:lnTo>
                  <a:pt x="2405710" y="616429"/>
                </a:lnTo>
                <a:lnTo>
                  <a:pt x="2423199" y="595776"/>
                </a:lnTo>
                <a:lnTo>
                  <a:pt x="2415508" y="608639"/>
                </a:lnTo>
                <a:lnTo>
                  <a:pt x="2421618" y="603781"/>
                </a:lnTo>
                <a:cubicBezTo>
                  <a:pt x="2542862" y="513766"/>
                  <a:pt x="2718267" y="457200"/>
                  <a:pt x="2913369" y="457200"/>
                </a:cubicBezTo>
                <a:cubicBezTo>
                  <a:pt x="3050584" y="457200"/>
                  <a:pt x="3178056" y="485179"/>
                  <a:pt x="3283797" y="533095"/>
                </a:cubicBezTo>
                <a:lnTo>
                  <a:pt x="3332003" y="557274"/>
                </a:lnTo>
                <a:lnTo>
                  <a:pt x="3336317" y="552870"/>
                </a:lnTo>
                <a:lnTo>
                  <a:pt x="3345852" y="561892"/>
                </a:lnTo>
                <a:cubicBezTo>
                  <a:pt x="3450396" y="651517"/>
                  <a:pt x="3608610" y="708644"/>
                  <a:pt x="3785681" y="708644"/>
                </a:cubicBezTo>
                <a:cubicBezTo>
                  <a:pt x="3977509" y="708644"/>
                  <a:pt x="4147205" y="641599"/>
                  <a:pt x="4250509" y="538822"/>
                </a:cubicBezTo>
                <a:lnTo>
                  <a:pt x="4268018" y="518145"/>
                </a:lnTo>
                <a:lnTo>
                  <a:pt x="4250335" y="547718"/>
                </a:lnTo>
                <a:cubicBezTo>
                  <a:pt x="4141924" y="694046"/>
                  <a:pt x="3916804" y="794608"/>
                  <a:pt x="3656668" y="794608"/>
                </a:cubicBezTo>
                <a:cubicBezTo>
                  <a:pt x="3519454" y="794608"/>
                  <a:pt x="3391982" y="766629"/>
                  <a:pt x="3286241" y="718712"/>
                </a:cubicBezTo>
                <a:lnTo>
                  <a:pt x="3238035" y="694533"/>
                </a:lnTo>
                <a:lnTo>
                  <a:pt x="3233721" y="698938"/>
                </a:lnTo>
                <a:lnTo>
                  <a:pt x="3224185" y="689916"/>
                </a:lnTo>
                <a:cubicBezTo>
                  <a:pt x="3119641" y="600291"/>
                  <a:pt x="2961428" y="543164"/>
                  <a:pt x="2784356" y="543164"/>
                </a:cubicBezTo>
                <a:cubicBezTo>
                  <a:pt x="2616507" y="543164"/>
                  <a:pt x="2465603" y="594495"/>
                  <a:pt x="2361294" y="676180"/>
                </a:cubicBezTo>
                <a:lnTo>
                  <a:pt x="2361043" y="676389"/>
                </a:lnTo>
                <a:lnTo>
                  <a:pt x="2359550" y="677970"/>
                </a:lnTo>
                <a:cubicBezTo>
                  <a:pt x="2351031" y="686347"/>
                  <a:pt x="2342096" y="694518"/>
                  <a:pt x="2332764" y="702470"/>
                </a:cubicBezTo>
                <a:lnTo>
                  <a:pt x="2319509" y="713009"/>
                </a:lnTo>
                <a:lnTo>
                  <a:pt x="2302019" y="733662"/>
                </a:lnTo>
                <a:lnTo>
                  <a:pt x="2309711" y="720800"/>
                </a:lnTo>
                <a:lnTo>
                  <a:pt x="2303601" y="725658"/>
                </a:lnTo>
                <a:cubicBezTo>
                  <a:pt x="2182356" y="815673"/>
                  <a:pt x="2006951" y="872239"/>
                  <a:pt x="1811849" y="872239"/>
                </a:cubicBezTo>
                <a:cubicBezTo>
                  <a:pt x="1674634" y="872239"/>
                  <a:pt x="1547162" y="844260"/>
                  <a:pt x="1441422" y="796343"/>
                </a:cubicBezTo>
                <a:lnTo>
                  <a:pt x="1393216" y="772164"/>
                </a:lnTo>
                <a:lnTo>
                  <a:pt x="1388902" y="776569"/>
                </a:lnTo>
                <a:lnTo>
                  <a:pt x="1379366" y="767547"/>
                </a:lnTo>
                <a:cubicBezTo>
                  <a:pt x="1274822" y="677922"/>
                  <a:pt x="1116609" y="620795"/>
                  <a:pt x="939537" y="620795"/>
                </a:cubicBezTo>
                <a:cubicBezTo>
                  <a:pt x="747709" y="620795"/>
                  <a:pt x="578014" y="687840"/>
                  <a:pt x="474710" y="790616"/>
                </a:cubicBezTo>
                <a:close/>
                <a:moveTo>
                  <a:pt x="304800" y="963694"/>
                </a:moveTo>
                <a:lnTo>
                  <a:pt x="322484" y="934121"/>
                </a:lnTo>
                <a:cubicBezTo>
                  <a:pt x="430895" y="787792"/>
                  <a:pt x="656014" y="687231"/>
                  <a:pt x="916150" y="687231"/>
                </a:cubicBezTo>
                <a:cubicBezTo>
                  <a:pt x="1053365" y="687231"/>
                  <a:pt x="1180837" y="715210"/>
                  <a:pt x="1286577" y="763126"/>
                </a:cubicBezTo>
                <a:lnTo>
                  <a:pt x="1334784" y="787305"/>
                </a:lnTo>
                <a:lnTo>
                  <a:pt x="1339097" y="782901"/>
                </a:lnTo>
                <a:lnTo>
                  <a:pt x="1348633" y="791923"/>
                </a:lnTo>
                <a:cubicBezTo>
                  <a:pt x="1453177" y="881548"/>
                  <a:pt x="1611390" y="938676"/>
                  <a:pt x="1788462" y="938676"/>
                </a:cubicBezTo>
                <a:cubicBezTo>
                  <a:pt x="1956311" y="938676"/>
                  <a:pt x="2107216" y="887343"/>
                  <a:pt x="2211525" y="805658"/>
                </a:cubicBezTo>
                <a:lnTo>
                  <a:pt x="2211776" y="805449"/>
                </a:lnTo>
                <a:lnTo>
                  <a:pt x="2213268" y="803869"/>
                </a:lnTo>
                <a:cubicBezTo>
                  <a:pt x="2221788" y="795492"/>
                  <a:pt x="2230723" y="787321"/>
                  <a:pt x="2240054" y="779368"/>
                </a:cubicBezTo>
                <a:lnTo>
                  <a:pt x="2253310" y="768829"/>
                </a:lnTo>
                <a:lnTo>
                  <a:pt x="2270799" y="748176"/>
                </a:lnTo>
                <a:lnTo>
                  <a:pt x="2263108" y="761039"/>
                </a:lnTo>
                <a:lnTo>
                  <a:pt x="2269218" y="756181"/>
                </a:lnTo>
                <a:cubicBezTo>
                  <a:pt x="2390462" y="666166"/>
                  <a:pt x="2565867" y="609600"/>
                  <a:pt x="2760969" y="609600"/>
                </a:cubicBezTo>
                <a:cubicBezTo>
                  <a:pt x="2898184" y="609600"/>
                  <a:pt x="3025656" y="637579"/>
                  <a:pt x="3131397" y="685495"/>
                </a:cubicBezTo>
                <a:lnTo>
                  <a:pt x="3179603" y="709674"/>
                </a:lnTo>
                <a:lnTo>
                  <a:pt x="3183917" y="705270"/>
                </a:lnTo>
                <a:lnTo>
                  <a:pt x="3193452" y="714292"/>
                </a:lnTo>
                <a:cubicBezTo>
                  <a:pt x="3297996" y="803917"/>
                  <a:pt x="3456210" y="861044"/>
                  <a:pt x="3633281" y="861044"/>
                </a:cubicBezTo>
                <a:cubicBezTo>
                  <a:pt x="3825109" y="861044"/>
                  <a:pt x="3994805" y="793999"/>
                  <a:pt x="4098109" y="691222"/>
                </a:cubicBezTo>
                <a:lnTo>
                  <a:pt x="4115618" y="670545"/>
                </a:lnTo>
                <a:lnTo>
                  <a:pt x="4097935" y="700118"/>
                </a:lnTo>
                <a:cubicBezTo>
                  <a:pt x="3989524" y="846446"/>
                  <a:pt x="3764404" y="947008"/>
                  <a:pt x="3504268" y="947008"/>
                </a:cubicBezTo>
                <a:cubicBezTo>
                  <a:pt x="3367054" y="947008"/>
                  <a:pt x="3239582" y="919029"/>
                  <a:pt x="3133841" y="871112"/>
                </a:cubicBezTo>
                <a:lnTo>
                  <a:pt x="3085635" y="846933"/>
                </a:lnTo>
                <a:lnTo>
                  <a:pt x="3081321" y="851338"/>
                </a:lnTo>
                <a:lnTo>
                  <a:pt x="3071785" y="842316"/>
                </a:lnTo>
                <a:cubicBezTo>
                  <a:pt x="2967241" y="752691"/>
                  <a:pt x="2809028" y="695564"/>
                  <a:pt x="2631956" y="695564"/>
                </a:cubicBezTo>
                <a:cubicBezTo>
                  <a:pt x="2464107" y="695564"/>
                  <a:pt x="2313203" y="746895"/>
                  <a:pt x="2208894" y="828580"/>
                </a:cubicBezTo>
                <a:lnTo>
                  <a:pt x="2208643" y="828789"/>
                </a:lnTo>
                <a:lnTo>
                  <a:pt x="2207150" y="830370"/>
                </a:lnTo>
                <a:cubicBezTo>
                  <a:pt x="2198631" y="838747"/>
                  <a:pt x="2189696" y="846918"/>
                  <a:pt x="2180364" y="854870"/>
                </a:cubicBezTo>
                <a:lnTo>
                  <a:pt x="2167109" y="865409"/>
                </a:lnTo>
                <a:lnTo>
                  <a:pt x="2149619" y="886062"/>
                </a:lnTo>
                <a:lnTo>
                  <a:pt x="2157311" y="873200"/>
                </a:lnTo>
                <a:lnTo>
                  <a:pt x="2151201" y="878058"/>
                </a:lnTo>
                <a:cubicBezTo>
                  <a:pt x="2029956" y="968074"/>
                  <a:pt x="1854551" y="1024639"/>
                  <a:pt x="1659449" y="1024639"/>
                </a:cubicBezTo>
                <a:cubicBezTo>
                  <a:pt x="1522234" y="1024639"/>
                  <a:pt x="1394762" y="996660"/>
                  <a:pt x="1289022" y="948744"/>
                </a:cubicBezTo>
                <a:lnTo>
                  <a:pt x="1240816" y="924565"/>
                </a:lnTo>
                <a:lnTo>
                  <a:pt x="1236502" y="928969"/>
                </a:lnTo>
                <a:lnTo>
                  <a:pt x="1226966" y="919947"/>
                </a:lnTo>
                <a:cubicBezTo>
                  <a:pt x="1122422" y="830322"/>
                  <a:pt x="964209" y="773195"/>
                  <a:pt x="787137" y="773195"/>
                </a:cubicBezTo>
                <a:cubicBezTo>
                  <a:pt x="595309" y="773195"/>
                  <a:pt x="425614" y="840240"/>
                  <a:pt x="322310" y="943017"/>
                </a:cubicBezTo>
                <a:close/>
                <a:moveTo>
                  <a:pt x="152401" y="1116094"/>
                </a:moveTo>
                <a:lnTo>
                  <a:pt x="170084" y="1086521"/>
                </a:lnTo>
                <a:cubicBezTo>
                  <a:pt x="278495" y="940193"/>
                  <a:pt x="503615" y="839631"/>
                  <a:pt x="763751" y="839631"/>
                </a:cubicBezTo>
                <a:cubicBezTo>
                  <a:pt x="900965" y="839631"/>
                  <a:pt x="1028437" y="867610"/>
                  <a:pt x="1134178" y="915527"/>
                </a:cubicBezTo>
                <a:lnTo>
                  <a:pt x="1182384" y="939706"/>
                </a:lnTo>
                <a:lnTo>
                  <a:pt x="1186697" y="935301"/>
                </a:lnTo>
                <a:lnTo>
                  <a:pt x="1196233" y="944323"/>
                </a:lnTo>
                <a:cubicBezTo>
                  <a:pt x="1300777" y="1033949"/>
                  <a:pt x="1458990" y="1091076"/>
                  <a:pt x="1636062" y="1091076"/>
                </a:cubicBezTo>
                <a:cubicBezTo>
                  <a:pt x="1803911" y="1091076"/>
                  <a:pt x="1954816" y="1039744"/>
                  <a:pt x="2059125" y="958059"/>
                </a:cubicBezTo>
                <a:lnTo>
                  <a:pt x="2059376" y="957850"/>
                </a:lnTo>
                <a:lnTo>
                  <a:pt x="2060868" y="956269"/>
                </a:lnTo>
                <a:cubicBezTo>
                  <a:pt x="2069388" y="947892"/>
                  <a:pt x="2078323" y="939721"/>
                  <a:pt x="2087654" y="931769"/>
                </a:cubicBezTo>
                <a:lnTo>
                  <a:pt x="2100910" y="921229"/>
                </a:lnTo>
                <a:lnTo>
                  <a:pt x="2118399" y="900576"/>
                </a:lnTo>
                <a:lnTo>
                  <a:pt x="2110708" y="913439"/>
                </a:lnTo>
                <a:lnTo>
                  <a:pt x="2116818" y="908581"/>
                </a:lnTo>
                <a:cubicBezTo>
                  <a:pt x="2238062" y="818566"/>
                  <a:pt x="2413467" y="762000"/>
                  <a:pt x="2608569" y="762000"/>
                </a:cubicBezTo>
                <a:cubicBezTo>
                  <a:pt x="2745784" y="762000"/>
                  <a:pt x="2873256" y="789979"/>
                  <a:pt x="2978997" y="837895"/>
                </a:cubicBezTo>
                <a:lnTo>
                  <a:pt x="3027203" y="862074"/>
                </a:lnTo>
                <a:lnTo>
                  <a:pt x="3031517" y="857670"/>
                </a:lnTo>
                <a:lnTo>
                  <a:pt x="3041052" y="866692"/>
                </a:lnTo>
                <a:cubicBezTo>
                  <a:pt x="3145596" y="956318"/>
                  <a:pt x="3303810" y="1013445"/>
                  <a:pt x="3480881" y="1013445"/>
                </a:cubicBezTo>
                <a:cubicBezTo>
                  <a:pt x="3672709" y="1013445"/>
                  <a:pt x="3842405" y="946399"/>
                  <a:pt x="3945709" y="843622"/>
                </a:cubicBezTo>
                <a:lnTo>
                  <a:pt x="3963218" y="822945"/>
                </a:lnTo>
                <a:lnTo>
                  <a:pt x="3945535" y="852518"/>
                </a:lnTo>
                <a:cubicBezTo>
                  <a:pt x="3837124" y="998847"/>
                  <a:pt x="3612004" y="1099408"/>
                  <a:pt x="3351868" y="1099408"/>
                </a:cubicBezTo>
                <a:cubicBezTo>
                  <a:pt x="3214653" y="1099408"/>
                  <a:pt x="3087182" y="1071429"/>
                  <a:pt x="2981441" y="1023513"/>
                </a:cubicBezTo>
                <a:lnTo>
                  <a:pt x="2933235" y="999334"/>
                </a:lnTo>
                <a:lnTo>
                  <a:pt x="2928921" y="1003738"/>
                </a:lnTo>
                <a:lnTo>
                  <a:pt x="2919385" y="994716"/>
                </a:lnTo>
                <a:cubicBezTo>
                  <a:pt x="2814841" y="905091"/>
                  <a:pt x="2656628" y="847964"/>
                  <a:pt x="2479556" y="847964"/>
                </a:cubicBezTo>
                <a:cubicBezTo>
                  <a:pt x="2311707" y="847964"/>
                  <a:pt x="2160803" y="899295"/>
                  <a:pt x="2056494" y="980981"/>
                </a:cubicBezTo>
                <a:lnTo>
                  <a:pt x="2056243" y="981190"/>
                </a:lnTo>
                <a:lnTo>
                  <a:pt x="2054750" y="982770"/>
                </a:lnTo>
                <a:cubicBezTo>
                  <a:pt x="2046231" y="991147"/>
                  <a:pt x="2037296" y="999318"/>
                  <a:pt x="2027964" y="1007271"/>
                </a:cubicBezTo>
                <a:lnTo>
                  <a:pt x="2014709" y="1017810"/>
                </a:lnTo>
                <a:lnTo>
                  <a:pt x="1997219" y="1038463"/>
                </a:lnTo>
                <a:lnTo>
                  <a:pt x="2004911" y="1025600"/>
                </a:lnTo>
                <a:lnTo>
                  <a:pt x="1998801" y="1030458"/>
                </a:lnTo>
                <a:cubicBezTo>
                  <a:pt x="1877556" y="1120474"/>
                  <a:pt x="1702151" y="1177039"/>
                  <a:pt x="1507049" y="1177039"/>
                </a:cubicBezTo>
                <a:cubicBezTo>
                  <a:pt x="1369834" y="1177039"/>
                  <a:pt x="1242362" y="1149060"/>
                  <a:pt x="1136622" y="1101144"/>
                </a:cubicBezTo>
                <a:lnTo>
                  <a:pt x="1088416" y="1076965"/>
                </a:lnTo>
                <a:lnTo>
                  <a:pt x="1084102" y="1081369"/>
                </a:lnTo>
                <a:lnTo>
                  <a:pt x="1074566" y="1072347"/>
                </a:lnTo>
                <a:cubicBezTo>
                  <a:pt x="970022" y="982722"/>
                  <a:pt x="811809" y="925595"/>
                  <a:pt x="634737" y="925595"/>
                </a:cubicBezTo>
                <a:cubicBezTo>
                  <a:pt x="442909" y="925595"/>
                  <a:pt x="273214" y="992640"/>
                  <a:pt x="169910" y="1095417"/>
                </a:cubicBezTo>
                <a:close/>
                <a:moveTo>
                  <a:pt x="0" y="1268494"/>
                </a:moveTo>
                <a:lnTo>
                  <a:pt x="17684" y="1238921"/>
                </a:lnTo>
                <a:cubicBezTo>
                  <a:pt x="126095" y="1092593"/>
                  <a:pt x="351214" y="992031"/>
                  <a:pt x="611350" y="992031"/>
                </a:cubicBezTo>
                <a:cubicBezTo>
                  <a:pt x="748565" y="992031"/>
                  <a:pt x="876037" y="1020010"/>
                  <a:pt x="981778" y="1067927"/>
                </a:cubicBezTo>
                <a:lnTo>
                  <a:pt x="1029984" y="1092106"/>
                </a:lnTo>
                <a:lnTo>
                  <a:pt x="1034298" y="1087701"/>
                </a:lnTo>
                <a:lnTo>
                  <a:pt x="1043833" y="1096723"/>
                </a:lnTo>
                <a:cubicBezTo>
                  <a:pt x="1148377" y="1186349"/>
                  <a:pt x="1306590" y="1243476"/>
                  <a:pt x="1483662" y="1243476"/>
                </a:cubicBezTo>
                <a:cubicBezTo>
                  <a:pt x="1651511" y="1243476"/>
                  <a:pt x="1802416" y="1192144"/>
                  <a:pt x="1906725" y="1110459"/>
                </a:cubicBezTo>
                <a:lnTo>
                  <a:pt x="1906976" y="1110250"/>
                </a:lnTo>
                <a:lnTo>
                  <a:pt x="1908468" y="1108669"/>
                </a:lnTo>
                <a:cubicBezTo>
                  <a:pt x="1916988" y="1100292"/>
                  <a:pt x="1925923" y="1092121"/>
                  <a:pt x="1935254" y="1084169"/>
                </a:cubicBezTo>
                <a:lnTo>
                  <a:pt x="1948510" y="1073629"/>
                </a:lnTo>
                <a:lnTo>
                  <a:pt x="1965999" y="1052977"/>
                </a:lnTo>
                <a:lnTo>
                  <a:pt x="1958308" y="1065839"/>
                </a:lnTo>
                <a:lnTo>
                  <a:pt x="1964418" y="1060981"/>
                </a:lnTo>
                <a:cubicBezTo>
                  <a:pt x="2085662" y="970966"/>
                  <a:pt x="2261067" y="914400"/>
                  <a:pt x="2456169" y="914400"/>
                </a:cubicBezTo>
                <a:cubicBezTo>
                  <a:pt x="2593384" y="914400"/>
                  <a:pt x="2720856" y="942379"/>
                  <a:pt x="2826597" y="990296"/>
                </a:cubicBezTo>
                <a:lnTo>
                  <a:pt x="2874803" y="1014475"/>
                </a:lnTo>
                <a:lnTo>
                  <a:pt x="2879117" y="1010070"/>
                </a:lnTo>
                <a:lnTo>
                  <a:pt x="2888652" y="1019092"/>
                </a:lnTo>
                <a:cubicBezTo>
                  <a:pt x="2993196" y="1108718"/>
                  <a:pt x="3151410" y="1165845"/>
                  <a:pt x="3328481" y="1165845"/>
                </a:cubicBezTo>
                <a:cubicBezTo>
                  <a:pt x="3520309" y="1165845"/>
                  <a:pt x="3690005" y="1098799"/>
                  <a:pt x="3793309" y="996023"/>
                </a:cubicBezTo>
                <a:lnTo>
                  <a:pt x="3810818" y="975345"/>
                </a:lnTo>
                <a:lnTo>
                  <a:pt x="3793135" y="1004918"/>
                </a:lnTo>
                <a:cubicBezTo>
                  <a:pt x="3684724" y="1151247"/>
                  <a:pt x="3459604" y="1251808"/>
                  <a:pt x="3199468" y="1251808"/>
                </a:cubicBezTo>
                <a:cubicBezTo>
                  <a:pt x="3062253" y="1251808"/>
                  <a:pt x="2934782" y="1223829"/>
                  <a:pt x="2829041" y="1175913"/>
                </a:cubicBezTo>
                <a:lnTo>
                  <a:pt x="2780835" y="1151734"/>
                </a:lnTo>
                <a:lnTo>
                  <a:pt x="2776521" y="1156138"/>
                </a:lnTo>
                <a:lnTo>
                  <a:pt x="2766985" y="1147116"/>
                </a:lnTo>
                <a:cubicBezTo>
                  <a:pt x="2662441" y="1057491"/>
                  <a:pt x="2504228" y="1000364"/>
                  <a:pt x="2327156" y="1000364"/>
                </a:cubicBezTo>
                <a:cubicBezTo>
                  <a:pt x="2159307" y="1000364"/>
                  <a:pt x="2008403" y="1051695"/>
                  <a:pt x="1904094" y="1133381"/>
                </a:cubicBezTo>
                <a:lnTo>
                  <a:pt x="1903843" y="1133590"/>
                </a:lnTo>
                <a:lnTo>
                  <a:pt x="1902350" y="1135170"/>
                </a:lnTo>
                <a:cubicBezTo>
                  <a:pt x="1893831" y="1143547"/>
                  <a:pt x="1884896" y="1151718"/>
                  <a:pt x="1875564" y="1159671"/>
                </a:cubicBezTo>
                <a:lnTo>
                  <a:pt x="1862309" y="1170210"/>
                </a:lnTo>
                <a:lnTo>
                  <a:pt x="1844819" y="1190863"/>
                </a:lnTo>
                <a:lnTo>
                  <a:pt x="1852511" y="1178000"/>
                </a:lnTo>
                <a:lnTo>
                  <a:pt x="1846401" y="1182858"/>
                </a:lnTo>
                <a:cubicBezTo>
                  <a:pt x="1725156" y="1272874"/>
                  <a:pt x="1549751" y="1329439"/>
                  <a:pt x="1354649" y="1329439"/>
                </a:cubicBezTo>
                <a:cubicBezTo>
                  <a:pt x="1217434" y="1329439"/>
                  <a:pt x="1089963" y="1301460"/>
                  <a:pt x="984222" y="1253544"/>
                </a:cubicBezTo>
                <a:lnTo>
                  <a:pt x="936016" y="1229365"/>
                </a:lnTo>
                <a:lnTo>
                  <a:pt x="931702" y="1233769"/>
                </a:lnTo>
                <a:lnTo>
                  <a:pt x="922167" y="1224747"/>
                </a:lnTo>
                <a:cubicBezTo>
                  <a:pt x="817622" y="1135122"/>
                  <a:pt x="659409" y="1077995"/>
                  <a:pt x="482337" y="1077995"/>
                </a:cubicBezTo>
                <a:cubicBezTo>
                  <a:pt x="290509" y="1077995"/>
                  <a:pt x="120814" y="1145040"/>
                  <a:pt x="17510" y="1247817"/>
                </a:cubicBezTo>
                <a:close/>
              </a:path>
            </a:pathLst>
          </a:custGeom>
          <a:gradFill>
            <a:gsLst>
              <a:gs pos="20000">
                <a:srgbClr val="66FF33">
                  <a:lumMod val="17000"/>
                </a:srgbClr>
              </a:gs>
              <a:gs pos="49000">
                <a:srgbClr val="C00000"/>
              </a:gs>
              <a:gs pos="37000">
                <a:srgbClr val="FF00FF"/>
              </a:gs>
              <a:gs pos="100000">
                <a:srgbClr val="002060">
                  <a:lumMod val="50000"/>
                </a:srgbClr>
              </a:gs>
            </a:gsLst>
            <a:path path="circle">
              <a:fillToRect l="50000" t="50000" r="50000" b="5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9 Forma libre"/>
          <p:cNvSpPr/>
          <p:nvPr/>
        </p:nvSpPr>
        <p:spPr>
          <a:xfrm rot="10800000">
            <a:off x="-16412" y="5799289"/>
            <a:ext cx="9160412" cy="105871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8000">
                <a:srgbClr val="00B050">
                  <a:lumMod val="5000"/>
                </a:srgbClr>
              </a:gs>
              <a:gs pos="55000">
                <a:srgbClr val="C00000"/>
              </a:gs>
              <a:gs pos="42000">
                <a:srgbClr val="FF66CC"/>
              </a:gs>
              <a:gs pos="2000">
                <a:srgbClr val="FCD78E">
                  <a:lumMod val="56000"/>
                  <a:lumOff val="44000"/>
                </a:srgbClr>
              </a:gs>
              <a:gs pos="22000">
                <a:srgbClr val="FEED5A"/>
              </a:gs>
              <a:gs pos="93000">
                <a:schemeClr val="bg1">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libre"/>
          <p:cNvSpPr/>
          <p:nvPr/>
        </p:nvSpPr>
        <p:spPr>
          <a:xfrm>
            <a:off x="-16412" y="0"/>
            <a:ext cx="9176824"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8000">
                <a:srgbClr val="00B050">
                  <a:lumMod val="12000"/>
                </a:srgbClr>
              </a:gs>
              <a:gs pos="55000">
                <a:srgbClr val="C00000"/>
              </a:gs>
              <a:gs pos="42000">
                <a:srgbClr val="FF66CC"/>
              </a:gs>
              <a:gs pos="2000">
                <a:srgbClr val="FCD78E">
                  <a:lumMod val="56000"/>
                  <a:lumOff val="44000"/>
                </a:srgbClr>
              </a:gs>
              <a:gs pos="22000">
                <a:srgbClr val="FEED5A"/>
              </a:gs>
              <a:gs pos="93000">
                <a:schemeClr val="bg1">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90850" y="-108916"/>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61275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250" fill="hold"/>
                                        <p:tgtEl>
                                          <p:spTgt spid="3"/>
                                        </p:tgtEl>
                                        <p:attrNameLst>
                                          <p:attrName>ppt_x</p:attrName>
                                        </p:attrNameLst>
                                      </p:cBhvr>
                                      <p:tavLst>
                                        <p:tav tm="0">
                                          <p:val>
                                            <p:strVal val="1+#ppt_w/2"/>
                                          </p:val>
                                        </p:tav>
                                        <p:tav tm="100000">
                                          <p:val>
                                            <p:strVal val="#ppt_x"/>
                                          </p:val>
                                        </p:tav>
                                      </p:tavLst>
                                    </p:anim>
                                    <p:anim calcmode="lin" valueType="num">
                                      <p:cBhvr additive="base">
                                        <p:cTn id="11" dur="3250" fill="hold"/>
                                        <p:tgtEl>
                                          <p:spTgt spid="3"/>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fmla="#ppt_w*sin(2.5*pi*$)">
                                          <p:val>
                                            <p:fltVal val="0"/>
                                          </p:val>
                                        </p:tav>
                                        <p:tav tm="100000">
                                          <p:val>
                                            <p:fltVal val="1"/>
                                          </p:val>
                                        </p:tav>
                                      </p:tavLst>
                                    </p:anim>
                                    <p:anim calcmode="lin" valueType="num">
                                      <p:cBhvr>
                                        <p:cTn id="15" dur="3000" fill="hold"/>
                                        <p:tgtEl>
                                          <p:spTgt spid="3"/>
                                        </p:tgtEl>
                                        <p:attrNameLst>
                                          <p:attrName>ppt_h</p:attrName>
                                        </p:attrNameLst>
                                      </p:cBhvr>
                                      <p:tavLst>
                                        <p:tav tm="0">
                                          <p:val>
                                            <p:strVal val="#ppt_h"/>
                                          </p:val>
                                        </p:tav>
                                        <p:tav tm="100000">
                                          <p:val>
                                            <p:strVal val="#ppt_h"/>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3250" fill="hold"/>
                                        <p:tgtEl>
                                          <p:spTgt spid="2"/>
                                        </p:tgtEl>
                                        <p:attrNameLst>
                                          <p:attrName>ppt_x</p:attrName>
                                        </p:attrNameLst>
                                      </p:cBhvr>
                                      <p:tavLst>
                                        <p:tav tm="0">
                                          <p:val>
                                            <p:strVal val="0-#ppt_w/2"/>
                                          </p:val>
                                        </p:tav>
                                        <p:tav tm="100000">
                                          <p:val>
                                            <p:strVal val="#ppt_x"/>
                                          </p:val>
                                        </p:tav>
                                      </p:tavLst>
                                    </p:anim>
                                    <p:anim calcmode="lin" valueType="num">
                                      <p:cBhvr additive="base">
                                        <p:cTn id="19" dur="3250" fill="hold"/>
                                        <p:tgtEl>
                                          <p:spTgt spid="2"/>
                                        </p:tgtEl>
                                        <p:attrNameLst>
                                          <p:attrName>ppt_y</p:attrName>
                                        </p:attrNameLst>
                                      </p:cBhvr>
                                      <p:tavLst>
                                        <p:tav tm="0">
                                          <p:val>
                                            <p:strVal val="1+#ppt_h/2"/>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ppt_w</p:attrName>
                                        </p:attrNameLst>
                                      </p:cBhvr>
                                      <p:tavLst>
                                        <p:tav tm="0" fmla="#ppt_w*sin(2.5*pi*$)">
                                          <p:val>
                                            <p:fltVal val="0"/>
                                          </p:val>
                                        </p:tav>
                                        <p:tav tm="100000">
                                          <p:val>
                                            <p:fltVal val="1"/>
                                          </p:val>
                                        </p:tav>
                                      </p:tavLst>
                                    </p:anim>
                                    <p:anim calcmode="lin" valueType="num">
                                      <p:cBhvr>
                                        <p:cTn id="23" dur="3000" fill="hold"/>
                                        <p:tgtEl>
                                          <p:spTgt spid="2"/>
                                        </p:tgtEl>
                                        <p:attrNameLst>
                                          <p:attrName>ppt_h</p:attrName>
                                        </p:attrNameLst>
                                      </p:cBhvr>
                                      <p:tavLst>
                                        <p:tav tm="0">
                                          <p:val>
                                            <p:strVal val="#ppt_h"/>
                                          </p:val>
                                        </p:tav>
                                        <p:tav tm="100000">
                                          <p:val>
                                            <p:strVal val="#ppt_h"/>
                                          </p:val>
                                        </p:tav>
                                      </p:tavLst>
                                    </p:anim>
                                  </p:childTnLst>
                                </p:cTn>
                              </p:par>
                              <p:par>
                                <p:cTn id="24" presetID="2" presetClass="entr" presetSubtype="3"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250" fill="hold"/>
                                        <p:tgtEl>
                                          <p:spTgt spid="5"/>
                                        </p:tgtEl>
                                        <p:attrNameLst>
                                          <p:attrName>ppt_x</p:attrName>
                                        </p:attrNameLst>
                                      </p:cBhvr>
                                      <p:tavLst>
                                        <p:tav tm="0">
                                          <p:val>
                                            <p:strVal val="1+#ppt_w/2"/>
                                          </p:val>
                                        </p:tav>
                                        <p:tav tm="100000">
                                          <p:val>
                                            <p:strVal val="#ppt_x"/>
                                          </p:val>
                                        </p:tav>
                                      </p:tavLst>
                                    </p:anim>
                                    <p:anim calcmode="lin" valueType="num">
                                      <p:cBhvr additive="base">
                                        <p:cTn id="27" dur="3250" fill="hold"/>
                                        <p:tgtEl>
                                          <p:spTgt spid="5"/>
                                        </p:tgtEl>
                                        <p:attrNameLst>
                                          <p:attrName>ppt_y</p:attrName>
                                        </p:attrNameLst>
                                      </p:cBhvr>
                                      <p:tavLst>
                                        <p:tav tm="0">
                                          <p:val>
                                            <p:strVal val="0-#ppt_h/2"/>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3000" fill="hold"/>
                                        <p:tgtEl>
                                          <p:spTgt spid="5"/>
                                        </p:tgtEl>
                                        <p:attrNameLst>
                                          <p:attrName>ppt_w</p:attrName>
                                        </p:attrNameLst>
                                      </p:cBhvr>
                                      <p:tavLst>
                                        <p:tav tm="0" fmla="#ppt_w*sin(2.5*pi*$)">
                                          <p:val>
                                            <p:fltVal val="0"/>
                                          </p:val>
                                        </p:tav>
                                        <p:tav tm="100000">
                                          <p:val>
                                            <p:fltVal val="1"/>
                                          </p:val>
                                        </p:tav>
                                      </p:tavLst>
                                    </p:anim>
                                    <p:anim calcmode="lin" valueType="num">
                                      <p:cBhvr>
                                        <p:cTn id="31" dur="3000" fill="hold"/>
                                        <p:tgtEl>
                                          <p:spTgt spid="5"/>
                                        </p:tgtEl>
                                        <p:attrNameLst>
                                          <p:attrName>ppt_h</p:attrName>
                                        </p:attrNameLst>
                                      </p:cBhvr>
                                      <p:tavLst>
                                        <p:tav tm="0">
                                          <p:val>
                                            <p:strVal val="#ppt_h"/>
                                          </p:val>
                                        </p:tav>
                                        <p:tav tm="100000">
                                          <p:val>
                                            <p:strVal val="#ppt_h"/>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250" fill="hold"/>
                                        <p:tgtEl>
                                          <p:spTgt spid="4"/>
                                        </p:tgtEl>
                                        <p:attrNameLst>
                                          <p:attrName>ppt_x</p:attrName>
                                        </p:attrNameLst>
                                      </p:cBhvr>
                                      <p:tavLst>
                                        <p:tav tm="0">
                                          <p:val>
                                            <p:strVal val="0-#ppt_w/2"/>
                                          </p:val>
                                        </p:tav>
                                        <p:tav tm="100000">
                                          <p:val>
                                            <p:strVal val="#ppt_x"/>
                                          </p:val>
                                        </p:tav>
                                      </p:tavLst>
                                    </p:anim>
                                    <p:anim calcmode="lin" valueType="num">
                                      <p:cBhvr additive="base">
                                        <p:cTn id="35" dur="3250" fill="hold"/>
                                        <p:tgtEl>
                                          <p:spTgt spid="4"/>
                                        </p:tgtEl>
                                        <p:attrNameLst>
                                          <p:attrName>ppt_y</p:attrName>
                                        </p:attrNameLst>
                                      </p:cBhvr>
                                      <p:tavLst>
                                        <p:tav tm="0">
                                          <p:val>
                                            <p:strVal val="0-#ppt_h/2"/>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fmla="#ppt_w*sin(2.5*pi*$)">
                                          <p:val>
                                            <p:fltVal val="0"/>
                                          </p:val>
                                        </p:tav>
                                        <p:tav tm="100000">
                                          <p:val>
                                            <p:fltVal val="1"/>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childTnLst>
                          </p:cTn>
                        </p:par>
                        <p:par>
                          <p:cTn id="40" fill="hold">
                            <p:stCondLst>
                              <p:cond delay="3250"/>
                            </p:stCondLst>
                            <p:childTnLst>
                              <p:par>
                                <p:cTn id="41" presetID="2" presetClass="exit" presetSubtype="2" fill="hold" grpId="2" nodeType="afterEffect">
                                  <p:stCondLst>
                                    <p:cond delay="0"/>
                                  </p:stCondLst>
                                  <p:childTnLst>
                                    <p:anim calcmode="lin" valueType="num">
                                      <p:cBhvr additive="base">
                                        <p:cTn id="42" dur="3500"/>
                                        <p:tgtEl>
                                          <p:spTgt spid="3"/>
                                        </p:tgtEl>
                                        <p:attrNameLst>
                                          <p:attrName>ppt_x</p:attrName>
                                        </p:attrNameLst>
                                      </p:cBhvr>
                                      <p:tavLst>
                                        <p:tav tm="0">
                                          <p:val>
                                            <p:strVal val="ppt_x"/>
                                          </p:val>
                                        </p:tav>
                                        <p:tav tm="100000">
                                          <p:val>
                                            <p:strVal val="1+ppt_w/2"/>
                                          </p:val>
                                        </p:tav>
                                      </p:tavLst>
                                    </p:anim>
                                    <p:anim calcmode="lin" valueType="num">
                                      <p:cBhvr additive="base">
                                        <p:cTn id="43" dur="3500"/>
                                        <p:tgtEl>
                                          <p:spTgt spid="3"/>
                                        </p:tgtEl>
                                        <p:attrNameLst>
                                          <p:attrName>ppt_y</p:attrName>
                                        </p:attrNameLst>
                                      </p:cBhvr>
                                      <p:tavLst>
                                        <p:tav tm="0">
                                          <p:val>
                                            <p:strVal val="ppt_y"/>
                                          </p:val>
                                        </p:tav>
                                        <p:tav tm="100000">
                                          <p:val>
                                            <p:strVal val="ppt_y"/>
                                          </p:val>
                                        </p:tav>
                                      </p:tavLst>
                                    </p:anim>
                                    <p:set>
                                      <p:cBhvr>
                                        <p:cTn id="44" dur="1" fill="hold">
                                          <p:stCondLst>
                                            <p:cond delay="3499"/>
                                          </p:stCondLst>
                                        </p:cTn>
                                        <p:tgtEl>
                                          <p:spTgt spid="3"/>
                                        </p:tgtEl>
                                        <p:attrNameLst>
                                          <p:attrName>style.visibility</p:attrName>
                                        </p:attrNameLst>
                                      </p:cBhvr>
                                      <p:to>
                                        <p:strVal val="hidden"/>
                                      </p:to>
                                    </p:set>
                                  </p:childTnLst>
                                </p:cTn>
                              </p:par>
                              <p:par>
                                <p:cTn id="45" presetID="2" presetClass="exit" presetSubtype="8" fill="hold" grpId="2" nodeType="withEffect">
                                  <p:stCondLst>
                                    <p:cond delay="0"/>
                                  </p:stCondLst>
                                  <p:childTnLst>
                                    <p:anim calcmode="lin" valueType="num">
                                      <p:cBhvr additive="base">
                                        <p:cTn id="46" dur="3500"/>
                                        <p:tgtEl>
                                          <p:spTgt spid="2"/>
                                        </p:tgtEl>
                                        <p:attrNameLst>
                                          <p:attrName>ppt_x</p:attrName>
                                        </p:attrNameLst>
                                      </p:cBhvr>
                                      <p:tavLst>
                                        <p:tav tm="0">
                                          <p:val>
                                            <p:strVal val="ppt_x"/>
                                          </p:val>
                                        </p:tav>
                                        <p:tav tm="100000">
                                          <p:val>
                                            <p:strVal val="0-ppt_w/2"/>
                                          </p:val>
                                        </p:tav>
                                      </p:tavLst>
                                    </p:anim>
                                    <p:anim calcmode="lin" valueType="num">
                                      <p:cBhvr additive="base">
                                        <p:cTn id="47" dur="3500"/>
                                        <p:tgtEl>
                                          <p:spTgt spid="2"/>
                                        </p:tgtEl>
                                        <p:attrNameLst>
                                          <p:attrName>ppt_y</p:attrName>
                                        </p:attrNameLst>
                                      </p:cBhvr>
                                      <p:tavLst>
                                        <p:tav tm="0">
                                          <p:val>
                                            <p:strVal val="ppt_y"/>
                                          </p:val>
                                        </p:tav>
                                        <p:tav tm="100000">
                                          <p:val>
                                            <p:strVal val="ppt_y"/>
                                          </p:val>
                                        </p:tav>
                                      </p:tavLst>
                                    </p:anim>
                                    <p:set>
                                      <p:cBhvr>
                                        <p:cTn id="48" dur="1" fill="hold">
                                          <p:stCondLst>
                                            <p:cond delay="3499"/>
                                          </p:stCondLst>
                                        </p:cTn>
                                        <p:tgtEl>
                                          <p:spTgt spid="2"/>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500"/>
                                        <p:tgtEl>
                                          <p:spTgt spid="5"/>
                                        </p:tgtEl>
                                        <p:attrNameLst>
                                          <p:attrName>ppt_x</p:attrName>
                                        </p:attrNameLst>
                                      </p:cBhvr>
                                      <p:tavLst>
                                        <p:tav tm="0">
                                          <p:val>
                                            <p:strVal val="ppt_x"/>
                                          </p:val>
                                        </p:tav>
                                        <p:tav tm="100000">
                                          <p:val>
                                            <p:strVal val="1+ppt_w/2"/>
                                          </p:val>
                                        </p:tav>
                                      </p:tavLst>
                                    </p:anim>
                                    <p:anim calcmode="lin" valueType="num">
                                      <p:cBhvr additive="base">
                                        <p:cTn id="51" dur="3500"/>
                                        <p:tgtEl>
                                          <p:spTgt spid="5"/>
                                        </p:tgtEl>
                                        <p:attrNameLst>
                                          <p:attrName>ppt_y</p:attrName>
                                        </p:attrNameLst>
                                      </p:cBhvr>
                                      <p:tavLst>
                                        <p:tav tm="0">
                                          <p:val>
                                            <p:strVal val="ppt_y"/>
                                          </p:val>
                                        </p:tav>
                                        <p:tav tm="100000">
                                          <p:val>
                                            <p:strVal val="ppt_y"/>
                                          </p:val>
                                        </p:tav>
                                      </p:tavLst>
                                    </p:anim>
                                    <p:set>
                                      <p:cBhvr>
                                        <p:cTn id="52" dur="1" fill="hold">
                                          <p:stCondLst>
                                            <p:cond delay="3499"/>
                                          </p:stCondLst>
                                        </p:cTn>
                                        <p:tgtEl>
                                          <p:spTgt spid="5"/>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3500"/>
                                        <p:tgtEl>
                                          <p:spTgt spid="4"/>
                                        </p:tgtEl>
                                        <p:attrNameLst>
                                          <p:attrName>ppt_x</p:attrName>
                                        </p:attrNameLst>
                                      </p:cBhvr>
                                      <p:tavLst>
                                        <p:tav tm="0">
                                          <p:val>
                                            <p:strVal val="ppt_x"/>
                                          </p:val>
                                        </p:tav>
                                        <p:tav tm="100000">
                                          <p:val>
                                            <p:strVal val="0-ppt_w/2"/>
                                          </p:val>
                                        </p:tav>
                                      </p:tavLst>
                                    </p:anim>
                                    <p:anim calcmode="lin" valueType="num">
                                      <p:cBhvr additive="base">
                                        <p:cTn id="55" dur="3500"/>
                                        <p:tgtEl>
                                          <p:spTgt spid="4"/>
                                        </p:tgtEl>
                                        <p:attrNameLst>
                                          <p:attrName>ppt_y</p:attrName>
                                        </p:attrNameLst>
                                      </p:cBhvr>
                                      <p:tavLst>
                                        <p:tav tm="0">
                                          <p:val>
                                            <p:strVal val="ppt_y"/>
                                          </p:val>
                                        </p:tav>
                                        <p:tav tm="100000">
                                          <p:val>
                                            <p:strVal val="ppt_y"/>
                                          </p:val>
                                        </p:tav>
                                      </p:tavLst>
                                    </p:anim>
                                    <p:set>
                                      <p:cBhvr>
                                        <p:cTn id="56" dur="1" fill="hold">
                                          <p:stCondLst>
                                            <p:cond delay="3499"/>
                                          </p:stCondLst>
                                        </p:cTn>
                                        <p:tgtEl>
                                          <p:spTgt spid="4"/>
                                        </p:tgtEl>
                                        <p:attrNameLst>
                                          <p:attrName>style.visibility</p:attrName>
                                        </p:attrNameLst>
                                      </p:cBhvr>
                                      <p:to>
                                        <p:strVal val="hidden"/>
                                      </p:to>
                                    </p:set>
                                  </p:childTnLst>
                                </p:cTn>
                              </p:par>
                              <p:par>
                                <p:cTn id="57" presetID="23" presetClass="entr" presetSubtype="16"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p:cTn id="59" dur="3500" fill="hold"/>
                                        <p:tgtEl>
                                          <p:spTgt spid="12"/>
                                        </p:tgtEl>
                                        <p:attrNameLst>
                                          <p:attrName>ppt_w</p:attrName>
                                        </p:attrNameLst>
                                      </p:cBhvr>
                                      <p:tavLst>
                                        <p:tav tm="0">
                                          <p:val>
                                            <p:fltVal val="0"/>
                                          </p:val>
                                        </p:tav>
                                        <p:tav tm="100000">
                                          <p:val>
                                            <p:strVal val="#ppt_w"/>
                                          </p:val>
                                        </p:tav>
                                      </p:tavLst>
                                    </p:anim>
                                    <p:anim calcmode="lin" valueType="num">
                                      <p:cBhvr>
                                        <p:cTn id="60" dur="3500" fill="hold"/>
                                        <p:tgtEl>
                                          <p:spTgt spid="12"/>
                                        </p:tgtEl>
                                        <p:attrNameLst>
                                          <p:attrName>ppt_h</p:attrName>
                                        </p:attrNameLst>
                                      </p:cBhvr>
                                      <p:tavLst>
                                        <p:tav tm="0">
                                          <p:val>
                                            <p:fltVal val="0"/>
                                          </p:val>
                                        </p:tav>
                                        <p:tav tm="100000">
                                          <p:val>
                                            <p:strVal val="#ppt_h"/>
                                          </p:val>
                                        </p:tav>
                                      </p:tavLst>
                                    </p:anim>
                                  </p:childTnLst>
                                </p:cTn>
                              </p:par>
                              <p:par>
                                <p:cTn id="61" presetID="16" presetClass="entr" presetSubtype="42"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barn(outHorizontal)">
                                      <p:cBhvr>
                                        <p:cTn id="63" dur="3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Diapositiva14.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sp>
        <p:nvSpPr>
          <p:cNvPr id="5" name="Forma libre 25"/>
          <p:cNvSpPr/>
          <p:nvPr/>
        </p:nvSpPr>
        <p:spPr>
          <a:xfrm rot="6950615" flipH="1">
            <a:off x="1910306" y="3032272"/>
            <a:ext cx="2540788" cy="3148035"/>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rot="7206039" flipV="1">
            <a:off x="4671402" y="591724"/>
            <a:ext cx="2520575" cy="3148035"/>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cmpd="sng">
            <a:gradFill>
              <a:gsLst>
                <a:gs pos="0">
                  <a:srgbClr val="FFF200"/>
                </a:gs>
                <a:gs pos="45000">
                  <a:srgbClr val="FF7A00"/>
                </a:gs>
                <a:gs pos="70000">
                  <a:srgbClr val="FF0300"/>
                </a:gs>
                <a:gs pos="100000">
                  <a:srgbClr val="4D0808"/>
                </a:gs>
              </a:gsLst>
              <a:lin ang="5400000" scaled="0"/>
            </a:gra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5"/>
          <p:cNvSpPr/>
          <p:nvPr/>
        </p:nvSpPr>
        <p:spPr>
          <a:xfrm rot="14750630" flipH="1" flipV="1">
            <a:off x="1943257" y="591724"/>
            <a:ext cx="2498303" cy="3148035"/>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4530509">
            <a:off x="4664821" y="3035623"/>
            <a:ext cx="2590925" cy="3148035"/>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12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5000">
                <a:schemeClr val="accent6">
                  <a:lumMod val="21000"/>
                </a:schemeClr>
              </a:gs>
              <a:gs pos="91000">
                <a:srgbClr val="391B03"/>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Forma libre"/>
          <p:cNvSpPr/>
          <p:nvPr/>
        </p:nvSpPr>
        <p:spPr>
          <a:xfrm rot="10800000">
            <a:off x="-13911"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5000">
                <a:schemeClr val="accent6">
                  <a:lumMod val="21000"/>
                </a:schemeClr>
              </a:gs>
              <a:gs pos="91000">
                <a:srgbClr val="391B03"/>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6561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3000" fill="hold"/>
                                        <p:tgtEl>
                                          <p:spTgt spid="9"/>
                                        </p:tgtEl>
                                        <p:attrNameLst>
                                          <p:attrName>ppt_w</p:attrName>
                                        </p:attrNameLst>
                                      </p:cBhvr>
                                      <p:tavLst>
                                        <p:tav tm="0" fmla="#ppt_w*sin(2.5*pi*$)">
                                          <p:val>
                                            <p:fltVal val="0"/>
                                          </p:val>
                                        </p:tav>
                                        <p:tav tm="100000">
                                          <p:val>
                                            <p:fltVal val="1"/>
                                          </p:val>
                                        </p:tav>
                                      </p:tavLst>
                                    </p:anim>
                                    <p:anim calcmode="lin" valueType="num">
                                      <p:cBhvr>
                                        <p:cTn id="15" dur="3000" fill="hold"/>
                                        <p:tgtEl>
                                          <p:spTgt spid="9"/>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9"/>
                                        </p:tgtEl>
                                        <p:attrNameLst>
                                          <p:attrName>r</p:attrName>
                                        </p:attrNameLst>
                                      </p:cBhvr>
                                    </p:animRot>
                                  </p:childTnLst>
                                </p:cTn>
                              </p:par>
                              <p:par>
                                <p:cTn id="18" presetID="2" presetClass="exit" presetSubtype="6" fill="hold" grpId="3" nodeType="withEffect">
                                  <p:stCondLst>
                                    <p:cond delay="0"/>
                                  </p:stCondLst>
                                  <p:childTnLst>
                                    <p:anim calcmode="lin" valueType="num">
                                      <p:cBhvr additive="base">
                                        <p:cTn id="19" dur="5000"/>
                                        <p:tgtEl>
                                          <p:spTgt spid="9"/>
                                        </p:tgtEl>
                                        <p:attrNameLst>
                                          <p:attrName>ppt_x</p:attrName>
                                        </p:attrNameLst>
                                      </p:cBhvr>
                                      <p:tavLst>
                                        <p:tav tm="0">
                                          <p:val>
                                            <p:strVal val="ppt_x"/>
                                          </p:val>
                                        </p:tav>
                                        <p:tav tm="100000">
                                          <p:val>
                                            <p:strVal val="1+ppt_w/2"/>
                                          </p:val>
                                        </p:tav>
                                      </p:tavLst>
                                    </p:anim>
                                    <p:anim calcmode="lin" valueType="num">
                                      <p:cBhvr additive="base">
                                        <p:cTn id="20" dur="5000"/>
                                        <p:tgtEl>
                                          <p:spTgt spid="9"/>
                                        </p:tgtEl>
                                        <p:attrNameLst>
                                          <p:attrName>ppt_y</p:attrName>
                                        </p:attrNameLst>
                                      </p:cBhvr>
                                      <p:tavLst>
                                        <p:tav tm="0">
                                          <p:val>
                                            <p:strVal val="ppt_y"/>
                                          </p:val>
                                        </p:tav>
                                        <p:tav tm="100000">
                                          <p:val>
                                            <p:strVal val="1+ppt_h/2"/>
                                          </p:val>
                                        </p:tav>
                                      </p:tavLst>
                                    </p:anim>
                                    <p:set>
                                      <p:cBhvr>
                                        <p:cTn id="21" dur="1" fill="hold">
                                          <p:stCondLst>
                                            <p:cond delay="4999"/>
                                          </p:stCondLst>
                                        </p:cTn>
                                        <p:tgtEl>
                                          <p:spTgt spid="9"/>
                                        </p:tgtEl>
                                        <p:attrNameLst>
                                          <p:attrName>style.visibility</p:attrName>
                                        </p:attrNameLst>
                                      </p:cBhvr>
                                      <p:to>
                                        <p:strVal val="hidden"/>
                                      </p:to>
                                    </p:set>
                                  </p:childTnLst>
                                </p:cTn>
                              </p:par>
                              <p:par>
                                <p:cTn id="22" presetID="2" presetClass="entr" presetSubtype="1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0-#ppt_w/2"/>
                                          </p:val>
                                        </p:tav>
                                        <p:tav tm="100000">
                                          <p:val>
                                            <p:strVal val="#ppt_x"/>
                                          </p:val>
                                        </p:tav>
                                      </p:tavLst>
                                    </p:anim>
                                    <p:anim calcmode="lin" valueType="num">
                                      <p:cBhvr additive="base">
                                        <p:cTn id="25" dur="3000" fill="hold"/>
                                        <p:tgtEl>
                                          <p:spTgt spid="6"/>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fmla="#ppt_w*sin(2.5*pi*$)">
                                          <p:val>
                                            <p:fltVal val="0"/>
                                          </p:val>
                                        </p:tav>
                                        <p:tav tm="100000">
                                          <p:val>
                                            <p:fltVal val="1"/>
                                          </p:val>
                                        </p:tav>
                                      </p:tavLst>
                                    </p:anim>
                                    <p:anim calcmode="lin" valueType="num">
                                      <p:cBhvr>
                                        <p:cTn id="29" dur="3000" fill="hold"/>
                                        <p:tgtEl>
                                          <p:spTgt spid="6"/>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3000" fill="hold"/>
                                        <p:tgtEl>
                                          <p:spTgt spid="6"/>
                                        </p:tgtEl>
                                        <p:attrNameLst>
                                          <p:attrName>r</p:attrName>
                                        </p:attrNameLst>
                                      </p:cBhvr>
                                    </p:animRot>
                                  </p:childTnLst>
                                </p:cTn>
                              </p:par>
                              <p:par>
                                <p:cTn id="32" presetID="2" presetClass="exit" presetSubtype="12" fill="hold" grpId="3" nodeType="withEffect">
                                  <p:stCondLst>
                                    <p:cond delay="0"/>
                                  </p:stCondLst>
                                  <p:childTnLst>
                                    <p:anim calcmode="lin" valueType="num">
                                      <p:cBhvr additive="base">
                                        <p:cTn id="33" dur="5000"/>
                                        <p:tgtEl>
                                          <p:spTgt spid="6"/>
                                        </p:tgtEl>
                                        <p:attrNameLst>
                                          <p:attrName>ppt_x</p:attrName>
                                        </p:attrNameLst>
                                      </p:cBhvr>
                                      <p:tavLst>
                                        <p:tav tm="0">
                                          <p:val>
                                            <p:strVal val="ppt_x"/>
                                          </p:val>
                                        </p:tav>
                                        <p:tav tm="100000">
                                          <p:val>
                                            <p:strVal val="0-ppt_w/2"/>
                                          </p:val>
                                        </p:tav>
                                      </p:tavLst>
                                    </p:anim>
                                    <p:anim calcmode="lin" valueType="num">
                                      <p:cBhvr additive="base">
                                        <p:cTn id="34" dur="5000"/>
                                        <p:tgtEl>
                                          <p:spTgt spid="6"/>
                                        </p:tgtEl>
                                        <p:attrNameLst>
                                          <p:attrName>ppt_y</p:attrName>
                                        </p:attrNameLst>
                                      </p:cBhvr>
                                      <p:tavLst>
                                        <p:tav tm="0">
                                          <p:val>
                                            <p:strVal val="ppt_y"/>
                                          </p:val>
                                        </p:tav>
                                        <p:tav tm="100000">
                                          <p:val>
                                            <p:strVal val="1+ppt_h/2"/>
                                          </p:val>
                                        </p:tav>
                                      </p:tavLst>
                                    </p:anim>
                                    <p:set>
                                      <p:cBhvr>
                                        <p:cTn id="35" dur="1" fill="hold">
                                          <p:stCondLst>
                                            <p:cond delay="4999"/>
                                          </p:stCondLst>
                                        </p:cTn>
                                        <p:tgtEl>
                                          <p:spTgt spid="6"/>
                                        </p:tgtEl>
                                        <p:attrNameLst>
                                          <p:attrName>style.visibility</p:attrName>
                                        </p:attrNameLst>
                                      </p:cBhvr>
                                      <p:to>
                                        <p:strVal val="hidden"/>
                                      </p:to>
                                    </p:set>
                                  </p:childTnLst>
                                </p:cTn>
                              </p:par>
                              <p:par>
                                <p:cTn id="36" presetID="2" presetClass="entr" presetSubtype="3"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1+#ppt_w/2"/>
                                          </p:val>
                                        </p:tav>
                                        <p:tav tm="100000">
                                          <p:val>
                                            <p:strVal val="#ppt_x"/>
                                          </p:val>
                                        </p:tav>
                                      </p:tavLst>
                                    </p:anim>
                                    <p:anim calcmode="lin" valueType="num">
                                      <p:cBhvr additive="base">
                                        <p:cTn id="39" dur="3000" fill="hold"/>
                                        <p:tgtEl>
                                          <p:spTgt spid="5"/>
                                        </p:tgtEl>
                                        <p:attrNameLst>
                                          <p:attrName>ppt_y</p:attrName>
                                        </p:attrNameLst>
                                      </p:cBhvr>
                                      <p:tavLst>
                                        <p:tav tm="0">
                                          <p:val>
                                            <p:strVal val="0-#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fmla="#ppt_w*sin(2.5*pi*$)">
                                          <p:val>
                                            <p:fltVal val="0"/>
                                          </p:val>
                                        </p:tav>
                                        <p:tav tm="100000">
                                          <p:val>
                                            <p:fltVal val="1"/>
                                          </p:val>
                                        </p:tav>
                                      </p:tavLst>
                                    </p:anim>
                                    <p:anim calcmode="lin" valueType="num">
                                      <p:cBhvr>
                                        <p:cTn id="43" dur="3000" fill="hold"/>
                                        <p:tgtEl>
                                          <p:spTgt spid="5"/>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grpId="2" nodeType="withEffect">
                                  <p:stCondLst>
                                    <p:cond delay="0"/>
                                  </p:stCondLst>
                                  <p:childTnLst>
                                    <p:animRot by="-21600000">
                                      <p:cBhvr>
                                        <p:cTn id="45" dur="3000" fill="hold"/>
                                        <p:tgtEl>
                                          <p:spTgt spid="5"/>
                                        </p:tgtEl>
                                        <p:attrNameLst>
                                          <p:attrName>r</p:attrName>
                                        </p:attrNameLst>
                                      </p:cBhvr>
                                    </p:animRot>
                                  </p:childTnLst>
                                </p:cTn>
                              </p:par>
                              <p:par>
                                <p:cTn id="46" presetID="2" presetClass="exit" presetSubtype="3" fill="hold" grpId="3" nodeType="withEffect">
                                  <p:stCondLst>
                                    <p:cond delay="0"/>
                                  </p:stCondLst>
                                  <p:childTnLst>
                                    <p:anim calcmode="lin" valueType="num">
                                      <p:cBhvr additive="base">
                                        <p:cTn id="47" dur="5000"/>
                                        <p:tgtEl>
                                          <p:spTgt spid="5"/>
                                        </p:tgtEl>
                                        <p:attrNameLst>
                                          <p:attrName>ppt_x</p:attrName>
                                        </p:attrNameLst>
                                      </p:cBhvr>
                                      <p:tavLst>
                                        <p:tav tm="0">
                                          <p:val>
                                            <p:strVal val="ppt_x"/>
                                          </p:val>
                                        </p:tav>
                                        <p:tav tm="100000">
                                          <p:val>
                                            <p:strVal val="1+ppt_w/2"/>
                                          </p:val>
                                        </p:tav>
                                      </p:tavLst>
                                    </p:anim>
                                    <p:anim calcmode="lin" valueType="num">
                                      <p:cBhvr additive="base">
                                        <p:cTn id="48" dur="5000"/>
                                        <p:tgtEl>
                                          <p:spTgt spid="5"/>
                                        </p:tgtEl>
                                        <p:attrNameLst>
                                          <p:attrName>ppt_y</p:attrName>
                                        </p:attrNameLst>
                                      </p:cBhvr>
                                      <p:tavLst>
                                        <p:tav tm="0">
                                          <p:val>
                                            <p:strVal val="ppt_y"/>
                                          </p:val>
                                        </p:tav>
                                        <p:tav tm="100000">
                                          <p:val>
                                            <p:strVal val="0-ppt_h/2"/>
                                          </p:val>
                                        </p:tav>
                                      </p:tavLst>
                                    </p:anim>
                                    <p:set>
                                      <p:cBhvr>
                                        <p:cTn id="49" dur="1" fill="hold">
                                          <p:stCondLst>
                                            <p:cond delay="4999"/>
                                          </p:stCondLst>
                                        </p:cTn>
                                        <p:tgtEl>
                                          <p:spTgt spid="5"/>
                                        </p:tgtEl>
                                        <p:attrNameLst>
                                          <p:attrName>style.visibility</p:attrName>
                                        </p:attrNameLst>
                                      </p:cBhvr>
                                      <p:to>
                                        <p:strVal val="hidden"/>
                                      </p:to>
                                    </p:set>
                                  </p:childTnLst>
                                </p:cTn>
                              </p:par>
                              <p:par>
                                <p:cTn id="50" presetID="2" presetClass="entr" presetSubtype="9"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000" fill="hold"/>
                                        <p:tgtEl>
                                          <p:spTgt spid="11"/>
                                        </p:tgtEl>
                                        <p:attrNameLst>
                                          <p:attrName>ppt_x</p:attrName>
                                        </p:attrNameLst>
                                      </p:cBhvr>
                                      <p:tavLst>
                                        <p:tav tm="0">
                                          <p:val>
                                            <p:strVal val="0-#ppt_w/2"/>
                                          </p:val>
                                        </p:tav>
                                        <p:tav tm="100000">
                                          <p:val>
                                            <p:strVal val="#ppt_x"/>
                                          </p:val>
                                        </p:tav>
                                      </p:tavLst>
                                    </p:anim>
                                    <p:anim calcmode="lin" valueType="num">
                                      <p:cBhvr additive="base">
                                        <p:cTn id="53" dur="3000" fill="hold"/>
                                        <p:tgtEl>
                                          <p:spTgt spid="11"/>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3000" fill="hold"/>
                                        <p:tgtEl>
                                          <p:spTgt spid="11"/>
                                        </p:tgtEl>
                                        <p:attrNameLst>
                                          <p:attrName>ppt_w</p:attrName>
                                        </p:attrNameLst>
                                      </p:cBhvr>
                                      <p:tavLst>
                                        <p:tav tm="0" fmla="#ppt_w*sin(2.5*pi*$)">
                                          <p:val>
                                            <p:fltVal val="0"/>
                                          </p:val>
                                        </p:tav>
                                        <p:tav tm="100000">
                                          <p:val>
                                            <p:fltVal val="1"/>
                                          </p:val>
                                        </p:tav>
                                      </p:tavLst>
                                    </p:anim>
                                    <p:anim calcmode="lin" valueType="num">
                                      <p:cBhvr>
                                        <p:cTn id="57" dur="3000" fill="hold"/>
                                        <p:tgtEl>
                                          <p:spTgt spid="11"/>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3000" fill="hold"/>
                                        <p:tgtEl>
                                          <p:spTgt spid="11"/>
                                        </p:tgtEl>
                                        <p:attrNameLst>
                                          <p:attrName>r</p:attrName>
                                        </p:attrNameLst>
                                      </p:cBhvr>
                                    </p:animRot>
                                  </p:childTnLst>
                                </p:cTn>
                              </p:par>
                              <p:par>
                                <p:cTn id="60" presetID="2" presetClass="exit" presetSubtype="9" fill="hold" grpId="3" nodeType="withEffect">
                                  <p:stCondLst>
                                    <p:cond delay="0"/>
                                  </p:stCondLst>
                                  <p:childTnLst>
                                    <p:anim calcmode="lin" valueType="num">
                                      <p:cBhvr additive="base">
                                        <p:cTn id="61" dur="5000"/>
                                        <p:tgtEl>
                                          <p:spTgt spid="11"/>
                                        </p:tgtEl>
                                        <p:attrNameLst>
                                          <p:attrName>ppt_x</p:attrName>
                                        </p:attrNameLst>
                                      </p:cBhvr>
                                      <p:tavLst>
                                        <p:tav tm="0">
                                          <p:val>
                                            <p:strVal val="ppt_x"/>
                                          </p:val>
                                        </p:tav>
                                        <p:tav tm="100000">
                                          <p:val>
                                            <p:strVal val="0-ppt_w/2"/>
                                          </p:val>
                                        </p:tav>
                                      </p:tavLst>
                                    </p:anim>
                                    <p:anim calcmode="lin" valueType="num">
                                      <p:cBhvr additive="base">
                                        <p:cTn id="62" dur="5000"/>
                                        <p:tgtEl>
                                          <p:spTgt spid="11"/>
                                        </p:tgtEl>
                                        <p:attrNameLst>
                                          <p:attrName>ppt_y</p:attrName>
                                        </p:attrNameLst>
                                      </p:cBhvr>
                                      <p:tavLst>
                                        <p:tav tm="0">
                                          <p:val>
                                            <p:strVal val="ppt_y"/>
                                          </p:val>
                                        </p:tav>
                                        <p:tav tm="100000">
                                          <p:val>
                                            <p:strVal val="0-ppt_h/2"/>
                                          </p:val>
                                        </p:tav>
                                      </p:tavLst>
                                    </p:anim>
                                    <p:set>
                                      <p:cBhvr>
                                        <p:cTn id="63" dur="1" fill="hold">
                                          <p:stCondLst>
                                            <p:cond delay="4999"/>
                                          </p:stCondLst>
                                        </p:cTn>
                                        <p:tgtEl>
                                          <p:spTgt spid="11"/>
                                        </p:tgtEl>
                                        <p:attrNameLst>
                                          <p:attrName>style.visibility</p:attrName>
                                        </p:attrNameLst>
                                      </p:cBhvr>
                                      <p:to>
                                        <p:strVal val="hidden"/>
                                      </p:to>
                                    </p:set>
                                  </p:childTnLst>
                                </p:cTn>
                              </p:par>
                              <p:par>
                                <p:cTn id="64" presetID="23" presetClass="entr" presetSubtype="272"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3500" fill="hold"/>
                                        <p:tgtEl>
                                          <p:spTgt spid="12"/>
                                        </p:tgtEl>
                                        <p:attrNameLst>
                                          <p:attrName>ppt_w</p:attrName>
                                        </p:attrNameLst>
                                      </p:cBhvr>
                                      <p:tavLst>
                                        <p:tav tm="0">
                                          <p:val>
                                            <p:strVal val="2/3*#ppt_w"/>
                                          </p:val>
                                        </p:tav>
                                        <p:tav tm="100000">
                                          <p:val>
                                            <p:strVal val="#ppt_w"/>
                                          </p:val>
                                        </p:tav>
                                      </p:tavLst>
                                    </p:anim>
                                    <p:anim calcmode="lin" valueType="num">
                                      <p:cBhvr>
                                        <p:cTn id="67" dur="3500" fill="hold"/>
                                        <p:tgtEl>
                                          <p:spTgt spid="12"/>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ox(out)">
                                      <p:cBhvr>
                                        <p:cTn id="70" dur="3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9" grpId="0" animBg="1"/>
      <p:bldP spid="9" grpId="1" animBg="1"/>
      <p:bldP spid="9" grpId="2" animBg="1"/>
      <p:bldP spid="9" grpId="3" animBg="1"/>
      <p:bldP spid="11" grpId="0" animBg="1"/>
      <p:bldP spid="11" grpId="1" animBg="1"/>
      <p:bldP spid="11" grpId="2" animBg="1"/>
      <p:bldP spid="11" grpId="3"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5" name="Forma libre 5"/>
          <p:cNvSpPr/>
          <p:nvPr/>
        </p:nvSpPr>
        <p:spPr>
          <a:xfrm>
            <a:off x="-52530" y="698595"/>
            <a:ext cx="4806280" cy="562124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flip="none" rotWithShape="1">
            <a:gsLst>
              <a:gs pos="99000">
                <a:schemeClr val="tx1">
                  <a:lumMod val="95000"/>
                </a:schemeClr>
              </a:gs>
              <a:gs pos="96000">
                <a:schemeClr val="accent6">
                  <a:lumMod val="40000"/>
                  <a:lumOff val="60000"/>
                </a:schemeClr>
              </a:gs>
              <a:gs pos="40000">
                <a:schemeClr val="accent6">
                  <a:lumMod val="40000"/>
                  <a:lumOff val="60000"/>
                </a:schemeClr>
              </a:gs>
              <a:gs pos="68000">
                <a:srgbClr val="002060">
                  <a:lumMod val="37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5"/>
          <p:cNvSpPr/>
          <p:nvPr/>
        </p:nvSpPr>
        <p:spPr>
          <a:xfrm flipH="1">
            <a:off x="4337720" y="650319"/>
            <a:ext cx="4806280" cy="562124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flip="none" rotWithShape="1">
            <a:gsLst>
              <a:gs pos="99000">
                <a:schemeClr val="tx1">
                  <a:lumMod val="95000"/>
                </a:schemeClr>
              </a:gs>
              <a:gs pos="96000">
                <a:schemeClr val="accent6">
                  <a:lumMod val="40000"/>
                  <a:lumOff val="60000"/>
                </a:schemeClr>
              </a:gs>
              <a:gs pos="40000">
                <a:schemeClr val="accent6">
                  <a:lumMod val="40000"/>
                  <a:lumOff val="60000"/>
                </a:schemeClr>
              </a:gs>
              <a:gs pos="68000">
                <a:srgbClr val="002060">
                  <a:lumMod val="37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105060" y="0"/>
            <a:ext cx="9249060" cy="11521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2000">
                <a:srgbClr val="FF6600">
                  <a:lumMod val="38000"/>
                  <a:lumOff val="62000"/>
                </a:srgbClr>
              </a:gs>
              <a:gs pos="26000">
                <a:srgbClr val="FFC000">
                  <a:lumMod val="38000"/>
                  <a:lumOff val="62000"/>
                </a:srgbClr>
              </a:gs>
              <a:gs pos="74000">
                <a:schemeClr val="accent1">
                  <a:lumMod val="50000"/>
                </a:schemeClr>
              </a:gs>
              <a:gs pos="96000">
                <a:srgbClr val="002060">
                  <a:lumMod val="3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52530" y="5702558"/>
            <a:ext cx="9249060" cy="11521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2000">
                <a:srgbClr val="FF6600">
                  <a:lumMod val="38000"/>
                  <a:lumOff val="62000"/>
                </a:srgbClr>
              </a:gs>
              <a:gs pos="26000">
                <a:srgbClr val="FFC000">
                  <a:lumMod val="38000"/>
                  <a:lumOff val="62000"/>
                </a:srgbClr>
              </a:gs>
              <a:gs pos="74000">
                <a:schemeClr val="accent1">
                  <a:lumMod val="50000"/>
                </a:schemeClr>
              </a:gs>
              <a:gs pos="96000">
                <a:srgbClr val="002060">
                  <a:lumMod val="3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grpId="0" nodeType="withEffect">
                                  <p:stCondLst>
                                    <p:cond delay="0"/>
                                  </p:stCondLst>
                                  <p:childTnLst>
                                    <p:anim calcmode="lin" valueType="num">
                                      <p:cBhvr>
                                        <p:cTn id="9" dur="4000"/>
                                        <p:tgtEl>
                                          <p:spTgt spid="5"/>
                                        </p:tgtEl>
                                        <p:attrNameLst>
                                          <p:attrName>ppt_x</p:attrName>
                                        </p:attrNameLst>
                                      </p:cBhvr>
                                      <p:tavLst>
                                        <p:tav tm="0">
                                          <p:val>
                                            <p:strVal val="ppt_x"/>
                                          </p:val>
                                        </p:tav>
                                        <p:tav tm="100000">
                                          <p:val>
                                            <p:strVal val="ppt_x-ppt_w/2"/>
                                          </p:val>
                                        </p:tav>
                                      </p:tavLst>
                                    </p:anim>
                                    <p:anim calcmode="lin" valueType="num">
                                      <p:cBhvr>
                                        <p:cTn id="10" dur="4000"/>
                                        <p:tgtEl>
                                          <p:spTgt spid="5"/>
                                        </p:tgtEl>
                                        <p:attrNameLst>
                                          <p:attrName>ppt_y</p:attrName>
                                        </p:attrNameLst>
                                      </p:cBhvr>
                                      <p:tavLst>
                                        <p:tav tm="0">
                                          <p:val>
                                            <p:strVal val="ppt_y"/>
                                          </p:val>
                                        </p:tav>
                                        <p:tav tm="100000">
                                          <p:val>
                                            <p:strVal val="ppt_y"/>
                                          </p:val>
                                        </p:tav>
                                      </p:tavLst>
                                    </p:anim>
                                    <p:anim calcmode="lin" valueType="num">
                                      <p:cBhvr>
                                        <p:cTn id="11" dur="4000"/>
                                        <p:tgtEl>
                                          <p:spTgt spid="5"/>
                                        </p:tgtEl>
                                        <p:attrNameLst>
                                          <p:attrName>ppt_w</p:attrName>
                                        </p:attrNameLst>
                                      </p:cBhvr>
                                      <p:tavLst>
                                        <p:tav tm="0">
                                          <p:val>
                                            <p:strVal val="ppt_w"/>
                                          </p:val>
                                        </p:tav>
                                        <p:tav tm="100000">
                                          <p:val>
                                            <p:fltVal val="0"/>
                                          </p:val>
                                        </p:tav>
                                      </p:tavLst>
                                    </p:anim>
                                    <p:anim calcmode="lin" valueType="num">
                                      <p:cBhvr>
                                        <p:cTn id="12" dur="4000"/>
                                        <p:tgtEl>
                                          <p:spTgt spid="5"/>
                                        </p:tgtEl>
                                        <p:attrNameLst>
                                          <p:attrName>ppt_h</p:attrName>
                                        </p:attrNameLst>
                                      </p:cBhvr>
                                      <p:tavLst>
                                        <p:tav tm="0">
                                          <p:val>
                                            <p:strVal val="ppt_h"/>
                                          </p:val>
                                        </p:tav>
                                        <p:tav tm="100000">
                                          <p:val>
                                            <p:strVal val="ppt_h"/>
                                          </p:val>
                                        </p:tav>
                                      </p:tavLst>
                                    </p:anim>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750" fill="hold"/>
                                        <p:tgtEl>
                                          <p:spTgt spid="2"/>
                                        </p:tgtEl>
                                        <p:attrNameLst>
                                          <p:attrName>ppt_w</p:attrName>
                                        </p:attrNameLst>
                                      </p:cBhvr>
                                      <p:tavLst>
                                        <p:tav tm="0">
                                          <p:val>
                                            <p:fltVal val="0"/>
                                          </p:val>
                                        </p:tav>
                                        <p:tav tm="100000">
                                          <p:val>
                                            <p:strVal val="#ppt_w"/>
                                          </p:val>
                                        </p:tav>
                                      </p:tavLst>
                                    </p:anim>
                                    <p:anim calcmode="lin" valueType="num">
                                      <p:cBhvr>
                                        <p:cTn id="23" dur="375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24.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5" name="Forma libre 16"/>
          <p:cNvSpPr/>
          <p:nvPr/>
        </p:nvSpPr>
        <p:spPr>
          <a:xfrm flipH="1">
            <a:off x="3179249" y="1850697"/>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a:gsLst>
              <a:gs pos="49000">
                <a:srgbClr val="00FF00"/>
              </a:gs>
              <a:gs pos="90000">
                <a:srgbClr val="FF6600"/>
              </a:gs>
              <a:gs pos="26000">
                <a:srgbClr val="AC0056">
                  <a:lumMod val="49000"/>
                </a:srgbClr>
              </a:gs>
              <a:gs pos="33000">
                <a:srgbClr val="FF6600"/>
              </a:gs>
              <a:gs pos="74000">
                <a:srgbClr val="FFC000"/>
              </a:gs>
            </a:gsLst>
            <a:path path="circle">
              <a:fillToRect r="100000" b="10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16"/>
          <p:cNvSpPr/>
          <p:nvPr/>
        </p:nvSpPr>
        <p:spPr>
          <a:xfrm rot="5400000" flipH="1">
            <a:off x="3877913" y="2563024"/>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a:gsLst>
              <a:gs pos="49000">
                <a:srgbClr val="00FF00"/>
              </a:gs>
              <a:gs pos="90000">
                <a:srgbClr val="FF6600"/>
              </a:gs>
              <a:gs pos="26000">
                <a:srgbClr val="AC0056">
                  <a:lumMod val="49000"/>
                </a:srgbClr>
              </a:gs>
              <a:gs pos="33000">
                <a:srgbClr val="FF6600"/>
              </a:gs>
              <a:gs pos="74000">
                <a:srgbClr val="FFC000"/>
              </a:gs>
            </a:gsLst>
            <a:path path="circle">
              <a:fillToRect r="100000" b="10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16"/>
          <p:cNvSpPr/>
          <p:nvPr/>
        </p:nvSpPr>
        <p:spPr>
          <a:xfrm rot="10800000" flipH="1">
            <a:off x="3148979" y="3479103"/>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a:gsLst>
              <a:gs pos="49000">
                <a:srgbClr val="00FF00"/>
              </a:gs>
              <a:gs pos="90000">
                <a:srgbClr val="FF6600"/>
              </a:gs>
              <a:gs pos="26000">
                <a:srgbClr val="AC0056">
                  <a:lumMod val="49000"/>
                </a:srgbClr>
              </a:gs>
              <a:gs pos="33000">
                <a:srgbClr val="FF6600"/>
              </a:gs>
              <a:gs pos="74000">
                <a:srgbClr val="FFC000"/>
              </a:gs>
            </a:gsLst>
            <a:path path="circle">
              <a:fillToRect r="100000" b="10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16"/>
          <p:cNvSpPr/>
          <p:nvPr/>
        </p:nvSpPr>
        <p:spPr>
          <a:xfrm rot="16200000" flipH="1">
            <a:off x="2480198" y="2691883"/>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flip="none" rotWithShape="1">
            <a:gsLst>
              <a:gs pos="49000">
                <a:srgbClr val="00FF00"/>
              </a:gs>
              <a:gs pos="90000">
                <a:srgbClr val="FF6600"/>
              </a:gs>
              <a:gs pos="26000">
                <a:srgbClr val="AC0056">
                  <a:lumMod val="49000"/>
                </a:srgbClr>
              </a:gs>
              <a:gs pos="33000">
                <a:srgbClr val="FF6600"/>
              </a:gs>
              <a:gs pos="74000">
                <a:srgbClr val="FFC000"/>
              </a:gs>
            </a:gsLst>
            <a:path path="circle">
              <a:fillToRect r="100000" b="100000"/>
            </a:path>
            <a:tileRect l="-100000" t="-100000"/>
          </a:gradFill>
          <a:ln>
            <a:noFill/>
          </a:ln>
          <a:effectLst/>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5000">
                <a:schemeClr val="accent6">
                  <a:lumMod val="21000"/>
                </a:schemeClr>
              </a:gs>
              <a:gs pos="91000">
                <a:srgbClr val="391B03"/>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1"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5000">
                <a:schemeClr val="accent6">
                  <a:lumMod val="21000"/>
                </a:schemeClr>
              </a:gs>
              <a:gs pos="91000">
                <a:srgbClr val="391B03"/>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712599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8" fill="hold" grpId="4"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ppt_w"/>
                                          </p:val>
                                        </p:tav>
                                        <p:tav tm="100000">
                                          <p:val>
                                            <p:strVal val="#ppt_w"/>
                                          </p:val>
                                        </p:tav>
                                      </p:tavLst>
                                    </p:anim>
                                    <p:anim calcmode="lin" valueType="num">
                                      <p:cBhvr>
                                        <p:cTn id="15" dur="30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2" presetClass="entr" presetSubtype="1"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3000" fill="hold"/>
                                        <p:tgtEl>
                                          <p:spTgt spid="7"/>
                                        </p:tgtEl>
                                        <p:attrNameLst>
                                          <p:attrName>ppt_x</p:attrName>
                                        </p:attrNameLst>
                                      </p:cBhvr>
                                      <p:tavLst>
                                        <p:tav tm="0">
                                          <p:val>
                                            <p:strVal val="#ppt_x"/>
                                          </p:val>
                                        </p:tav>
                                        <p:tav tm="100000">
                                          <p:val>
                                            <p:strVal val="#ppt_x"/>
                                          </p:val>
                                        </p:tav>
                                      </p:tavLst>
                                    </p:anim>
                                    <p:anim calcmode="lin" valueType="num">
                                      <p:cBhvr additive="base">
                                        <p:cTn id="21" dur="3000" fill="hold"/>
                                        <p:tgtEl>
                                          <p:spTgt spid="7"/>
                                        </p:tgtEl>
                                        <p:attrNameLst>
                                          <p:attrName>ppt_y</p:attrName>
                                        </p:attrNameLst>
                                      </p:cBhvr>
                                      <p:tavLst>
                                        <p:tav tm="0">
                                          <p:val>
                                            <p:strVal val="0-#ppt_h/2"/>
                                          </p:val>
                                        </p:tav>
                                        <p:tav tm="100000">
                                          <p:val>
                                            <p:strVal val="#ppt_y"/>
                                          </p:val>
                                        </p:tav>
                                      </p:tavLst>
                                    </p:anim>
                                  </p:childTnLst>
                                </p:cTn>
                              </p:par>
                              <p:par>
                                <p:cTn id="22" presetID="19" presetClass="entr" presetSubtype="5" fill="hold" grpId="1"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strVal val="#ppt_w"/>
                                          </p:val>
                                        </p:tav>
                                        <p:tav tm="100000">
                                          <p:val>
                                            <p:strVal val="#ppt_w"/>
                                          </p:val>
                                        </p:tav>
                                      </p:tavLst>
                                    </p:anim>
                                    <p:anim calcmode="lin" valueType="num">
                                      <p:cBhvr>
                                        <p:cTn id="25" dur="3000" fill="hold"/>
                                        <p:tgtEl>
                                          <p:spTgt spid="7"/>
                                        </p:tgtEl>
                                        <p:attrNameLst>
                                          <p:attrName>ppt_h</p:attrName>
                                        </p:attrNameLst>
                                      </p:cBhvr>
                                      <p:tavLst>
                                        <p:tav tm="0" fmla="#ppt_h*sin(2.5*pi*$)">
                                          <p:val>
                                            <p:fltVal val="0"/>
                                          </p:val>
                                        </p:tav>
                                        <p:tav tm="100000">
                                          <p:val>
                                            <p:fltVal val="1"/>
                                          </p:val>
                                        </p:tav>
                                      </p:tavLst>
                                    </p:anim>
                                  </p:childTnLst>
                                </p:cTn>
                              </p:par>
                              <p:par>
                                <p:cTn id="26" presetID="8" presetClass="emph" presetSubtype="0" fill="hold" grpId="2" nodeType="withEffect">
                                  <p:stCondLst>
                                    <p:cond delay="0"/>
                                  </p:stCondLst>
                                  <p:childTnLst>
                                    <p:animRot by="21600000">
                                      <p:cBhvr>
                                        <p:cTn id="27" dur="3000" fill="hold"/>
                                        <p:tgtEl>
                                          <p:spTgt spid="7"/>
                                        </p:tgtEl>
                                        <p:attrNameLst>
                                          <p:attrName>r</p:attrName>
                                        </p:attrNameLst>
                                      </p:cBhvr>
                                    </p:animRot>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strVal val="#ppt_w"/>
                                          </p:val>
                                        </p:tav>
                                        <p:tav tm="100000">
                                          <p:val>
                                            <p:strVal val="#ppt_w"/>
                                          </p:val>
                                        </p:tav>
                                      </p:tavLst>
                                    </p:anim>
                                    <p:anim calcmode="lin" valueType="num">
                                      <p:cBhvr>
                                        <p:cTn id="35" dur="3000" fill="hold"/>
                                        <p:tgtEl>
                                          <p:spTgt spid="8"/>
                                        </p:tgtEl>
                                        <p:attrNameLst>
                                          <p:attrName>ppt_h</p:attrName>
                                        </p:attrNameLst>
                                      </p:cBhvr>
                                      <p:tavLst>
                                        <p:tav tm="0" fmla="#ppt_h*sin(2.5*pi*$)">
                                          <p:val>
                                            <p:fltVal val="0"/>
                                          </p:val>
                                        </p:tav>
                                        <p:tav tm="100000">
                                          <p:val>
                                            <p:fltVal val="1"/>
                                          </p:val>
                                        </p:tav>
                                      </p:tavLst>
                                    </p:anim>
                                  </p:childTnLst>
                                </p:cTn>
                              </p:par>
                              <p:par>
                                <p:cTn id="36" presetID="8" presetClass="emph" presetSubtype="0" fill="hold" grpId="2" nodeType="withEffect">
                                  <p:stCondLst>
                                    <p:cond delay="0"/>
                                  </p:stCondLst>
                                  <p:childTnLst>
                                    <p:animRot by="21600000">
                                      <p:cBhvr>
                                        <p:cTn id="37" dur="3000" fill="hold"/>
                                        <p:tgtEl>
                                          <p:spTgt spid="8"/>
                                        </p:tgtEl>
                                        <p:attrNameLst>
                                          <p:attrName>r</p:attrName>
                                        </p:attrNameLst>
                                      </p:cBhvr>
                                    </p:animRot>
                                  </p:childTnLst>
                                </p:cTn>
                              </p:par>
                              <p:par>
                                <p:cTn id="38" presetID="2" presetClass="entr" presetSubtype="4"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3000" fill="hold"/>
                                        <p:tgtEl>
                                          <p:spTgt spid="5"/>
                                        </p:tgtEl>
                                        <p:attrNameLst>
                                          <p:attrName>ppt_x</p:attrName>
                                        </p:attrNameLst>
                                      </p:cBhvr>
                                      <p:tavLst>
                                        <p:tav tm="0">
                                          <p:val>
                                            <p:strVal val="#ppt_x"/>
                                          </p:val>
                                        </p:tav>
                                        <p:tav tm="100000">
                                          <p:val>
                                            <p:strVal val="#ppt_x"/>
                                          </p:val>
                                        </p:tav>
                                      </p:tavLst>
                                    </p:anim>
                                    <p:anim calcmode="lin" valueType="num">
                                      <p:cBhvr additive="base">
                                        <p:cTn id="41" dur="3000" fill="hold"/>
                                        <p:tgtEl>
                                          <p:spTgt spid="5"/>
                                        </p:tgtEl>
                                        <p:attrNameLst>
                                          <p:attrName>ppt_y</p:attrName>
                                        </p:attrNameLst>
                                      </p:cBhvr>
                                      <p:tavLst>
                                        <p:tav tm="0">
                                          <p:val>
                                            <p:strVal val="1+#ppt_h/2"/>
                                          </p:val>
                                        </p:tav>
                                        <p:tav tm="100000">
                                          <p:val>
                                            <p:strVal val="#ppt_y"/>
                                          </p:val>
                                        </p:tav>
                                      </p:tavLst>
                                    </p:anim>
                                  </p:childTnLst>
                                </p:cTn>
                              </p:par>
                              <p:par>
                                <p:cTn id="42" presetID="19" presetClass="entr" presetSubtype="5"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p:cTn id="44" dur="3000" fill="hold"/>
                                        <p:tgtEl>
                                          <p:spTgt spid="5"/>
                                        </p:tgtEl>
                                        <p:attrNameLst>
                                          <p:attrName>ppt_w</p:attrName>
                                        </p:attrNameLst>
                                      </p:cBhvr>
                                      <p:tavLst>
                                        <p:tav tm="0">
                                          <p:val>
                                            <p:strVal val="#ppt_w"/>
                                          </p:val>
                                        </p:tav>
                                        <p:tav tm="100000">
                                          <p:val>
                                            <p:strVal val="#ppt_w"/>
                                          </p:val>
                                        </p:tav>
                                      </p:tavLst>
                                    </p:anim>
                                    <p:anim calcmode="lin" valueType="num">
                                      <p:cBhvr>
                                        <p:cTn id="45" dur="3000" fill="hold"/>
                                        <p:tgtEl>
                                          <p:spTgt spid="5"/>
                                        </p:tgtEl>
                                        <p:attrNameLst>
                                          <p:attrName>ppt_h</p:attrName>
                                        </p:attrNameLst>
                                      </p:cBhvr>
                                      <p:tavLst>
                                        <p:tav tm="0" fmla="#ppt_h*sin(2.5*pi*$)">
                                          <p:val>
                                            <p:fltVal val="0"/>
                                          </p:val>
                                        </p:tav>
                                        <p:tav tm="100000">
                                          <p:val>
                                            <p:fltVal val="1"/>
                                          </p:val>
                                        </p:tav>
                                      </p:tavLst>
                                    </p:anim>
                                  </p:childTnLst>
                                </p:cTn>
                              </p:par>
                              <p:par>
                                <p:cTn id="46" presetID="8" presetClass="emph" presetSubtype="0" fill="hold" grpId="2" nodeType="withEffect">
                                  <p:stCondLst>
                                    <p:cond delay="0"/>
                                  </p:stCondLst>
                                  <p:childTnLst>
                                    <p:animRot by="21600000">
                                      <p:cBhvr>
                                        <p:cTn id="47" dur="3000" fill="hold"/>
                                        <p:tgtEl>
                                          <p:spTgt spid="5"/>
                                        </p:tgtEl>
                                        <p:attrNameLst>
                                          <p:attrName>r</p:attrName>
                                        </p:attrNameLst>
                                      </p:cBhvr>
                                    </p:animRot>
                                  </p:childTnLst>
                                </p:cTn>
                              </p:par>
                            </p:childTnLst>
                          </p:cTn>
                        </p:par>
                        <p:par>
                          <p:cTn id="48" fill="hold">
                            <p:stCondLst>
                              <p:cond delay="3000"/>
                            </p:stCondLst>
                            <p:childTnLst>
                              <p:par>
                                <p:cTn id="49" presetID="23" presetClass="exit" presetSubtype="544" fill="hold" grpId="3" nodeType="afterEffect">
                                  <p:stCondLst>
                                    <p:cond delay="0"/>
                                  </p:stCondLst>
                                  <p:childTnLst>
                                    <p:anim calcmode="lin" valueType="num">
                                      <p:cBhvr>
                                        <p:cTn id="50" dur="3000"/>
                                        <p:tgtEl>
                                          <p:spTgt spid="5"/>
                                        </p:tgtEl>
                                        <p:attrNameLst>
                                          <p:attrName>ppt_w</p:attrName>
                                        </p:attrNameLst>
                                      </p:cBhvr>
                                      <p:tavLst>
                                        <p:tav tm="0">
                                          <p:val>
                                            <p:strVal val="ppt_w"/>
                                          </p:val>
                                        </p:tav>
                                        <p:tav tm="100000">
                                          <p:val>
                                            <p:fltVal val="0"/>
                                          </p:val>
                                        </p:tav>
                                      </p:tavLst>
                                    </p:anim>
                                    <p:anim calcmode="lin" valueType="num">
                                      <p:cBhvr>
                                        <p:cTn id="51" dur="3000"/>
                                        <p:tgtEl>
                                          <p:spTgt spid="5"/>
                                        </p:tgtEl>
                                        <p:attrNameLst>
                                          <p:attrName>ppt_h</p:attrName>
                                        </p:attrNameLst>
                                      </p:cBhvr>
                                      <p:tavLst>
                                        <p:tav tm="0">
                                          <p:val>
                                            <p:strVal val="ppt_h"/>
                                          </p:val>
                                        </p:tav>
                                        <p:tav tm="100000">
                                          <p:val>
                                            <p:fltVal val="0"/>
                                          </p:val>
                                        </p:tav>
                                      </p:tavLst>
                                    </p:anim>
                                    <p:anim calcmode="lin" valueType="num">
                                      <p:cBhvr>
                                        <p:cTn id="52" dur="3000"/>
                                        <p:tgtEl>
                                          <p:spTgt spid="5"/>
                                        </p:tgtEl>
                                        <p:attrNameLst>
                                          <p:attrName>ppt_x</p:attrName>
                                        </p:attrNameLst>
                                      </p:cBhvr>
                                      <p:tavLst>
                                        <p:tav tm="0">
                                          <p:val>
                                            <p:strVal val="ppt_x"/>
                                          </p:val>
                                        </p:tav>
                                        <p:tav tm="100000">
                                          <p:val>
                                            <p:fltVal val="0.5"/>
                                          </p:val>
                                        </p:tav>
                                      </p:tavLst>
                                    </p:anim>
                                    <p:anim calcmode="lin" valueType="num">
                                      <p:cBhvr>
                                        <p:cTn id="53" dur="3000"/>
                                        <p:tgtEl>
                                          <p:spTgt spid="5"/>
                                        </p:tgtEl>
                                        <p:attrNameLst>
                                          <p:attrName>ppt_y</p:attrName>
                                        </p:attrNameLst>
                                      </p:cBhvr>
                                      <p:tavLst>
                                        <p:tav tm="0">
                                          <p:val>
                                            <p:strVal val="ppt_y"/>
                                          </p:val>
                                        </p:tav>
                                        <p:tav tm="100000">
                                          <p:val>
                                            <p:fltVal val="0.5"/>
                                          </p:val>
                                        </p:tav>
                                      </p:tavLst>
                                    </p:anim>
                                    <p:set>
                                      <p:cBhvr>
                                        <p:cTn id="54" dur="1" fill="hold">
                                          <p:stCondLst>
                                            <p:cond delay="2999"/>
                                          </p:stCondLst>
                                        </p:cTn>
                                        <p:tgtEl>
                                          <p:spTgt spid="5"/>
                                        </p:tgtEl>
                                        <p:attrNameLst>
                                          <p:attrName>style.visibility</p:attrName>
                                        </p:attrNameLst>
                                      </p:cBhvr>
                                      <p:to>
                                        <p:strVal val="hidden"/>
                                      </p:to>
                                    </p:set>
                                  </p:childTnLst>
                                </p:cTn>
                              </p:par>
                              <p:par>
                                <p:cTn id="55" presetID="8" presetClass="emph" presetSubtype="0" fill="hold" grpId="4" nodeType="withEffect">
                                  <p:stCondLst>
                                    <p:cond delay="0"/>
                                  </p:stCondLst>
                                  <p:childTnLst>
                                    <p:animRot by="-21600000">
                                      <p:cBhvr>
                                        <p:cTn id="56" dur="3000" fill="hold"/>
                                        <p:tgtEl>
                                          <p:spTgt spid="5"/>
                                        </p:tgtEl>
                                        <p:attrNameLst>
                                          <p:attrName>r</p:attrName>
                                        </p:attrNameLst>
                                      </p:cBhvr>
                                    </p:animRot>
                                  </p:childTnLst>
                                </p:cTn>
                              </p:par>
                              <p:par>
                                <p:cTn id="57" presetID="23" presetClass="exit" presetSubtype="544" fill="hold" grpId="3" nodeType="withEffect">
                                  <p:stCondLst>
                                    <p:cond delay="0"/>
                                  </p:stCondLst>
                                  <p:childTnLst>
                                    <p:anim calcmode="lin" valueType="num">
                                      <p:cBhvr>
                                        <p:cTn id="58" dur="3000"/>
                                        <p:tgtEl>
                                          <p:spTgt spid="8"/>
                                        </p:tgtEl>
                                        <p:attrNameLst>
                                          <p:attrName>ppt_w</p:attrName>
                                        </p:attrNameLst>
                                      </p:cBhvr>
                                      <p:tavLst>
                                        <p:tav tm="0">
                                          <p:val>
                                            <p:strVal val="ppt_w"/>
                                          </p:val>
                                        </p:tav>
                                        <p:tav tm="100000">
                                          <p:val>
                                            <p:fltVal val="0"/>
                                          </p:val>
                                        </p:tav>
                                      </p:tavLst>
                                    </p:anim>
                                    <p:anim calcmode="lin" valueType="num">
                                      <p:cBhvr>
                                        <p:cTn id="59" dur="3000"/>
                                        <p:tgtEl>
                                          <p:spTgt spid="8"/>
                                        </p:tgtEl>
                                        <p:attrNameLst>
                                          <p:attrName>ppt_h</p:attrName>
                                        </p:attrNameLst>
                                      </p:cBhvr>
                                      <p:tavLst>
                                        <p:tav tm="0">
                                          <p:val>
                                            <p:strVal val="ppt_h"/>
                                          </p:val>
                                        </p:tav>
                                        <p:tav tm="100000">
                                          <p:val>
                                            <p:fltVal val="0"/>
                                          </p:val>
                                        </p:tav>
                                      </p:tavLst>
                                    </p:anim>
                                    <p:anim calcmode="lin" valueType="num">
                                      <p:cBhvr>
                                        <p:cTn id="60" dur="3000"/>
                                        <p:tgtEl>
                                          <p:spTgt spid="8"/>
                                        </p:tgtEl>
                                        <p:attrNameLst>
                                          <p:attrName>ppt_x</p:attrName>
                                        </p:attrNameLst>
                                      </p:cBhvr>
                                      <p:tavLst>
                                        <p:tav tm="0">
                                          <p:val>
                                            <p:strVal val="ppt_x"/>
                                          </p:val>
                                        </p:tav>
                                        <p:tav tm="100000">
                                          <p:val>
                                            <p:fltVal val="0.5"/>
                                          </p:val>
                                        </p:tav>
                                      </p:tavLst>
                                    </p:anim>
                                    <p:anim calcmode="lin" valueType="num">
                                      <p:cBhvr>
                                        <p:cTn id="61" dur="3000"/>
                                        <p:tgtEl>
                                          <p:spTgt spid="8"/>
                                        </p:tgtEl>
                                        <p:attrNameLst>
                                          <p:attrName>ppt_y</p:attrName>
                                        </p:attrNameLst>
                                      </p:cBhvr>
                                      <p:tavLst>
                                        <p:tav tm="0">
                                          <p:val>
                                            <p:strVal val="ppt_y"/>
                                          </p:val>
                                        </p:tav>
                                        <p:tav tm="100000">
                                          <p:val>
                                            <p:fltVal val="0.5"/>
                                          </p:val>
                                        </p:tav>
                                      </p:tavLst>
                                    </p:anim>
                                    <p:set>
                                      <p:cBhvr>
                                        <p:cTn id="62" dur="1" fill="hold">
                                          <p:stCondLst>
                                            <p:cond delay="2999"/>
                                          </p:stCondLst>
                                        </p:cTn>
                                        <p:tgtEl>
                                          <p:spTgt spid="8"/>
                                        </p:tgtEl>
                                        <p:attrNameLst>
                                          <p:attrName>style.visibility</p:attrName>
                                        </p:attrNameLst>
                                      </p:cBhvr>
                                      <p:to>
                                        <p:strVal val="hidden"/>
                                      </p:to>
                                    </p:set>
                                  </p:childTnLst>
                                </p:cTn>
                              </p:par>
                              <p:par>
                                <p:cTn id="63" presetID="8" presetClass="emph" presetSubtype="0" fill="hold" grpId="4" nodeType="withEffect">
                                  <p:stCondLst>
                                    <p:cond delay="0"/>
                                  </p:stCondLst>
                                  <p:childTnLst>
                                    <p:animRot by="-21600000">
                                      <p:cBhvr>
                                        <p:cTn id="64" dur="3000" fill="hold"/>
                                        <p:tgtEl>
                                          <p:spTgt spid="8"/>
                                        </p:tgtEl>
                                        <p:attrNameLst>
                                          <p:attrName>r</p:attrName>
                                        </p:attrNameLst>
                                      </p:cBhvr>
                                    </p:animRot>
                                  </p:childTnLst>
                                </p:cTn>
                              </p:par>
                              <p:par>
                                <p:cTn id="65" presetID="23" presetClass="exit" presetSubtype="544" fill="hold" grpId="3" nodeType="withEffect">
                                  <p:stCondLst>
                                    <p:cond delay="0"/>
                                  </p:stCondLst>
                                  <p:childTnLst>
                                    <p:anim calcmode="lin" valueType="num">
                                      <p:cBhvr>
                                        <p:cTn id="66" dur="3000"/>
                                        <p:tgtEl>
                                          <p:spTgt spid="7"/>
                                        </p:tgtEl>
                                        <p:attrNameLst>
                                          <p:attrName>ppt_w</p:attrName>
                                        </p:attrNameLst>
                                      </p:cBhvr>
                                      <p:tavLst>
                                        <p:tav tm="0">
                                          <p:val>
                                            <p:strVal val="ppt_w"/>
                                          </p:val>
                                        </p:tav>
                                        <p:tav tm="100000">
                                          <p:val>
                                            <p:fltVal val="0"/>
                                          </p:val>
                                        </p:tav>
                                      </p:tavLst>
                                    </p:anim>
                                    <p:anim calcmode="lin" valueType="num">
                                      <p:cBhvr>
                                        <p:cTn id="67" dur="3000"/>
                                        <p:tgtEl>
                                          <p:spTgt spid="7"/>
                                        </p:tgtEl>
                                        <p:attrNameLst>
                                          <p:attrName>ppt_h</p:attrName>
                                        </p:attrNameLst>
                                      </p:cBhvr>
                                      <p:tavLst>
                                        <p:tav tm="0">
                                          <p:val>
                                            <p:strVal val="ppt_h"/>
                                          </p:val>
                                        </p:tav>
                                        <p:tav tm="100000">
                                          <p:val>
                                            <p:fltVal val="0"/>
                                          </p:val>
                                        </p:tav>
                                      </p:tavLst>
                                    </p:anim>
                                    <p:anim calcmode="lin" valueType="num">
                                      <p:cBhvr>
                                        <p:cTn id="68" dur="3000"/>
                                        <p:tgtEl>
                                          <p:spTgt spid="7"/>
                                        </p:tgtEl>
                                        <p:attrNameLst>
                                          <p:attrName>ppt_x</p:attrName>
                                        </p:attrNameLst>
                                      </p:cBhvr>
                                      <p:tavLst>
                                        <p:tav tm="0">
                                          <p:val>
                                            <p:strVal val="ppt_x"/>
                                          </p:val>
                                        </p:tav>
                                        <p:tav tm="100000">
                                          <p:val>
                                            <p:fltVal val="0.5"/>
                                          </p:val>
                                        </p:tav>
                                      </p:tavLst>
                                    </p:anim>
                                    <p:anim calcmode="lin" valueType="num">
                                      <p:cBhvr>
                                        <p:cTn id="69" dur="3000"/>
                                        <p:tgtEl>
                                          <p:spTgt spid="7"/>
                                        </p:tgtEl>
                                        <p:attrNameLst>
                                          <p:attrName>ppt_y</p:attrName>
                                        </p:attrNameLst>
                                      </p:cBhvr>
                                      <p:tavLst>
                                        <p:tav tm="0">
                                          <p:val>
                                            <p:strVal val="ppt_y"/>
                                          </p:val>
                                        </p:tav>
                                        <p:tav tm="100000">
                                          <p:val>
                                            <p:fltVal val="0.5"/>
                                          </p:val>
                                        </p:tav>
                                      </p:tavLst>
                                    </p:anim>
                                    <p:set>
                                      <p:cBhvr>
                                        <p:cTn id="70" dur="1" fill="hold">
                                          <p:stCondLst>
                                            <p:cond delay="2999"/>
                                          </p:stCondLst>
                                        </p:cTn>
                                        <p:tgtEl>
                                          <p:spTgt spid="7"/>
                                        </p:tgtEl>
                                        <p:attrNameLst>
                                          <p:attrName>style.visibility</p:attrName>
                                        </p:attrNameLst>
                                      </p:cBhvr>
                                      <p:to>
                                        <p:strVal val="hidden"/>
                                      </p:to>
                                    </p:set>
                                  </p:childTnLst>
                                </p:cTn>
                              </p:par>
                              <p:par>
                                <p:cTn id="71" presetID="8" presetClass="emph" presetSubtype="0" fill="hold" grpId="4" nodeType="withEffect">
                                  <p:stCondLst>
                                    <p:cond delay="0"/>
                                  </p:stCondLst>
                                  <p:childTnLst>
                                    <p:animRot by="-21600000">
                                      <p:cBhvr>
                                        <p:cTn id="72" dur="3000" fill="hold"/>
                                        <p:tgtEl>
                                          <p:spTgt spid="7"/>
                                        </p:tgtEl>
                                        <p:attrNameLst>
                                          <p:attrName>r</p:attrName>
                                        </p:attrNameLst>
                                      </p:cBhvr>
                                    </p:animRot>
                                  </p:childTnLst>
                                </p:cTn>
                              </p:par>
                              <p:par>
                                <p:cTn id="73" presetID="23" presetClass="exit" presetSubtype="544" fill="hold" grpId="2" nodeType="withEffect">
                                  <p:stCondLst>
                                    <p:cond delay="0"/>
                                  </p:stCondLst>
                                  <p:childTnLst>
                                    <p:anim calcmode="lin" valueType="num">
                                      <p:cBhvr>
                                        <p:cTn id="74" dur="3000"/>
                                        <p:tgtEl>
                                          <p:spTgt spid="6"/>
                                        </p:tgtEl>
                                        <p:attrNameLst>
                                          <p:attrName>ppt_w</p:attrName>
                                        </p:attrNameLst>
                                      </p:cBhvr>
                                      <p:tavLst>
                                        <p:tav tm="0">
                                          <p:val>
                                            <p:strVal val="ppt_w"/>
                                          </p:val>
                                        </p:tav>
                                        <p:tav tm="100000">
                                          <p:val>
                                            <p:fltVal val="0"/>
                                          </p:val>
                                        </p:tav>
                                      </p:tavLst>
                                    </p:anim>
                                    <p:anim calcmode="lin" valueType="num">
                                      <p:cBhvr>
                                        <p:cTn id="75" dur="3000"/>
                                        <p:tgtEl>
                                          <p:spTgt spid="6"/>
                                        </p:tgtEl>
                                        <p:attrNameLst>
                                          <p:attrName>ppt_h</p:attrName>
                                        </p:attrNameLst>
                                      </p:cBhvr>
                                      <p:tavLst>
                                        <p:tav tm="0">
                                          <p:val>
                                            <p:strVal val="ppt_h"/>
                                          </p:val>
                                        </p:tav>
                                        <p:tav tm="100000">
                                          <p:val>
                                            <p:fltVal val="0"/>
                                          </p:val>
                                        </p:tav>
                                      </p:tavLst>
                                    </p:anim>
                                    <p:anim calcmode="lin" valueType="num">
                                      <p:cBhvr>
                                        <p:cTn id="76" dur="3000"/>
                                        <p:tgtEl>
                                          <p:spTgt spid="6"/>
                                        </p:tgtEl>
                                        <p:attrNameLst>
                                          <p:attrName>ppt_x</p:attrName>
                                        </p:attrNameLst>
                                      </p:cBhvr>
                                      <p:tavLst>
                                        <p:tav tm="0">
                                          <p:val>
                                            <p:strVal val="ppt_x"/>
                                          </p:val>
                                        </p:tav>
                                        <p:tav tm="100000">
                                          <p:val>
                                            <p:fltVal val="0.5"/>
                                          </p:val>
                                        </p:tav>
                                      </p:tavLst>
                                    </p:anim>
                                    <p:anim calcmode="lin" valueType="num">
                                      <p:cBhvr>
                                        <p:cTn id="77" dur="3000"/>
                                        <p:tgtEl>
                                          <p:spTgt spid="6"/>
                                        </p:tgtEl>
                                        <p:attrNameLst>
                                          <p:attrName>ppt_y</p:attrName>
                                        </p:attrNameLst>
                                      </p:cBhvr>
                                      <p:tavLst>
                                        <p:tav tm="0">
                                          <p:val>
                                            <p:strVal val="ppt_y"/>
                                          </p:val>
                                        </p:tav>
                                        <p:tav tm="100000">
                                          <p:val>
                                            <p:fltVal val="0.5"/>
                                          </p:val>
                                        </p:tav>
                                      </p:tavLst>
                                    </p:anim>
                                    <p:set>
                                      <p:cBhvr>
                                        <p:cTn id="78" dur="1" fill="hold">
                                          <p:stCondLst>
                                            <p:cond delay="2999"/>
                                          </p:stCondLst>
                                        </p:cTn>
                                        <p:tgtEl>
                                          <p:spTgt spid="6"/>
                                        </p:tgtEl>
                                        <p:attrNameLst>
                                          <p:attrName>style.visibility</p:attrName>
                                        </p:attrNameLst>
                                      </p:cBhvr>
                                      <p:to>
                                        <p:strVal val="hidden"/>
                                      </p:to>
                                    </p:set>
                                  </p:childTnLst>
                                </p:cTn>
                              </p:par>
                              <p:par>
                                <p:cTn id="79" presetID="8" presetClass="emph" presetSubtype="0" fill="hold" grpId="3" nodeType="withEffect">
                                  <p:stCondLst>
                                    <p:cond delay="0"/>
                                  </p:stCondLst>
                                  <p:childTnLst>
                                    <p:animRot by="-21600000">
                                      <p:cBhvr>
                                        <p:cTn id="80" dur="3000" fill="hold"/>
                                        <p:tgtEl>
                                          <p:spTgt spid="6"/>
                                        </p:tgtEl>
                                        <p:attrNameLst>
                                          <p:attrName>r</p:attrName>
                                        </p:attrNameLst>
                                      </p:cBhvr>
                                    </p:animRot>
                                  </p:childTnLst>
                                </p:cTn>
                              </p:par>
                              <p:par>
                                <p:cTn id="81" presetID="23" presetClass="entr" presetSubtype="288" fill="hold" nodeType="with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3000" fill="hold"/>
                                        <p:tgtEl>
                                          <p:spTgt spid="10"/>
                                        </p:tgtEl>
                                        <p:attrNameLst>
                                          <p:attrName>ppt_w</p:attrName>
                                        </p:attrNameLst>
                                      </p:cBhvr>
                                      <p:tavLst>
                                        <p:tav tm="0">
                                          <p:val>
                                            <p:strVal val="4/3*#ppt_w"/>
                                          </p:val>
                                        </p:tav>
                                        <p:tav tm="100000">
                                          <p:val>
                                            <p:strVal val="#ppt_w"/>
                                          </p:val>
                                        </p:tav>
                                      </p:tavLst>
                                    </p:anim>
                                    <p:anim calcmode="lin" valueType="num">
                                      <p:cBhvr>
                                        <p:cTn id="84" dur="3000" fill="hold"/>
                                        <p:tgtEl>
                                          <p:spTgt spid="10"/>
                                        </p:tgtEl>
                                        <p:attrNameLst>
                                          <p:attrName>ppt_h</p:attrName>
                                        </p:attrNameLst>
                                      </p:cBhvr>
                                      <p:tavLst>
                                        <p:tav tm="0">
                                          <p:val>
                                            <p:strVal val="4/3*#ppt_h"/>
                                          </p:val>
                                        </p:tav>
                                        <p:tav tm="100000">
                                          <p:val>
                                            <p:strVal val="#ppt_h"/>
                                          </p:val>
                                        </p:tav>
                                      </p:tavLst>
                                    </p:anim>
                                  </p:childTnLst>
                                </p:cTn>
                              </p:par>
                              <p:par>
                                <p:cTn id="85" presetID="21" presetClass="entr" presetSubtype="2"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wheel(2)">
                                      <p:cBhvr>
                                        <p:cTn id="87" dur="3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16.JPG"/>
          <p:cNvPicPr>
            <a:picLocks noGrp="1" noChangeAspect="1"/>
          </p:cNvPicPr>
          <p:nvPr isPhoto="1"/>
        </p:nvPicPr>
        <p:blipFill>
          <a:blip r:embed="rId2" cstate="email">
            <a:lum/>
          </a:blip>
          <a:stretch>
            <a:fillRect/>
          </a:stretch>
        </p:blipFill>
        <p:spPr>
          <a:xfrm>
            <a:off x="-16412" y="366008"/>
            <a:ext cx="9144000" cy="6120680"/>
          </a:xfrm>
          <a:prstGeom prst="rect">
            <a:avLst/>
          </a:prstGeom>
          <a:noFill/>
          <a:ln>
            <a:noFill/>
          </a:ln>
        </p:spPr>
      </p:pic>
      <p:sp>
        <p:nvSpPr>
          <p:cNvPr id="5" name="Forma libre 22"/>
          <p:cNvSpPr/>
          <p:nvPr/>
        </p:nvSpPr>
        <p:spPr>
          <a:xfrm>
            <a:off x="3427655" y="1626148"/>
            <a:ext cx="2304258" cy="3600401"/>
          </a:xfrm>
          <a:custGeom>
            <a:avLst/>
            <a:gdLst>
              <a:gd name="connsiteX0" fmla="*/ 1615448 w 2538236"/>
              <a:gd name="connsiteY0" fmla="*/ 1371600 h 2743200"/>
              <a:gd name="connsiteX1" fmla="*/ 1638858 w 2538236"/>
              <a:gd name="connsiteY1" fmla="*/ 1372388 h 2743200"/>
              <a:gd name="connsiteX2" fmla="*/ 1623266 w 2538236"/>
              <a:gd name="connsiteY2" fmla="*/ 1374060 h 2743200"/>
              <a:gd name="connsiteX3" fmla="*/ 1371647 w 2538236"/>
              <a:gd name="connsiteY3" fmla="*/ 1591011 h 2743200"/>
              <a:gd name="connsiteX4" fmla="*/ 1686776 w 2538236"/>
              <a:gd name="connsiteY4" fmla="*/ 1812462 h 2743200"/>
              <a:gd name="connsiteX5" fmla="*/ 1943765 w 2538236"/>
              <a:gd name="connsiteY5" fmla="*/ 1719206 h 2743200"/>
              <a:gd name="connsiteX6" fmla="*/ 1953445 w 2538236"/>
              <a:gd name="connsiteY6" fmla="*/ 1707852 h 2743200"/>
              <a:gd name="connsiteX7" fmla="*/ 1943669 w 2538236"/>
              <a:gd name="connsiteY7" fmla="*/ 1724091 h 2743200"/>
              <a:gd name="connsiteX8" fmla="*/ 1615448 w 2538236"/>
              <a:gd name="connsiteY8" fmla="*/ 1859668 h 2743200"/>
              <a:gd name="connsiteX9" fmla="*/ 1249155 w 2538236"/>
              <a:gd name="connsiteY9" fmla="*/ 1615634 h 2743200"/>
              <a:gd name="connsiteX10" fmla="*/ 1615448 w 2538236"/>
              <a:gd name="connsiteY10" fmla="*/ 1371600 h 2743200"/>
              <a:gd name="connsiteX11" fmla="*/ 1524419 w 2538236"/>
              <a:gd name="connsiteY11" fmla="*/ 1371600 h 2743200"/>
              <a:gd name="connsiteX12" fmla="*/ 1554133 w 2538236"/>
              <a:gd name="connsiteY12" fmla="*/ 1372681 h 2743200"/>
              <a:gd name="connsiteX13" fmla="*/ 1534343 w 2538236"/>
              <a:gd name="connsiteY13" fmla="*/ 1374974 h 2743200"/>
              <a:gd name="connsiteX14" fmla="*/ 1214957 w 2538236"/>
              <a:gd name="connsiteY14" fmla="*/ 1672563 h 2743200"/>
              <a:gd name="connsiteX15" fmla="*/ 1614957 w 2538236"/>
              <a:gd name="connsiteY15" fmla="*/ 1976323 h 2743200"/>
              <a:gd name="connsiteX16" fmla="*/ 1941158 w 2538236"/>
              <a:gd name="connsiteY16" fmla="*/ 1848405 h 2743200"/>
              <a:gd name="connsiteX17" fmla="*/ 1953446 w 2538236"/>
              <a:gd name="connsiteY17" fmla="*/ 1832830 h 2743200"/>
              <a:gd name="connsiteX18" fmla="*/ 1941037 w 2538236"/>
              <a:gd name="connsiteY18" fmla="*/ 1855106 h 2743200"/>
              <a:gd name="connsiteX19" fmla="*/ 1524419 w 2538236"/>
              <a:gd name="connsiteY19" fmla="*/ 2041075 h 2743200"/>
              <a:gd name="connsiteX20" fmla="*/ 1059475 w 2538236"/>
              <a:gd name="connsiteY20" fmla="*/ 1706337 h 2743200"/>
              <a:gd name="connsiteX21" fmla="*/ 1524419 w 2538236"/>
              <a:gd name="connsiteY21" fmla="*/ 1371600 h 2743200"/>
              <a:gd name="connsiteX22" fmla="*/ 1426735 w 2538236"/>
              <a:gd name="connsiteY22" fmla="*/ 1371600 h 2743200"/>
              <a:gd name="connsiteX23" fmla="*/ 1466070 w 2538236"/>
              <a:gd name="connsiteY23" fmla="*/ 1372952 h 2743200"/>
              <a:gd name="connsiteX24" fmla="*/ 1439872 w 2538236"/>
              <a:gd name="connsiteY24" fmla="*/ 1375823 h 2743200"/>
              <a:gd name="connsiteX25" fmla="*/ 1017069 w 2538236"/>
              <a:gd name="connsiteY25" fmla="*/ 1748289 h 2743200"/>
              <a:gd name="connsiteX26" fmla="*/ 1546588 w 2538236"/>
              <a:gd name="connsiteY26" fmla="*/ 2128479 h 2743200"/>
              <a:gd name="connsiteX27" fmla="*/ 1978415 w 2538236"/>
              <a:gd name="connsiteY27" fmla="*/ 1968376 h 2743200"/>
              <a:gd name="connsiteX28" fmla="*/ 1994680 w 2538236"/>
              <a:gd name="connsiteY28" fmla="*/ 1948882 h 2743200"/>
              <a:gd name="connsiteX29" fmla="*/ 1978254 w 2538236"/>
              <a:gd name="connsiteY29" fmla="*/ 1976762 h 2743200"/>
              <a:gd name="connsiteX30" fmla="*/ 1426735 w 2538236"/>
              <a:gd name="connsiteY30" fmla="*/ 2209523 h 2743200"/>
              <a:gd name="connsiteX31" fmla="*/ 811241 w 2538236"/>
              <a:gd name="connsiteY31" fmla="*/ 1790561 h 2743200"/>
              <a:gd name="connsiteX32" fmla="*/ 1426735 w 2538236"/>
              <a:gd name="connsiteY32" fmla="*/ 1371600 h 2743200"/>
              <a:gd name="connsiteX33" fmla="*/ 1291901 w 2538236"/>
              <a:gd name="connsiteY33" fmla="*/ 1371600 h 2743200"/>
              <a:gd name="connsiteX34" fmla="*/ 1343934 w 2538236"/>
              <a:gd name="connsiteY34" fmla="*/ 1373314 h 2743200"/>
              <a:gd name="connsiteX35" fmla="*/ 1309279 w 2538236"/>
              <a:gd name="connsiteY35" fmla="*/ 1376954 h 2743200"/>
              <a:gd name="connsiteX36" fmla="*/ 750001 w 2538236"/>
              <a:gd name="connsiteY36" fmla="*/ 1849177 h 2743200"/>
              <a:gd name="connsiteX37" fmla="*/ 1450442 w 2538236"/>
              <a:gd name="connsiteY37" fmla="*/ 2331193 h 2743200"/>
              <a:gd name="connsiteX38" fmla="*/ 2021656 w 2538236"/>
              <a:gd name="connsiteY38" fmla="*/ 2128210 h 2743200"/>
              <a:gd name="connsiteX39" fmla="*/ 2043173 w 2538236"/>
              <a:gd name="connsiteY39" fmla="*/ 2103495 h 2743200"/>
              <a:gd name="connsiteX40" fmla="*/ 2021443 w 2538236"/>
              <a:gd name="connsiteY40" fmla="*/ 2138843 h 2743200"/>
              <a:gd name="connsiteX41" fmla="*/ 1291901 w 2538236"/>
              <a:gd name="connsiteY41" fmla="*/ 2433944 h 2743200"/>
              <a:gd name="connsiteX42" fmla="*/ 477734 w 2538236"/>
              <a:gd name="connsiteY42" fmla="*/ 1902772 h 2743200"/>
              <a:gd name="connsiteX43" fmla="*/ 903821 w 2538236"/>
              <a:gd name="connsiteY43" fmla="*/ 1435710 h 2743200"/>
              <a:gd name="connsiteX44" fmla="*/ 952407 w 2538236"/>
              <a:gd name="connsiteY44" fmla="*/ 1420440 h 2743200"/>
              <a:gd name="connsiteX45" fmla="*/ 989302 w 2538236"/>
              <a:gd name="connsiteY45" fmla="*/ 1409925 h 2743200"/>
              <a:gd name="connsiteX46" fmla="*/ 1000630 w 2538236"/>
              <a:gd name="connsiteY46" fmla="*/ 1407220 h 2743200"/>
              <a:gd name="connsiteX47" fmla="*/ 1065931 w 2538236"/>
              <a:gd name="connsiteY47" fmla="*/ 1392774 h 2743200"/>
              <a:gd name="connsiteX48" fmla="*/ 1109974 w 2538236"/>
              <a:gd name="connsiteY48" fmla="*/ 1385385 h 2743200"/>
              <a:gd name="connsiteX49" fmla="*/ 1129922 w 2538236"/>
              <a:gd name="connsiteY49" fmla="*/ 1382182 h 2743200"/>
              <a:gd name="connsiteX50" fmla="*/ 1208658 w 2538236"/>
              <a:gd name="connsiteY50" fmla="*/ 1374342 h 2743200"/>
              <a:gd name="connsiteX51" fmla="*/ 1291901 w 2538236"/>
              <a:gd name="connsiteY51" fmla="*/ 1371600 h 2743200"/>
              <a:gd name="connsiteX52" fmla="*/ 1128685 w 2538236"/>
              <a:gd name="connsiteY52" fmla="*/ 1371600 h 2743200"/>
              <a:gd name="connsiteX53" fmla="*/ 1200818 w 2538236"/>
              <a:gd name="connsiteY53" fmla="*/ 1373814 h 2743200"/>
              <a:gd name="connsiteX54" fmla="*/ 1152776 w 2538236"/>
              <a:gd name="connsiteY54" fmla="*/ 1378513 h 2743200"/>
              <a:gd name="connsiteX55" fmla="*/ 1129922 w 2538236"/>
              <a:gd name="connsiteY55" fmla="*/ 1382182 h 2743200"/>
              <a:gd name="connsiteX56" fmla="*/ 1127818 w 2538236"/>
              <a:gd name="connsiteY56" fmla="*/ 1382392 h 2743200"/>
              <a:gd name="connsiteX57" fmla="*/ 1109974 w 2538236"/>
              <a:gd name="connsiteY57" fmla="*/ 1385385 h 2743200"/>
              <a:gd name="connsiteX58" fmla="*/ 1071150 w 2538236"/>
              <a:gd name="connsiteY58" fmla="*/ 1391619 h 2743200"/>
              <a:gd name="connsiteX59" fmla="*/ 1065931 w 2538236"/>
              <a:gd name="connsiteY59" fmla="*/ 1392774 h 2743200"/>
              <a:gd name="connsiteX60" fmla="*/ 1049793 w 2538236"/>
              <a:gd name="connsiteY60" fmla="*/ 1395481 h 2743200"/>
              <a:gd name="connsiteX61" fmla="*/ 1000630 w 2538236"/>
              <a:gd name="connsiteY61" fmla="*/ 1407220 h 2743200"/>
              <a:gd name="connsiteX62" fmla="*/ 992420 w 2538236"/>
              <a:gd name="connsiteY62" fmla="*/ 1409036 h 2743200"/>
              <a:gd name="connsiteX63" fmla="*/ 989302 w 2538236"/>
              <a:gd name="connsiteY63" fmla="*/ 1409925 h 2743200"/>
              <a:gd name="connsiteX64" fmla="*/ 974991 w 2538236"/>
              <a:gd name="connsiteY64" fmla="*/ 1413342 h 2743200"/>
              <a:gd name="connsiteX65" fmla="*/ 952407 w 2538236"/>
              <a:gd name="connsiteY65" fmla="*/ 1420440 h 2743200"/>
              <a:gd name="connsiteX66" fmla="*/ 916914 w 2538236"/>
              <a:gd name="connsiteY66" fmla="*/ 1430555 h 2743200"/>
              <a:gd name="connsiteX67" fmla="*/ 377445 w 2538236"/>
              <a:gd name="connsiteY67" fmla="*/ 1988204 h 2743200"/>
              <a:gd name="connsiteX68" fmla="*/ 1348471 w 2538236"/>
              <a:gd name="connsiteY68" fmla="*/ 2610539 h 2743200"/>
              <a:gd name="connsiteX69" fmla="*/ 2140348 w 2538236"/>
              <a:gd name="connsiteY69" fmla="*/ 2348465 h 2743200"/>
              <a:gd name="connsiteX70" fmla="*/ 2170176 w 2538236"/>
              <a:gd name="connsiteY70" fmla="*/ 2316556 h 2743200"/>
              <a:gd name="connsiteX71" fmla="*/ 2140052 w 2538236"/>
              <a:gd name="connsiteY71" fmla="*/ 2362193 h 2743200"/>
              <a:gd name="connsiteX72" fmla="*/ 1128685 w 2538236"/>
              <a:gd name="connsiteY72" fmla="*/ 2743200 h 2743200"/>
              <a:gd name="connsiteX73" fmla="*/ 0 w 2538236"/>
              <a:gd name="connsiteY73" fmla="*/ 2057400 h 2743200"/>
              <a:gd name="connsiteX74" fmla="*/ 1128685 w 2538236"/>
              <a:gd name="connsiteY74" fmla="*/ 1371600 h 2743200"/>
              <a:gd name="connsiteX75" fmla="*/ 922788 w 2538236"/>
              <a:gd name="connsiteY75" fmla="*/ 883532 h 2743200"/>
              <a:gd name="connsiteX76" fmla="*/ 1289082 w 2538236"/>
              <a:gd name="connsiteY76" fmla="*/ 1127566 h 2743200"/>
              <a:gd name="connsiteX77" fmla="*/ 922788 w 2538236"/>
              <a:gd name="connsiteY77" fmla="*/ 1371600 h 2743200"/>
              <a:gd name="connsiteX78" fmla="*/ 899379 w 2538236"/>
              <a:gd name="connsiteY78" fmla="*/ 1370813 h 2743200"/>
              <a:gd name="connsiteX79" fmla="*/ 914970 w 2538236"/>
              <a:gd name="connsiteY79" fmla="*/ 1369141 h 2743200"/>
              <a:gd name="connsiteX80" fmla="*/ 1166589 w 2538236"/>
              <a:gd name="connsiteY80" fmla="*/ 1152189 h 2743200"/>
              <a:gd name="connsiteX81" fmla="*/ 851460 w 2538236"/>
              <a:gd name="connsiteY81" fmla="*/ 930738 h 2743200"/>
              <a:gd name="connsiteX82" fmla="*/ 594472 w 2538236"/>
              <a:gd name="connsiteY82" fmla="*/ 1023994 h 2743200"/>
              <a:gd name="connsiteX83" fmla="*/ 584791 w 2538236"/>
              <a:gd name="connsiteY83" fmla="*/ 1035349 h 2743200"/>
              <a:gd name="connsiteX84" fmla="*/ 594567 w 2538236"/>
              <a:gd name="connsiteY84" fmla="*/ 1019109 h 2743200"/>
              <a:gd name="connsiteX85" fmla="*/ 922788 w 2538236"/>
              <a:gd name="connsiteY85" fmla="*/ 883532 h 2743200"/>
              <a:gd name="connsiteX86" fmla="*/ 1013817 w 2538236"/>
              <a:gd name="connsiteY86" fmla="*/ 702126 h 2743200"/>
              <a:gd name="connsiteX87" fmla="*/ 1478762 w 2538236"/>
              <a:gd name="connsiteY87" fmla="*/ 1036863 h 2743200"/>
              <a:gd name="connsiteX88" fmla="*/ 1013817 w 2538236"/>
              <a:gd name="connsiteY88" fmla="*/ 1371600 h 2743200"/>
              <a:gd name="connsiteX89" fmla="*/ 984103 w 2538236"/>
              <a:gd name="connsiteY89" fmla="*/ 1370520 h 2743200"/>
              <a:gd name="connsiteX90" fmla="*/ 1003894 w 2538236"/>
              <a:gd name="connsiteY90" fmla="*/ 1368226 h 2743200"/>
              <a:gd name="connsiteX91" fmla="*/ 1323279 w 2538236"/>
              <a:gd name="connsiteY91" fmla="*/ 1070638 h 2743200"/>
              <a:gd name="connsiteX92" fmla="*/ 923280 w 2538236"/>
              <a:gd name="connsiteY92" fmla="*/ 766878 h 2743200"/>
              <a:gd name="connsiteX93" fmla="*/ 597078 w 2538236"/>
              <a:gd name="connsiteY93" fmla="*/ 894795 h 2743200"/>
              <a:gd name="connsiteX94" fmla="*/ 584791 w 2538236"/>
              <a:gd name="connsiteY94" fmla="*/ 910370 h 2743200"/>
              <a:gd name="connsiteX95" fmla="*/ 597200 w 2538236"/>
              <a:gd name="connsiteY95" fmla="*/ 888094 h 2743200"/>
              <a:gd name="connsiteX96" fmla="*/ 1013817 w 2538236"/>
              <a:gd name="connsiteY96" fmla="*/ 702126 h 2743200"/>
              <a:gd name="connsiteX97" fmla="*/ 1111502 w 2538236"/>
              <a:gd name="connsiteY97" fmla="*/ 533678 h 2743200"/>
              <a:gd name="connsiteX98" fmla="*/ 1726995 w 2538236"/>
              <a:gd name="connsiteY98" fmla="*/ 952639 h 2743200"/>
              <a:gd name="connsiteX99" fmla="*/ 1111502 w 2538236"/>
              <a:gd name="connsiteY99" fmla="*/ 1371600 h 2743200"/>
              <a:gd name="connsiteX100" fmla="*/ 1072166 w 2538236"/>
              <a:gd name="connsiteY100" fmla="*/ 1370248 h 2743200"/>
              <a:gd name="connsiteX101" fmla="*/ 1098365 w 2538236"/>
              <a:gd name="connsiteY101" fmla="*/ 1367377 h 2743200"/>
              <a:gd name="connsiteX102" fmla="*/ 1521167 w 2538236"/>
              <a:gd name="connsiteY102" fmla="*/ 994912 h 2743200"/>
              <a:gd name="connsiteX103" fmla="*/ 991648 w 2538236"/>
              <a:gd name="connsiteY103" fmla="*/ 614722 h 2743200"/>
              <a:gd name="connsiteX104" fmla="*/ 559822 w 2538236"/>
              <a:gd name="connsiteY104" fmla="*/ 774825 h 2743200"/>
              <a:gd name="connsiteX105" fmla="*/ 543556 w 2538236"/>
              <a:gd name="connsiteY105" fmla="*/ 794318 h 2743200"/>
              <a:gd name="connsiteX106" fmla="*/ 559983 w 2538236"/>
              <a:gd name="connsiteY106" fmla="*/ 766438 h 2743200"/>
              <a:gd name="connsiteX107" fmla="*/ 1111502 w 2538236"/>
              <a:gd name="connsiteY107" fmla="*/ 533678 h 2743200"/>
              <a:gd name="connsiteX108" fmla="*/ 1246335 w 2538236"/>
              <a:gd name="connsiteY108" fmla="*/ 309257 h 2743200"/>
              <a:gd name="connsiteX109" fmla="*/ 2060502 w 2538236"/>
              <a:gd name="connsiteY109" fmla="*/ 840428 h 2743200"/>
              <a:gd name="connsiteX110" fmla="*/ 1634415 w 2538236"/>
              <a:gd name="connsiteY110" fmla="*/ 1307491 h 2743200"/>
              <a:gd name="connsiteX111" fmla="*/ 1585829 w 2538236"/>
              <a:gd name="connsiteY111" fmla="*/ 1322761 h 2743200"/>
              <a:gd name="connsiteX112" fmla="*/ 1548935 w 2538236"/>
              <a:gd name="connsiteY112" fmla="*/ 1333275 h 2743200"/>
              <a:gd name="connsiteX113" fmla="*/ 1537606 w 2538236"/>
              <a:gd name="connsiteY113" fmla="*/ 1335980 h 2743200"/>
              <a:gd name="connsiteX114" fmla="*/ 1472305 w 2538236"/>
              <a:gd name="connsiteY114" fmla="*/ 1350427 h 2743200"/>
              <a:gd name="connsiteX115" fmla="*/ 1428262 w 2538236"/>
              <a:gd name="connsiteY115" fmla="*/ 1357815 h 2743200"/>
              <a:gd name="connsiteX116" fmla="*/ 1408315 w 2538236"/>
              <a:gd name="connsiteY116" fmla="*/ 1361018 h 2743200"/>
              <a:gd name="connsiteX117" fmla="*/ 1329579 w 2538236"/>
              <a:gd name="connsiteY117" fmla="*/ 1368858 h 2743200"/>
              <a:gd name="connsiteX118" fmla="*/ 1246335 w 2538236"/>
              <a:gd name="connsiteY118" fmla="*/ 1371600 h 2743200"/>
              <a:gd name="connsiteX119" fmla="*/ 1194302 w 2538236"/>
              <a:gd name="connsiteY119" fmla="*/ 1369886 h 2743200"/>
              <a:gd name="connsiteX120" fmla="*/ 1228958 w 2538236"/>
              <a:gd name="connsiteY120" fmla="*/ 1366246 h 2743200"/>
              <a:gd name="connsiteX121" fmla="*/ 1788235 w 2538236"/>
              <a:gd name="connsiteY121" fmla="*/ 894023 h 2743200"/>
              <a:gd name="connsiteX122" fmla="*/ 1087794 w 2538236"/>
              <a:gd name="connsiteY122" fmla="*/ 412007 h 2743200"/>
              <a:gd name="connsiteX123" fmla="*/ 516580 w 2538236"/>
              <a:gd name="connsiteY123" fmla="*/ 614990 h 2743200"/>
              <a:gd name="connsiteX124" fmla="*/ 495064 w 2538236"/>
              <a:gd name="connsiteY124" fmla="*/ 639705 h 2743200"/>
              <a:gd name="connsiteX125" fmla="*/ 516793 w 2538236"/>
              <a:gd name="connsiteY125" fmla="*/ 604358 h 2743200"/>
              <a:gd name="connsiteX126" fmla="*/ 1246335 w 2538236"/>
              <a:gd name="connsiteY126" fmla="*/ 309257 h 2743200"/>
              <a:gd name="connsiteX127" fmla="*/ 1409551 w 2538236"/>
              <a:gd name="connsiteY127" fmla="*/ 0 h 2743200"/>
              <a:gd name="connsiteX128" fmla="*/ 2538236 w 2538236"/>
              <a:gd name="connsiteY128" fmla="*/ 685800 h 2743200"/>
              <a:gd name="connsiteX129" fmla="*/ 1409551 w 2538236"/>
              <a:gd name="connsiteY129" fmla="*/ 1371600 h 2743200"/>
              <a:gd name="connsiteX130" fmla="*/ 1337418 w 2538236"/>
              <a:gd name="connsiteY130" fmla="*/ 1369387 h 2743200"/>
              <a:gd name="connsiteX131" fmla="*/ 1385461 w 2538236"/>
              <a:gd name="connsiteY131" fmla="*/ 1364688 h 2743200"/>
              <a:gd name="connsiteX132" fmla="*/ 1408315 w 2538236"/>
              <a:gd name="connsiteY132" fmla="*/ 1361018 h 2743200"/>
              <a:gd name="connsiteX133" fmla="*/ 1410418 w 2538236"/>
              <a:gd name="connsiteY133" fmla="*/ 1360809 h 2743200"/>
              <a:gd name="connsiteX134" fmla="*/ 1428262 w 2538236"/>
              <a:gd name="connsiteY134" fmla="*/ 1357815 h 2743200"/>
              <a:gd name="connsiteX135" fmla="*/ 1467087 w 2538236"/>
              <a:gd name="connsiteY135" fmla="*/ 1351581 h 2743200"/>
              <a:gd name="connsiteX136" fmla="*/ 1472305 w 2538236"/>
              <a:gd name="connsiteY136" fmla="*/ 1350427 h 2743200"/>
              <a:gd name="connsiteX137" fmla="*/ 1488443 w 2538236"/>
              <a:gd name="connsiteY137" fmla="*/ 1347720 h 2743200"/>
              <a:gd name="connsiteX138" fmla="*/ 1537606 w 2538236"/>
              <a:gd name="connsiteY138" fmla="*/ 1335980 h 2743200"/>
              <a:gd name="connsiteX139" fmla="*/ 1545816 w 2538236"/>
              <a:gd name="connsiteY139" fmla="*/ 1334164 h 2743200"/>
              <a:gd name="connsiteX140" fmla="*/ 1548935 w 2538236"/>
              <a:gd name="connsiteY140" fmla="*/ 1333275 h 2743200"/>
              <a:gd name="connsiteX141" fmla="*/ 1563246 w 2538236"/>
              <a:gd name="connsiteY141" fmla="*/ 1329858 h 2743200"/>
              <a:gd name="connsiteX142" fmla="*/ 1585829 w 2538236"/>
              <a:gd name="connsiteY142" fmla="*/ 1322761 h 2743200"/>
              <a:gd name="connsiteX143" fmla="*/ 1621322 w 2538236"/>
              <a:gd name="connsiteY143" fmla="*/ 1312645 h 2743200"/>
              <a:gd name="connsiteX144" fmla="*/ 2160791 w 2538236"/>
              <a:gd name="connsiteY144" fmla="*/ 754996 h 2743200"/>
              <a:gd name="connsiteX145" fmla="*/ 1189766 w 2538236"/>
              <a:gd name="connsiteY145" fmla="*/ 132662 h 2743200"/>
              <a:gd name="connsiteX146" fmla="*/ 397889 w 2538236"/>
              <a:gd name="connsiteY146" fmla="*/ 394735 h 2743200"/>
              <a:gd name="connsiteX147" fmla="*/ 368060 w 2538236"/>
              <a:gd name="connsiteY147" fmla="*/ 426644 h 2743200"/>
              <a:gd name="connsiteX148" fmla="*/ 398184 w 2538236"/>
              <a:gd name="connsiteY148" fmla="*/ 381007 h 2743200"/>
              <a:gd name="connsiteX149" fmla="*/ 1409551 w 2538236"/>
              <a:gd name="connsiteY149" fmla="*/ 0 h 2743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2538236" h="2743200">
                <a:moveTo>
                  <a:pt x="1615448" y="1371600"/>
                </a:moveTo>
                <a:lnTo>
                  <a:pt x="1638858" y="1372388"/>
                </a:lnTo>
                <a:lnTo>
                  <a:pt x="1623266" y="1374060"/>
                </a:lnTo>
                <a:cubicBezTo>
                  <a:pt x="1479668" y="1394709"/>
                  <a:pt x="1371647" y="1483996"/>
                  <a:pt x="1371647" y="1591011"/>
                </a:cubicBezTo>
                <a:cubicBezTo>
                  <a:pt x="1371647" y="1713315"/>
                  <a:pt x="1512735" y="1812462"/>
                  <a:pt x="1686776" y="1812462"/>
                </a:cubicBezTo>
                <a:cubicBezTo>
                  <a:pt x="1792832" y="1812462"/>
                  <a:pt x="1886651" y="1775645"/>
                  <a:pt x="1943765" y="1719206"/>
                </a:cubicBezTo>
                <a:lnTo>
                  <a:pt x="1953445" y="1707852"/>
                </a:lnTo>
                <a:lnTo>
                  <a:pt x="1943669" y="1724091"/>
                </a:lnTo>
                <a:cubicBezTo>
                  <a:pt x="1883732" y="1804446"/>
                  <a:pt x="1759270" y="1859668"/>
                  <a:pt x="1615448" y="1859668"/>
                </a:cubicBezTo>
                <a:cubicBezTo>
                  <a:pt x="1413150" y="1859668"/>
                  <a:pt x="1249155" y="1750411"/>
                  <a:pt x="1249155" y="1615634"/>
                </a:cubicBezTo>
                <a:cubicBezTo>
                  <a:pt x="1249155" y="1480858"/>
                  <a:pt x="1413150" y="1371600"/>
                  <a:pt x="1615448" y="1371600"/>
                </a:cubicBezTo>
                <a:close/>
                <a:moveTo>
                  <a:pt x="1524419" y="1371600"/>
                </a:moveTo>
                <a:lnTo>
                  <a:pt x="1554133" y="1372681"/>
                </a:lnTo>
                <a:lnTo>
                  <a:pt x="1534343" y="1374974"/>
                </a:lnTo>
                <a:cubicBezTo>
                  <a:pt x="1352070" y="1403299"/>
                  <a:pt x="1214957" y="1525771"/>
                  <a:pt x="1214957" y="1672563"/>
                </a:cubicBezTo>
                <a:cubicBezTo>
                  <a:pt x="1214957" y="1840325"/>
                  <a:pt x="1394043" y="1976323"/>
                  <a:pt x="1614957" y="1976323"/>
                </a:cubicBezTo>
                <a:cubicBezTo>
                  <a:pt x="1749575" y="1976323"/>
                  <a:pt x="1868662" y="1925821"/>
                  <a:pt x="1941158" y="1848405"/>
                </a:cubicBezTo>
                <a:lnTo>
                  <a:pt x="1953446" y="1832830"/>
                </a:lnTo>
                <a:lnTo>
                  <a:pt x="1941037" y="1855106"/>
                </a:lnTo>
                <a:cubicBezTo>
                  <a:pt x="1864957" y="1965327"/>
                  <a:pt x="1706975" y="2041075"/>
                  <a:pt x="1524419" y="2041075"/>
                </a:cubicBezTo>
                <a:cubicBezTo>
                  <a:pt x="1267638" y="2041075"/>
                  <a:pt x="1059475" y="1891208"/>
                  <a:pt x="1059475" y="1706337"/>
                </a:cubicBezTo>
                <a:cubicBezTo>
                  <a:pt x="1059475" y="1521467"/>
                  <a:pt x="1267638" y="1371600"/>
                  <a:pt x="1524419" y="1371600"/>
                </a:cubicBezTo>
                <a:close/>
                <a:moveTo>
                  <a:pt x="1426735" y="1371600"/>
                </a:moveTo>
                <a:lnTo>
                  <a:pt x="1466070" y="1372952"/>
                </a:lnTo>
                <a:lnTo>
                  <a:pt x="1439872" y="1375823"/>
                </a:lnTo>
                <a:cubicBezTo>
                  <a:pt x="1198579" y="1411274"/>
                  <a:pt x="1017069" y="1564563"/>
                  <a:pt x="1017069" y="1748289"/>
                </a:cubicBezTo>
                <a:cubicBezTo>
                  <a:pt x="1017069" y="1958262"/>
                  <a:pt x="1254143" y="2128479"/>
                  <a:pt x="1546588" y="2128479"/>
                </a:cubicBezTo>
                <a:cubicBezTo>
                  <a:pt x="1724797" y="2128479"/>
                  <a:pt x="1882445" y="2065271"/>
                  <a:pt x="1978415" y="1968376"/>
                </a:cubicBezTo>
                <a:lnTo>
                  <a:pt x="1994680" y="1948882"/>
                </a:lnTo>
                <a:lnTo>
                  <a:pt x="1978254" y="1976762"/>
                </a:lnTo>
                <a:cubicBezTo>
                  <a:pt x="1877539" y="2114716"/>
                  <a:pt x="1668402" y="2209523"/>
                  <a:pt x="1426735" y="2209523"/>
                </a:cubicBezTo>
                <a:cubicBezTo>
                  <a:pt x="1086807" y="2209523"/>
                  <a:pt x="811241" y="2021947"/>
                  <a:pt x="811241" y="1790561"/>
                </a:cubicBezTo>
                <a:cubicBezTo>
                  <a:pt x="811241" y="1559175"/>
                  <a:pt x="1086807" y="1371600"/>
                  <a:pt x="1426735" y="1371600"/>
                </a:cubicBezTo>
                <a:close/>
                <a:moveTo>
                  <a:pt x="1291901" y="1371600"/>
                </a:moveTo>
                <a:lnTo>
                  <a:pt x="1343934" y="1373314"/>
                </a:lnTo>
                <a:lnTo>
                  <a:pt x="1309279" y="1376954"/>
                </a:lnTo>
                <a:cubicBezTo>
                  <a:pt x="990099" y="1421900"/>
                  <a:pt x="750001" y="1616244"/>
                  <a:pt x="750001" y="1849177"/>
                </a:cubicBezTo>
                <a:cubicBezTo>
                  <a:pt x="750001" y="2115388"/>
                  <a:pt x="1063599" y="2331193"/>
                  <a:pt x="1450442" y="2331193"/>
                </a:cubicBezTo>
                <a:cubicBezTo>
                  <a:pt x="1686174" y="2331193"/>
                  <a:pt x="1894709" y="2251056"/>
                  <a:pt x="2021656" y="2128210"/>
                </a:cubicBezTo>
                <a:lnTo>
                  <a:pt x="2043173" y="2103495"/>
                </a:lnTo>
                <a:lnTo>
                  <a:pt x="2021443" y="2138843"/>
                </a:lnTo>
                <a:cubicBezTo>
                  <a:pt x="1888219" y="2313745"/>
                  <a:pt x="1611576" y="2433944"/>
                  <a:pt x="1291901" y="2433944"/>
                </a:cubicBezTo>
                <a:cubicBezTo>
                  <a:pt x="842249" y="2433944"/>
                  <a:pt x="477734" y="2196130"/>
                  <a:pt x="477734" y="1902772"/>
                </a:cubicBezTo>
                <a:cubicBezTo>
                  <a:pt x="477734" y="1701088"/>
                  <a:pt x="650024" y="1525658"/>
                  <a:pt x="903821" y="1435710"/>
                </a:cubicBezTo>
                <a:lnTo>
                  <a:pt x="952407" y="1420440"/>
                </a:lnTo>
                <a:lnTo>
                  <a:pt x="989302" y="1409925"/>
                </a:lnTo>
                <a:lnTo>
                  <a:pt x="1000630" y="1407220"/>
                </a:lnTo>
                <a:lnTo>
                  <a:pt x="1065931" y="1392774"/>
                </a:lnTo>
                <a:lnTo>
                  <a:pt x="1109974" y="1385385"/>
                </a:lnTo>
                <a:lnTo>
                  <a:pt x="1129922" y="1382182"/>
                </a:lnTo>
                <a:lnTo>
                  <a:pt x="1208658" y="1374342"/>
                </a:lnTo>
                <a:cubicBezTo>
                  <a:pt x="1236028" y="1372529"/>
                  <a:pt x="1263798" y="1371600"/>
                  <a:pt x="1291901" y="1371600"/>
                </a:cubicBezTo>
                <a:close/>
                <a:moveTo>
                  <a:pt x="1128685" y="1371600"/>
                </a:moveTo>
                <a:lnTo>
                  <a:pt x="1200818" y="1373814"/>
                </a:lnTo>
                <a:lnTo>
                  <a:pt x="1152776" y="1378513"/>
                </a:lnTo>
                <a:lnTo>
                  <a:pt x="1129922" y="1382182"/>
                </a:lnTo>
                <a:lnTo>
                  <a:pt x="1127818" y="1382392"/>
                </a:lnTo>
                <a:lnTo>
                  <a:pt x="1109974" y="1385385"/>
                </a:lnTo>
                <a:lnTo>
                  <a:pt x="1071150" y="1391619"/>
                </a:lnTo>
                <a:lnTo>
                  <a:pt x="1065931" y="1392774"/>
                </a:lnTo>
                <a:lnTo>
                  <a:pt x="1049793" y="1395481"/>
                </a:lnTo>
                <a:lnTo>
                  <a:pt x="1000630" y="1407220"/>
                </a:lnTo>
                <a:lnTo>
                  <a:pt x="992420" y="1409036"/>
                </a:lnTo>
                <a:lnTo>
                  <a:pt x="989302" y="1409925"/>
                </a:lnTo>
                <a:lnTo>
                  <a:pt x="974991" y="1413342"/>
                </a:lnTo>
                <a:lnTo>
                  <a:pt x="952407" y="1420440"/>
                </a:lnTo>
                <a:lnTo>
                  <a:pt x="916914" y="1430555"/>
                </a:lnTo>
                <a:cubicBezTo>
                  <a:pt x="597178" y="1532389"/>
                  <a:pt x="377445" y="1743851"/>
                  <a:pt x="377445" y="1988204"/>
                </a:cubicBezTo>
                <a:cubicBezTo>
                  <a:pt x="377445" y="2331910"/>
                  <a:pt x="812188" y="2610539"/>
                  <a:pt x="1348471" y="2610539"/>
                </a:cubicBezTo>
                <a:cubicBezTo>
                  <a:pt x="1675267" y="2610539"/>
                  <a:pt x="1964360" y="2507073"/>
                  <a:pt x="2140348" y="2348465"/>
                </a:cubicBezTo>
                <a:lnTo>
                  <a:pt x="2170176" y="2316556"/>
                </a:lnTo>
                <a:lnTo>
                  <a:pt x="2140052" y="2362193"/>
                </a:lnTo>
                <a:cubicBezTo>
                  <a:pt x="1955364" y="2588011"/>
                  <a:pt x="1571851" y="2743200"/>
                  <a:pt x="1128685" y="2743200"/>
                </a:cubicBezTo>
                <a:cubicBezTo>
                  <a:pt x="505330" y="2743200"/>
                  <a:pt x="0" y="2436157"/>
                  <a:pt x="0" y="2057400"/>
                </a:cubicBezTo>
                <a:cubicBezTo>
                  <a:pt x="0" y="1678643"/>
                  <a:pt x="505330" y="1371600"/>
                  <a:pt x="1128685" y="1371600"/>
                </a:cubicBezTo>
                <a:close/>
                <a:moveTo>
                  <a:pt x="922788" y="883532"/>
                </a:moveTo>
                <a:cubicBezTo>
                  <a:pt x="1125086" y="883532"/>
                  <a:pt x="1289082" y="992790"/>
                  <a:pt x="1289082" y="1127566"/>
                </a:cubicBezTo>
                <a:cubicBezTo>
                  <a:pt x="1289082" y="1262342"/>
                  <a:pt x="1125086" y="1371600"/>
                  <a:pt x="922788" y="1371600"/>
                </a:cubicBezTo>
                <a:lnTo>
                  <a:pt x="899379" y="1370813"/>
                </a:lnTo>
                <a:lnTo>
                  <a:pt x="914970" y="1369141"/>
                </a:lnTo>
                <a:cubicBezTo>
                  <a:pt x="1058569" y="1348491"/>
                  <a:pt x="1166589" y="1259205"/>
                  <a:pt x="1166589" y="1152189"/>
                </a:cubicBezTo>
                <a:cubicBezTo>
                  <a:pt x="1166589" y="1029885"/>
                  <a:pt x="1025501" y="930738"/>
                  <a:pt x="851460" y="930738"/>
                </a:cubicBezTo>
                <a:cubicBezTo>
                  <a:pt x="745405" y="930738"/>
                  <a:pt x="651585" y="967555"/>
                  <a:pt x="594472" y="1023994"/>
                </a:cubicBezTo>
                <a:lnTo>
                  <a:pt x="584791" y="1035349"/>
                </a:lnTo>
                <a:lnTo>
                  <a:pt x="594567" y="1019109"/>
                </a:lnTo>
                <a:cubicBezTo>
                  <a:pt x="654505" y="938754"/>
                  <a:pt x="778967" y="883532"/>
                  <a:pt x="922788" y="883532"/>
                </a:cubicBezTo>
                <a:close/>
                <a:moveTo>
                  <a:pt x="1013817" y="702126"/>
                </a:moveTo>
                <a:cubicBezTo>
                  <a:pt x="1270599" y="702126"/>
                  <a:pt x="1478762" y="851993"/>
                  <a:pt x="1478762" y="1036863"/>
                </a:cubicBezTo>
                <a:cubicBezTo>
                  <a:pt x="1478762" y="1221733"/>
                  <a:pt x="1270599" y="1371600"/>
                  <a:pt x="1013817" y="1371600"/>
                </a:cubicBezTo>
                <a:lnTo>
                  <a:pt x="984103" y="1370520"/>
                </a:lnTo>
                <a:lnTo>
                  <a:pt x="1003894" y="1368226"/>
                </a:lnTo>
                <a:cubicBezTo>
                  <a:pt x="1186167" y="1339902"/>
                  <a:pt x="1323279" y="1217429"/>
                  <a:pt x="1323279" y="1070638"/>
                </a:cubicBezTo>
                <a:cubicBezTo>
                  <a:pt x="1323279" y="902875"/>
                  <a:pt x="1144193" y="766878"/>
                  <a:pt x="923280" y="766878"/>
                </a:cubicBezTo>
                <a:cubicBezTo>
                  <a:pt x="788661" y="766878"/>
                  <a:pt x="669574" y="817379"/>
                  <a:pt x="597078" y="894795"/>
                </a:cubicBezTo>
                <a:lnTo>
                  <a:pt x="584791" y="910370"/>
                </a:lnTo>
                <a:lnTo>
                  <a:pt x="597200" y="888094"/>
                </a:lnTo>
                <a:cubicBezTo>
                  <a:pt x="673279" y="777873"/>
                  <a:pt x="831262" y="702126"/>
                  <a:pt x="1013817" y="702126"/>
                </a:cubicBezTo>
                <a:close/>
                <a:moveTo>
                  <a:pt x="1111502" y="533678"/>
                </a:moveTo>
                <a:cubicBezTo>
                  <a:pt x="1451429" y="533678"/>
                  <a:pt x="1726995" y="721253"/>
                  <a:pt x="1726995" y="952639"/>
                </a:cubicBezTo>
                <a:cubicBezTo>
                  <a:pt x="1726995" y="1184025"/>
                  <a:pt x="1451429" y="1371600"/>
                  <a:pt x="1111502" y="1371600"/>
                </a:cubicBezTo>
                <a:lnTo>
                  <a:pt x="1072166" y="1370248"/>
                </a:lnTo>
                <a:lnTo>
                  <a:pt x="1098365" y="1367377"/>
                </a:lnTo>
                <a:cubicBezTo>
                  <a:pt x="1339658" y="1331926"/>
                  <a:pt x="1521167" y="1178638"/>
                  <a:pt x="1521167" y="994912"/>
                </a:cubicBezTo>
                <a:cubicBezTo>
                  <a:pt x="1521167" y="784938"/>
                  <a:pt x="1284094" y="614722"/>
                  <a:pt x="991648" y="614722"/>
                </a:cubicBezTo>
                <a:cubicBezTo>
                  <a:pt x="813439" y="614722"/>
                  <a:pt x="655792" y="677930"/>
                  <a:pt x="559822" y="774825"/>
                </a:cubicBezTo>
                <a:lnTo>
                  <a:pt x="543556" y="794318"/>
                </a:lnTo>
                <a:lnTo>
                  <a:pt x="559983" y="766438"/>
                </a:lnTo>
                <a:cubicBezTo>
                  <a:pt x="660697" y="628484"/>
                  <a:pt x="869834" y="533678"/>
                  <a:pt x="1111502" y="533678"/>
                </a:cubicBezTo>
                <a:close/>
                <a:moveTo>
                  <a:pt x="1246335" y="309257"/>
                </a:moveTo>
                <a:cubicBezTo>
                  <a:pt x="1695987" y="309257"/>
                  <a:pt x="2060502" y="547070"/>
                  <a:pt x="2060502" y="840428"/>
                </a:cubicBezTo>
                <a:cubicBezTo>
                  <a:pt x="2060502" y="1042112"/>
                  <a:pt x="1888212" y="1217542"/>
                  <a:pt x="1634415" y="1307491"/>
                </a:cubicBezTo>
                <a:lnTo>
                  <a:pt x="1585829" y="1322761"/>
                </a:lnTo>
                <a:lnTo>
                  <a:pt x="1548935" y="1333275"/>
                </a:lnTo>
                <a:lnTo>
                  <a:pt x="1537606" y="1335980"/>
                </a:lnTo>
                <a:lnTo>
                  <a:pt x="1472305" y="1350427"/>
                </a:lnTo>
                <a:lnTo>
                  <a:pt x="1428262" y="1357815"/>
                </a:lnTo>
                <a:lnTo>
                  <a:pt x="1408315" y="1361018"/>
                </a:lnTo>
                <a:lnTo>
                  <a:pt x="1329579" y="1368858"/>
                </a:lnTo>
                <a:cubicBezTo>
                  <a:pt x="1302209" y="1370671"/>
                  <a:pt x="1274438" y="1371600"/>
                  <a:pt x="1246335" y="1371600"/>
                </a:cubicBezTo>
                <a:lnTo>
                  <a:pt x="1194302" y="1369886"/>
                </a:lnTo>
                <a:lnTo>
                  <a:pt x="1228958" y="1366246"/>
                </a:lnTo>
                <a:cubicBezTo>
                  <a:pt x="1548137" y="1321300"/>
                  <a:pt x="1788235" y="1126956"/>
                  <a:pt x="1788235" y="894023"/>
                </a:cubicBezTo>
                <a:cubicBezTo>
                  <a:pt x="1788235" y="627813"/>
                  <a:pt x="1474637" y="412007"/>
                  <a:pt x="1087794" y="412007"/>
                </a:cubicBezTo>
                <a:cubicBezTo>
                  <a:pt x="852062" y="412007"/>
                  <a:pt x="643528" y="492144"/>
                  <a:pt x="516580" y="614990"/>
                </a:cubicBezTo>
                <a:lnTo>
                  <a:pt x="495064" y="639705"/>
                </a:lnTo>
                <a:lnTo>
                  <a:pt x="516793" y="604358"/>
                </a:lnTo>
                <a:cubicBezTo>
                  <a:pt x="650017" y="429455"/>
                  <a:pt x="926661" y="309257"/>
                  <a:pt x="1246335" y="309257"/>
                </a:cubicBezTo>
                <a:close/>
                <a:moveTo>
                  <a:pt x="1409551" y="0"/>
                </a:moveTo>
                <a:cubicBezTo>
                  <a:pt x="2032907" y="0"/>
                  <a:pt x="2538236" y="307043"/>
                  <a:pt x="2538236" y="685800"/>
                </a:cubicBezTo>
                <a:cubicBezTo>
                  <a:pt x="2538236" y="1064557"/>
                  <a:pt x="2032906" y="1371600"/>
                  <a:pt x="1409551" y="1371600"/>
                </a:cubicBezTo>
                <a:lnTo>
                  <a:pt x="1337418" y="1369387"/>
                </a:lnTo>
                <a:lnTo>
                  <a:pt x="1385461" y="1364688"/>
                </a:lnTo>
                <a:lnTo>
                  <a:pt x="1408315" y="1361018"/>
                </a:lnTo>
                <a:lnTo>
                  <a:pt x="1410418" y="1360809"/>
                </a:lnTo>
                <a:lnTo>
                  <a:pt x="1428262" y="1357815"/>
                </a:lnTo>
                <a:lnTo>
                  <a:pt x="1467087" y="1351581"/>
                </a:lnTo>
                <a:lnTo>
                  <a:pt x="1472305" y="1350427"/>
                </a:lnTo>
                <a:lnTo>
                  <a:pt x="1488443" y="1347720"/>
                </a:lnTo>
                <a:lnTo>
                  <a:pt x="1537606" y="1335980"/>
                </a:lnTo>
                <a:lnTo>
                  <a:pt x="1545816" y="1334164"/>
                </a:lnTo>
                <a:lnTo>
                  <a:pt x="1548935" y="1333275"/>
                </a:lnTo>
                <a:lnTo>
                  <a:pt x="1563246" y="1329858"/>
                </a:lnTo>
                <a:lnTo>
                  <a:pt x="1585829" y="1322761"/>
                </a:lnTo>
                <a:lnTo>
                  <a:pt x="1621322" y="1312645"/>
                </a:lnTo>
                <a:cubicBezTo>
                  <a:pt x="1941058" y="1210811"/>
                  <a:pt x="2160791" y="999349"/>
                  <a:pt x="2160791" y="754996"/>
                </a:cubicBezTo>
                <a:cubicBezTo>
                  <a:pt x="2160791" y="411290"/>
                  <a:pt x="1726048" y="132662"/>
                  <a:pt x="1189766" y="132662"/>
                </a:cubicBezTo>
                <a:cubicBezTo>
                  <a:pt x="862969" y="132662"/>
                  <a:pt x="573877" y="236127"/>
                  <a:pt x="397889" y="394735"/>
                </a:cubicBezTo>
                <a:lnTo>
                  <a:pt x="368060" y="426644"/>
                </a:lnTo>
                <a:lnTo>
                  <a:pt x="398184" y="381007"/>
                </a:lnTo>
                <a:cubicBezTo>
                  <a:pt x="582873" y="155189"/>
                  <a:pt x="966385" y="0"/>
                  <a:pt x="1409551" y="0"/>
                </a:cubicBezTo>
                <a:close/>
              </a:path>
            </a:pathLst>
          </a:custGeom>
          <a:gradFill flip="none" rotWithShape="1">
            <a:gsLst>
              <a:gs pos="90000">
                <a:srgbClr val="FFC000"/>
              </a:gs>
              <a:gs pos="54176">
                <a:srgbClr val="FF6701"/>
              </a:gs>
              <a:gs pos="14000">
                <a:schemeClr val="accent6">
                  <a:lumMod val="0"/>
                </a:schemeClr>
              </a:gs>
              <a:gs pos="44000">
                <a:srgbClr val="FF6600">
                  <a:lumMod val="73000"/>
                </a:srgbClr>
              </a:gs>
              <a:gs pos="76000">
                <a:srgbClr val="FF6600">
                  <a:lumMod val="99000"/>
                  <a:lumOff val="1000"/>
                </a:srgbClr>
              </a:gs>
            </a:gsLst>
            <a:path path="circle">
              <a:fillToRect l="50000" t="50000" r="50000" b="50000"/>
            </a:path>
            <a:tileRect/>
          </a:gradFill>
          <a:ln>
            <a:noFill/>
          </a:ln>
          <a:effectLst/>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7 Forma libre"/>
          <p:cNvSpPr/>
          <p:nvPr/>
        </p:nvSpPr>
        <p:spPr>
          <a:xfrm>
            <a:off x="-8627" y="-1"/>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rgbClr val="FF99FF"/>
              </a:gs>
              <a:gs pos="41000">
                <a:srgbClr val="9FFFEF"/>
              </a:gs>
              <a:gs pos="55000">
                <a:schemeClr val="accent1">
                  <a:lumMod val="75000"/>
                </a:schemeClr>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10800000">
            <a:off x="-16412" y="5803101"/>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rgbClr val="FF99FF"/>
              </a:gs>
              <a:gs pos="41000">
                <a:srgbClr val="9FFFEF"/>
              </a:gs>
              <a:gs pos="55000">
                <a:schemeClr val="accent1">
                  <a:lumMod val="75000"/>
                </a:schemeClr>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6412" y="0"/>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10862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3" presetClass="exit" presetSubtype="272" fill="hold" grpId="0" nodeType="withEffect">
                                  <p:stCondLst>
                                    <p:cond delay="0"/>
                                  </p:stCondLst>
                                  <p:childTnLst>
                                    <p:anim calcmode="lin" valueType="num">
                                      <p:cBhvr>
                                        <p:cTn id="9" dur="3000"/>
                                        <p:tgtEl>
                                          <p:spTgt spid="5"/>
                                        </p:tgtEl>
                                        <p:attrNameLst>
                                          <p:attrName>ppt_w</p:attrName>
                                        </p:attrNameLst>
                                      </p:cBhvr>
                                      <p:tavLst>
                                        <p:tav tm="0">
                                          <p:val>
                                            <p:strVal val="ppt_w"/>
                                          </p:val>
                                        </p:tav>
                                        <p:tav tm="100000">
                                          <p:val>
                                            <p:strVal val="4/3*ppt_w"/>
                                          </p:val>
                                        </p:tav>
                                      </p:tavLst>
                                    </p:anim>
                                    <p:anim calcmode="lin" valueType="num">
                                      <p:cBhvr>
                                        <p:cTn id="10" dur="3000"/>
                                        <p:tgtEl>
                                          <p:spTgt spid="5"/>
                                        </p:tgtEl>
                                        <p:attrNameLst>
                                          <p:attrName>ppt_h</p:attrName>
                                        </p:attrNameLst>
                                      </p:cBhvr>
                                      <p:tavLst>
                                        <p:tav tm="0">
                                          <p:val>
                                            <p:strVal val="ppt_h"/>
                                          </p:val>
                                        </p:tav>
                                        <p:tav tm="100000">
                                          <p:val>
                                            <p:strVal val="4/3*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mph" presetSubtype="0" fill="hold" grpId="1" nodeType="withEffect">
                                  <p:stCondLst>
                                    <p:cond delay="0"/>
                                  </p:stCondLst>
                                  <p:childTnLst>
                                    <p:animRot by="21600000">
                                      <p:cBhvr>
                                        <p:cTn id="13" dur="3000" fill="hold"/>
                                        <p:tgtEl>
                                          <p:spTgt spid="5"/>
                                        </p:tgtEl>
                                        <p:attrNameLst>
                                          <p:attrName>r</p:attrName>
                                        </p:attrNameLst>
                                      </p:cBhvr>
                                    </p:animRot>
                                  </p:childTnLst>
                                </p:cTn>
                              </p:par>
                              <p:par>
                                <p:cTn id="14" presetID="23" presetClass="entr" presetSubtype="28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strVal val="4/3*#ppt_w"/>
                                          </p:val>
                                        </p:tav>
                                        <p:tav tm="100000">
                                          <p:val>
                                            <p:strVal val="#ppt_w"/>
                                          </p:val>
                                        </p:tav>
                                      </p:tavLst>
                                    </p:anim>
                                    <p:anim calcmode="lin" valueType="num">
                                      <p:cBhvr>
                                        <p:cTn id="17" dur="3000" fill="hold"/>
                                        <p:tgtEl>
                                          <p:spTgt spid="7"/>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heel(8)">
                                      <p:cBhvr>
                                        <p:cTn id="2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18.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11"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brightnessContrast bright="19000"/>
                    </a14:imgEffect>
                  </a14:imgLayer>
                </a14:imgProps>
              </a:ext>
              <a:ext uri="{28A0092B-C50C-407E-A947-70E740481C1C}">
                <a14:useLocalDpi xmlns:a14="http://schemas.microsoft.com/office/drawing/2010/main" val="0"/>
              </a:ext>
            </a:extLst>
          </a:blip>
          <a:srcRect/>
          <a:stretch>
            <a:fillRect/>
          </a:stretch>
        </p:blipFill>
        <p:spPr bwMode="auto">
          <a:xfrm>
            <a:off x="4894987" y="1362372"/>
            <a:ext cx="2308265" cy="4149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14000"/>
                    </a14:imgEffect>
                  </a14:imgLayer>
                </a14:imgProps>
              </a:ext>
              <a:ext uri="{28A0092B-C50C-407E-A947-70E740481C1C}">
                <a14:useLocalDpi xmlns:a14="http://schemas.microsoft.com/office/drawing/2010/main" val="0"/>
              </a:ext>
            </a:extLst>
          </a:blip>
          <a:srcRect/>
          <a:stretch>
            <a:fillRect/>
          </a:stretch>
        </p:blipFill>
        <p:spPr bwMode="auto">
          <a:xfrm flipH="1">
            <a:off x="1979712" y="1372461"/>
            <a:ext cx="2308265" cy="4149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14000"/>
                    </a14:imgEffect>
                  </a14:imgLayer>
                </a14:imgProps>
              </a:ext>
              <a:ext uri="{28A0092B-C50C-407E-A947-70E740481C1C}">
                <a14:useLocalDpi xmlns:a14="http://schemas.microsoft.com/office/drawing/2010/main" val="0"/>
              </a:ext>
            </a:extLst>
          </a:blip>
          <a:srcRect/>
          <a:stretch>
            <a:fillRect/>
          </a:stretch>
        </p:blipFill>
        <p:spPr bwMode="auto">
          <a:xfrm rot="16200000">
            <a:off x="3400322" y="-88347"/>
            <a:ext cx="2308265" cy="4149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5" cstate="email">
            <a:extLst>
              <a:ext uri="{BEBA8EAE-BF5A-486C-A8C5-ECC9F3942E4B}">
                <a14:imgProps xmlns:a14="http://schemas.microsoft.com/office/drawing/2010/main">
                  <a14:imgLayer r:embed="rId4">
                    <a14:imgEffect>
                      <a14:brightnessContrast bright="14000"/>
                    </a14:imgEffect>
                  </a14:imgLayer>
                </a14:imgProps>
              </a:ext>
              <a:ext uri="{28A0092B-C50C-407E-A947-70E740481C1C}">
                <a14:useLocalDpi xmlns:a14="http://schemas.microsoft.com/office/drawing/2010/main" val="0"/>
              </a:ext>
            </a:extLst>
          </a:blip>
          <a:srcRect/>
          <a:stretch>
            <a:fillRect/>
          </a:stretch>
        </p:blipFill>
        <p:spPr bwMode="auto">
          <a:xfrm rot="5400000">
            <a:off x="3400321" y="2837782"/>
            <a:ext cx="2308265" cy="4149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24503"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rgbClr val="002060">
                  <a:lumMod val="97000"/>
                </a:srgbClr>
              </a:gs>
              <a:gs pos="47000">
                <a:srgbClr val="FF6600">
                  <a:lumMod val="76000"/>
                  <a:lumOff val="24000"/>
                </a:srgbClr>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307465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4"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ppt_x"/>
                                          </p:val>
                                        </p:tav>
                                        <p:tav tm="100000">
                                          <p:val>
                                            <p:strVal val="#ppt_x"/>
                                          </p:val>
                                        </p:tav>
                                      </p:tavLst>
                                    </p:anim>
                                    <p:anim calcmode="lin" valueType="num">
                                      <p:cBhvr additive="base">
                                        <p:cTn id="11" dur="3000" fill="hold"/>
                                        <p:tgtEl>
                                          <p:spTgt spid="13"/>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3000" fill="hold"/>
                                        <p:tgtEl>
                                          <p:spTgt spid="13"/>
                                        </p:tgtEl>
                                        <p:attrNameLst>
                                          <p:attrName>ppt_w</p:attrName>
                                        </p:attrNameLst>
                                      </p:cBhvr>
                                      <p:tavLst>
                                        <p:tav tm="0">
                                          <p:val>
                                            <p:strVal val="#ppt_w"/>
                                          </p:val>
                                        </p:tav>
                                        <p:tav tm="100000">
                                          <p:val>
                                            <p:strVal val="#ppt_w"/>
                                          </p:val>
                                        </p:tav>
                                      </p:tavLst>
                                    </p:anim>
                                    <p:anim calcmode="lin" valueType="num">
                                      <p:cBhvr>
                                        <p:cTn id="15" dur="3000" fill="hold"/>
                                        <p:tgtEl>
                                          <p:spTgt spid="13"/>
                                        </p:tgtEl>
                                        <p:attrNameLst>
                                          <p:attrName>ppt_h</p:attrName>
                                        </p:attrNameLst>
                                      </p:cBhvr>
                                      <p:tavLst>
                                        <p:tav tm="0" fmla="#ppt_h*sin(2.5*pi*$)">
                                          <p:val>
                                            <p:fltVal val="0"/>
                                          </p:val>
                                        </p:tav>
                                        <p:tav tm="100000">
                                          <p:val>
                                            <p:fltVal val="1"/>
                                          </p:val>
                                        </p:tav>
                                      </p:tavLst>
                                    </p:anim>
                                  </p:childTnLst>
                                </p:cTn>
                              </p:par>
                              <p:par>
                                <p:cTn id="16" presetID="2" presetClass="entr" presetSubtype="8"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ppt_y"/>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3000" fill="hold"/>
                                        <p:tgtEl>
                                          <p:spTgt spid="11"/>
                                        </p:tgtEl>
                                        <p:attrNameLst>
                                          <p:attrName>ppt_w</p:attrName>
                                        </p:attrNameLst>
                                      </p:cBhvr>
                                      <p:tavLst>
                                        <p:tav tm="0" fmla="#ppt_w*sin(2.5*pi*$)">
                                          <p:val>
                                            <p:fltVal val="0"/>
                                          </p:val>
                                        </p:tav>
                                        <p:tav tm="100000">
                                          <p:val>
                                            <p:fltVal val="1"/>
                                          </p:val>
                                        </p:tav>
                                      </p:tavLst>
                                    </p:anim>
                                    <p:anim calcmode="lin" valueType="num">
                                      <p:cBhvr>
                                        <p:cTn id="23" dur="3000" fill="hold"/>
                                        <p:tgtEl>
                                          <p:spTgt spid="11"/>
                                        </p:tgtEl>
                                        <p:attrNameLst>
                                          <p:attrName>ppt_h</p:attrName>
                                        </p:attrNameLst>
                                      </p:cBhvr>
                                      <p:tavLst>
                                        <p:tav tm="0">
                                          <p:val>
                                            <p:strVal val="#ppt_h"/>
                                          </p:val>
                                        </p:tav>
                                        <p:tav tm="100000">
                                          <p:val>
                                            <p:strVal val="#ppt_h"/>
                                          </p:val>
                                        </p:tav>
                                      </p:tavLst>
                                    </p:anim>
                                  </p:childTnLst>
                                </p:cTn>
                              </p:par>
                              <p:par>
                                <p:cTn id="24" presetID="2" presetClass="entr" presetSubtype="1"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ppt_x"/>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p:cTn id="30" dur="3000" fill="hold"/>
                                        <p:tgtEl>
                                          <p:spTgt spid="14"/>
                                        </p:tgtEl>
                                        <p:attrNameLst>
                                          <p:attrName>ppt_w</p:attrName>
                                        </p:attrNameLst>
                                      </p:cBhvr>
                                      <p:tavLst>
                                        <p:tav tm="0">
                                          <p:val>
                                            <p:strVal val="#ppt_w"/>
                                          </p:val>
                                        </p:tav>
                                        <p:tav tm="100000">
                                          <p:val>
                                            <p:strVal val="#ppt_w"/>
                                          </p:val>
                                        </p:tav>
                                      </p:tavLst>
                                    </p:anim>
                                    <p:anim calcmode="lin" valueType="num">
                                      <p:cBhvr>
                                        <p:cTn id="31" dur="3000" fill="hold"/>
                                        <p:tgtEl>
                                          <p:spTgt spid="14"/>
                                        </p:tgtEl>
                                        <p:attrNameLst>
                                          <p:attrName>ppt_h</p:attrName>
                                        </p:attrNameLst>
                                      </p:cBhvr>
                                      <p:tavLst>
                                        <p:tav tm="0" fmla="#ppt_h*sin(2.5*pi*$)">
                                          <p:val>
                                            <p:fltVal val="0"/>
                                          </p:val>
                                        </p:tav>
                                        <p:tav tm="100000">
                                          <p:val>
                                            <p:fltVal val="1"/>
                                          </p:val>
                                        </p:tav>
                                      </p:tavLst>
                                    </p:anim>
                                  </p:childTnLst>
                                </p:cTn>
                              </p:par>
                              <p:par>
                                <p:cTn id="32" presetID="2" presetClass="entr" presetSubtype="2"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fmla="#ppt_w*sin(2.5*pi*$)">
                                          <p:val>
                                            <p:fltVal val="0"/>
                                          </p:val>
                                        </p:tav>
                                        <p:tav tm="100000">
                                          <p:val>
                                            <p:fltVal val="1"/>
                                          </p:val>
                                        </p:tav>
                                      </p:tavLst>
                                    </p:anim>
                                    <p:anim calcmode="lin" valueType="num">
                                      <p:cBhvr>
                                        <p:cTn id="39" dur="3000" fill="hold"/>
                                        <p:tgtEl>
                                          <p:spTgt spid="12"/>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500"/>
                                        <p:tgtEl>
                                          <p:spTgt spid="12"/>
                                        </p:tgtEl>
                                        <p:attrNameLst>
                                          <p:attrName>ppt_x</p:attrName>
                                        </p:attrNameLst>
                                      </p:cBhvr>
                                      <p:tavLst>
                                        <p:tav tm="0">
                                          <p:val>
                                            <p:strVal val="ppt_x"/>
                                          </p:val>
                                        </p:tav>
                                        <p:tav tm="100000">
                                          <p:val>
                                            <p:strVal val="1+ppt_w/2"/>
                                          </p:val>
                                        </p:tav>
                                      </p:tavLst>
                                    </p:anim>
                                    <p:anim calcmode="lin" valueType="num">
                                      <p:cBhvr additive="base">
                                        <p:cTn id="43" dur="3500"/>
                                        <p:tgtEl>
                                          <p:spTgt spid="12"/>
                                        </p:tgtEl>
                                        <p:attrNameLst>
                                          <p:attrName>ppt_y</p:attrName>
                                        </p:attrNameLst>
                                      </p:cBhvr>
                                      <p:tavLst>
                                        <p:tav tm="0">
                                          <p:val>
                                            <p:strVal val="ppt_y"/>
                                          </p:val>
                                        </p:tav>
                                        <p:tav tm="100000">
                                          <p:val>
                                            <p:strVal val="ppt_y"/>
                                          </p:val>
                                        </p:tav>
                                      </p:tavLst>
                                    </p:anim>
                                    <p:set>
                                      <p:cBhvr>
                                        <p:cTn id="44" dur="1" fill="hold">
                                          <p:stCondLst>
                                            <p:cond delay="3499"/>
                                          </p:stCondLst>
                                        </p:cTn>
                                        <p:tgtEl>
                                          <p:spTgt spid="12"/>
                                        </p:tgtEl>
                                        <p:attrNameLst>
                                          <p:attrName>style.visibility</p:attrName>
                                        </p:attrNameLst>
                                      </p:cBhvr>
                                      <p:to>
                                        <p:strVal val="hidden"/>
                                      </p:to>
                                    </p:set>
                                  </p:childTnLst>
                                </p:cTn>
                              </p:par>
                              <p:par>
                                <p:cTn id="45" presetID="19" presetClass="exit" presetSubtype="10" fill="hold" nodeType="withEffect">
                                  <p:stCondLst>
                                    <p:cond delay="0"/>
                                  </p:stCondLst>
                                  <p:childTnLst>
                                    <p:anim calcmode="lin" valueType="num">
                                      <p:cBhvr>
                                        <p:cTn id="46" dur="3000"/>
                                        <p:tgtEl>
                                          <p:spTgt spid="12"/>
                                        </p:tgtEl>
                                        <p:attrNameLst>
                                          <p:attrName>ppt_h</p:attrName>
                                        </p:attrNameLst>
                                      </p:cBhvr>
                                      <p:tavLst>
                                        <p:tav tm="0">
                                          <p:val>
                                            <p:strVal val="ppt_h"/>
                                          </p:val>
                                        </p:tav>
                                        <p:tav tm="100000">
                                          <p:val>
                                            <p:strVal val="ppt_h"/>
                                          </p:val>
                                        </p:tav>
                                      </p:tavLst>
                                    </p:anim>
                                    <p:anim calcmode="lin" valueType="num">
                                      <p:cBhvr>
                                        <p:cTn id="4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12"/>
                                        </p:tgtEl>
                                        <p:attrNameLst>
                                          <p:attrName>style.visibility</p:attrName>
                                        </p:attrNameLst>
                                      </p:cBhvr>
                                      <p:to>
                                        <p:strVal val="hidden"/>
                                      </p:to>
                                    </p:set>
                                  </p:childTnLst>
                                </p:cTn>
                              </p:par>
                              <p:par>
                                <p:cTn id="49" presetID="2" presetClass="exit" presetSubtype="1" fill="hold" nodeType="withEffect">
                                  <p:stCondLst>
                                    <p:cond delay="0"/>
                                  </p:stCondLst>
                                  <p:childTnLst>
                                    <p:anim calcmode="lin" valueType="num">
                                      <p:cBhvr additive="base">
                                        <p:cTn id="50" dur="3500"/>
                                        <p:tgtEl>
                                          <p:spTgt spid="14"/>
                                        </p:tgtEl>
                                        <p:attrNameLst>
                                          <p:attrName>ppt_x</p:attrName>
                                        </p:attrNameLst>
                                      </p:cBhvr>
                                      <p:tavLst>
                                        <p:tav tm="0">
                                          <p:val>
                                            <p:strVal val="ppt_x"/>
                                          </p:val>
                                        </p:tav>
                                        <p:tav tm="100000">
                                          <p:val>
                                            <p:strVal val="ppt_x"/>
                                          </p:val>
                                        </p:tav>
                                      </p:tavLst>
                                    </p:anim>
                                    <p:anim calcmode="lin" valueType="num">
                                      <p:cBhvr additive="base">
                                        <p:cTn id="51" dur="3500"/>
                                        <p:tgtEl>
                                          <p:spTgt spid="14"/>
                                        </p:tgtEl>
                                        <p:attrNameLst>
                                          <p:attrName>ppt_y</p:attrName>
                                        </p:attrNameLst>
                                      </p:cBhvr>
                                      <p:tavLst>
                                        <p:tav tm="0">
                                          <p:val>
                                            <p:strVal val="ppt_y"/>
                                          </p:val>
                                        </p:tav>
                                        <p:tav tm="100000">
                                          <p:val>
                                            <p:strVal val="0-ppt_h/2"/>
                                          </p:val>
                                        </p:tav>
                                      </p:tavLst>
                                    </p:anim>
                                    <p:set>
                                      <p:cBhvr>
                                        <p:cTn id="52" dur="1" fill="hold">
                                          <p:stCondLst>
                                            <p:cond delay="3499"/>
                                          </p:stCondLst>
                                        </p:cTn>
                                        <p:tgtEl>
                                          <p:spTgt spid="14"/>
                                        </p:tgtEl>
                                        <p:attrNameLst>
                                          <p:attrName>style.visibility</p:attrName>
                                        </p:attrNameLst>
                                      </p:cBhvr>
                                      <p:to>
                                        <p:strVal val="hidden"/>
                                      </p:to>
                                    </p:set>
                                  </p:childTnLst>
                                </p:cTn>
                              </p:par>
                              <p:par>
                                <p:cTn id="53" presetID="19" presetClass="exit" presetSubtype="5" fill="hold" nodeType="withEffect">
                                  <p:stCondLst>
                                    <p:cond delay="0"/>
                                  </p:stCondLst>
                                  <p:childTnLst>
                                    <p:anim calcmode="lin" valueType="num">
                                      <p:cBhvr>
                                        <p:cTn id="54" dur="3000"/>
                                        <p:tgtEl>
                                          <p:spTgt spid="14"/>
                                        </p:tgtEl>
                                        <p:attrNameLst>
                                          <p:attrName>ppt_w</p:attrName>
                                        </p:attrNameLst>
                                      </p:cBhvr>
                                      <p:tavLst>
                                        <p:tav tm="0">
                                          <p:val>
                                            <p:strVal val="ppt_w"/>
                                          </p:val>
                                        </p:tav>
                                        <p:tav tm="100000">
                                          <p:val>
                                            <p:strVal val="ppt_w"/>
                                          </p:val>
                                        </p:tav>
                                      </p:tavLst>
                                    </p:anim>
                                    <p:anim calcmode="lin" valueType="num">
                                      <p:cBhvr>
                                        <p:cTn id="55"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 dur="1" fill="hold">
                                          <p:stCondLst>
                                            <p:cond delay="2999"/>
                                          </p:stCondLst>
                                        </p:cTn>
                                        <p:tgtEl>
                                          <p:spTgt spid="14"/>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500"/>
                                        <p:tgtEl>
                                          <p:spTgt spid="11"/>
                                        </p:tgtEl>
                                        <p:attrNameLst>
                                          <p:attrName>ppt_x</p:attrName>
                                        </p:attrNameLst>
                                      </p:cBhvr>
                                      <p:tavLst>
                                        <p:tav tm="0">
                                          <p:val>
                                            <p:strVal val="ppt_x"/>
                                          </p:val>
                                        </p:tav>
                                        <p:tav tm="100000">
                                          <p:val>
                                            <p:strVal val="0-ppt_w/2"/>
                                          </p:val>
                                        </p:tav>
                                      </p:tavLst>
                                    </p:anim>
                                    <p:anim calcmode="lin" valueType="num">
                                      <p:cBhvr additive="base">
                                        <p:cTn id="59" dur="3500"/>
                                        <p:tgtEl>
                                          <p:spTgt spid="11"/>
                                        </p:tgtEl>
                                        <p:attrNameLst>
                                          <p:attrName>ppt_y</p:attrName>
                                        </p:attrNameLst>
                                      </p:cBhvr>
                                      <p:tavLst>
                                        <p:tav tm="0">
                                          <p:val>
                                            <p:strVal val="ppt_y"/>
                                          </p:val>
                                        </p:tav>
                                        <p:tav tm="100000">
                                          <p:val>
                                            <p:strVal val="ppt_y"/>
                                          </p:val>
                                        </p:tav>
                                      </p:tavLst>
                                    </p:anim>
                                    <p:set>
                                      <p:cBhvr>
                                        <p:cTn id="60" dur="1" fill="hold">
                                          <p:stCondLst>
                                            <p:cond delay="3499"/>
                                          </p:stCondLst>
                                        </p:cTn>
                                        <p:tgtEl>
                                          <p:spTgt spid="11"/>
                                        </p:tgtEl>
                                        <p:attrNameLst>
                                          <p:attrName>style.visibility</p:attrName>
                                        </p:attrNameLst>
                                      </p:cBhvr>
                                      <p:to>
                                        <p:strVal val="hidden"/>
                                      </p:to>
                                    </p:set>
                                  </p:childTnLst>
                                </p:cTn>
                              </p:par>
                              <p:par>
                                <p:cTn id="61" presetID="19" presetClass="exit" presetSubtype="10" fill="hold" nodeType="withEffect">
                                  <p:stCondLst>
                                    <p:cond delay="0"/>
                                  </p:stCondLst>
                                  <p:childTnLst>
                                    <p:anim calcmode="lin" valueType="num">
                                      <p:cBhvr>
                                        <p:cTn id="62" dur="3000"/>
                                        <p:tgtEl>
                                          <p:spTgt spid="11"/>
                                        </p:tgtEl>
                                        <p:attrNameLst>
                                          <p:attrName>ppt_h</p:attrName>
                                        </p:attrNameLst>
                                      </p:cBhvr>
                                      <p:tavLst>
                                        <p:tav tm="0">
                                          <p:val>
                                            <p:strVal val="ppt_h"/>
                                          </p:val>
                                        </p:tav>
                                        <p:tav tm="100000">
                                          <p:val>
                                            <p:strVal val="ppt_h"/>
                                          </p:val>
                                        </p:tav>
                                      </p:tavLst>
                                    </p:anim>
                                    <p:anim calcmode="lin" valueType="num">
                                      <p:cBhvr>
                                        <p:cTn id="6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2999"/>
                                          </p:stCondLst>
                                        </p:cTn>
                                        <p:tgtEl>
                                          <p:spTgt spid="11"/>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500"/>
                                        <p:tgtEl>
                                          <p:spTgt spid="13"/>
                                        </p:tgtEl>
                                        <p:attrNameLst>
                                          <p:attrName>ppt_x</p:attrName>
                                        </p:attrNameLst>
                                      </p:cBhvr>
                                      <p:tavLst>
                                        <p:tav tm="0">
                                          <p:val>
                                            <p:strVal val="ppt_x"/>
                                          </p:val>
                                        </p:tav>
                                        <p:tav tm="100000">
                                          <p:val>
                                            <p:strVal val="ppt_x"/>
                                          </p:val>
                                        </p:tav>
                                      </p:tavLst>
                                    </p:anim>
                                    <p:anim calcmode="lin" valueType="num">
                                      <p:cBhvr additive="base">
                                        <p:cTn id="67" dur="3500"/>
                                        <p:tgtEl>
                                          <p:spTgt spid="13"/>
                                        </p:tgtEl>
                                        <p:attrNameLst>
                                          <p:attrName>ppt_y</p:attrName>
                                        </p:attrNameLst>
                                      </p:cBhvr>
                                      <p:tavLst>
                                        <p:tav tm="0">
                                          <p:val>
                                            <p:strVal val="ppt_y"/>
                                          </p:val>
                                        </p:tav>
                                        <p:tav tm="100000">
                                          <p:val>
                                            <p:strVal val="1+ppt_h/2"/>
                                          </p:val>
                                        </p:tav>
                                      </p:tavLst>
                                    </p:anim>
                                    <p:set>
                                      <p:cBhvr>
                                        <p:cTn id="68" dur="1" fill="hold">
                                          <p:stCondLst>
                                            <p:cond delay="3499"/>
                                          </p:stCondLst>
                                        </p:cTn>
                                        <p:tgtEl>
                                          <p:spTgt spid="13"/>
                                        </p:tgtEl>
                                        <p:attrNameLst>
                                          <p:attrName>style.visibility</p:attrName>
                                        </p:attrNameLst>
                                      </p:cBhvr>
                                      <p:to>
                                        <p:strVal val="hidden"/>
                                      </p:to>
                                    </p:set>
                                  </p:childTnLst>
                                </p:cTn>
                              </p:par>
                              <p:par>
                                <p:cTn id="69" presetID="19" presetClass="exit" presetSubtype="5" fill="hold" nodeType="withEffect">
                                  <p:stCondLst>
                                    <p:cond delay="0"/>
                                  </p:stCondLst>
                                  <p:childTnLst>
                                    <p:anim calcmode="lin" valueType="num">
                                      <p:cBhvr>
                                        <p:cTn id="70" dur="3000"/>
                                        <p:tgtEl>
                                          <p:spTgt spid="13"/>
                                        </p:tgtEl>
                                        <p:attrNameLst>
                                          <p:attrName>ppt_w</p:attrName>
                                        </p:attrNameLst>
                                      </p:cBhvr>
                                      <p:tavLst>
                                        <p:tav tm="0">
                                          <p:val>
                                            <p:strVal val="ppt_w"/>
                                          </p:val>
                                        </p:tav>
                                        <p:tav tm="100000">
                                          <p:val>
                                            <p:strVal val="ppt_w"/>
                                          </p:val>
                                        </p:tav>
                                      </p:tavLst>
                                    </p:anim>
                                    <p:anim calcmode="lin" valueType="num">
                                      <p:cBhvr>
                                        <p:cTn id="71"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 dur="1" fill="hold">
                                          <p:stCondLst>
                                            <p:cond delay="2999"/>
                                          </p:stCondLst>
                                        </p:cTn>
                                        <p:tgtEl>
                                          <p:spTgt spid="13"/>
                                        </p:tgtEl>
                                        <p:attrNameLst>
                                          <p:attrName>style.visibility</p:attrName>
                                        </p:attrNameLst>
                                      </p:cBhvr>
                                      <p:to>
                                        <p:strVal val="hidden"/>
                                      </p:to>
                                    </p:set>
                                  </p:childTnLst>
                                </p:cTn>
                              </p:par>
                              <p:par>
                                <p:cTn id="73" presetID="23" presetClass="entr" presetSubtype="288" fill="hold" nodeType="withEffect">
                                  <p:stCondLst>
                                    <p:cond delay="500"/>
                                  </p:stCondLst>
                                  <p:childTnLst>
                                    <p:set>
                                      <p:cBhvr>
                                        <p:cTn id="74" dur="1" fill="hold">
                                          <p:stCondLst>
                                            <p:cond delay="0"/>
                                          </p:stCondLst>
                                        </p:cTn>
                                        <p:tgtEl>
                                          <p:spTgt spid="9"/>
                                        </p:tgtEl>
                                        <p:attrNameLst>
                                          <p:attrName>style.visibility</p:attrName>
                                        </p:attrNameLst>
                                      </p:cBhvr>
                                      <p:to>
                                        <p:strVal val="visible"/>
                                      </p:to>
                                    </p:set>
                                    <p:anim calcmode="lin" valueType="num">
                                      <p:cBhvr>
                                        <p:cTn id="75" dur="3000" fill="hold"/>
                                        <p:tgtEl>
                                          <p:spTgt spid="9"/>
                                        </p:tgtEl>
                                        <p:attrNameLst>
                                          <p:attrName>ppt_w</p:attrName>
                                        </p:attrNameLst>
                                      </p:cBhvr>
                                      <p:tavLst>
                                        <p:tav tm="0">
                                          <p:val>
                                            <p:strVal val="4/3*#ppt_w"/>
                                          </p:val>
                                        </p:tav>
                                        <p:tav tm="100000">
                                          <p:val>
                                            <p:strVal val="#ppt_w"/>
                                          </p:val>
                                        </p:tav>
                                      </p:tavLst>
                                    </p:anim>
                                    <p:anim calcmode="lin" valueType="num">
                                      <p:cBhvr>
                                        <p:cTn id="76" dur="3000" fill="hold"/>
                                        <p:tgtEl>
                                          <p:spTgt spid="9"/>
                                        </p:tgtEl>
                                        <p:attrNameLst>
                                          <p:attrName>ppt_h</p:attrName>
                                        </p:attrNameLst>
                                      </p:cBhvr>
                                      <p:tavLst>
                                        <p:tav tm="0">
                                          <p:val>
                                            <p:strVal val="4/3*#ppt_h"/>
                                          </p:val>
                                        </p:tav>
                                        <p:tav tm="100000">
                                          <p:val>
                                            <p:strVal val="#ppt_h"/>
                                          </p:val>
                                        </p:tav>
                                      </p:tavLst>
                                    </p:anim>
                                  </p:childTnLst>
                                </p:cTn>
                              </p:par>
                              <p:par>
                                <p:cTn id="77" presetID="8" presetClass="entr" presetSubtype="32" fill="hold" nodeType="withEffect">
                                  <p:stCondLst>
                                    <p:cond delay="500"/>
                                  </p:stCondLst>
                                  <p:childTnLst>
                                    <p:set>
                                      <p:cBhvr>
                                        <p:cTn id="78" dur="1" fill="hold">
                                          <p:stCondLst>
                                            <p:cond delay="0"/>
                                          </p:stCondLst>
                                        </p:cTn>
                                        <p:tgtEl>
                                          <p:spTgt spid="9"/>
                                        </p:tgtEl>
                                        <p:attrNameLst>
                                          <p:attrName>style.visibility</p:attrName>
                                        </p:attrNameLst>
                                      </p:cBhvr>
                                      <p:to>
                                        <p:strVal val="visible"/>
                                      </p:to>
                                    </p:set>
                                    <p:animEffect transition="in" filter="diamond(out)">
                                      <p:cBhvr>
                                        <p:cTn id="79"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23.JPG"/>
          <p:cNvPicPr>
            <a:picLocks noGrp="1" noChangeAspect="1"/>
          </p:cNvPicPr>
          <p:nvPr isPhoto="1"/>
        </p:nvPicPr>
        <p:blipFill>
          <a:blip r:embed="rId2" cstate="email">
            <a:lum/>
          </a:blip>
          <a:stretch>
            <a:fillRect/>
          </a:stretch>
        </p:blipFill>
        <p:spPr>
          <a:xfrm>
            <a:off x="6345" y="1"/>
            <a:ext cx="9144000" cy="6858000"/>
          </a:xfrm>
          <a:prstGeom prst="rect">
            <a:avLst/>
          </a:prstGeom>
          <a:noFill/>
          <a:ln>
            <a:noFill/>
          </a:ln>
        </p:spPr>
      </p:pic>
      <p:pic>
        <p:nvPicPr>
          <p:cNvPr id="1026" name="Picture 2"/>
          <p:cNvPicPr>
            <a:picLocks noChangeAspect="1" noChangeArrowheads="1"/>
          </p:cNvPicPr>
          <p:nvPr/>
        </p:nvPicPr>
        <p:blipFill>
          <a:blip r:embed="rId3" cstate="email">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44430" y="255435"/>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cstate="email">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2772966">
            <a:off x="4974230" y="687230"/>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5400000">
            <a:off x="5433765" y="1839610"/>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3" cstate="email">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8128382">
            <a:off x="5004851" y="3048205"/>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3" cstate="email">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0800000">
            <a:off x="3782272" y="3573015"/>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3" cstate="email">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3901738">
            <a:off x="2507428" y="3019936"/>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3"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16200000">
            <a:off x="2113812" y="1936031"/>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ChangeAspect="1" noChangeArrowheads="1"/>
          </p:cNvPicPr>
          <p:nvPr/>
        </p:nvPicPr>
        <p:blipFill>
          <a:blip r:embed="rId4" cstate="email">
            <a:lum contrast="10000"/>
            <a:extLst>
              <a:ext uri="{28A0092B-C50C-407E-A947-70E740481C1C}">
                <a14:useLocalDpi xmlns:a14="http://schemas.microsoft.com/office/drawing/2010/main" val="0"/>
              </a:ext>
            </a:extLst>
          </a:blip>
          <a:srcRect/>
          <a:stretch>
            <a:fillRect/>
          </a:stretch>
        </p:blipFill>
        <p:spPr bwMode="auto">
          <a:xfrm rot="1942713">
            <a:off x="1878747" y="665154"/>
            <a:ext cx="5373911" cy="5373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3" cstate="email">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8887652">
            <a:off x="2590068" y="771435"/>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15 Forma libre"/>
          <p:cNvSpPr/>
          <p:nvPr/>
        </p:nvSpPr>
        <p:spPr>
          <a:xfrm>
            <a:off x="6345" y="0"/>
            <a:ext cx="9137655"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0070C0">
                  <a:lumMod val="63000"/>
                </a:srgbClr>
              </a:gs>
              <a:gs pos="20000">
                <a:srgbClr val="E0BFFB"/>
              </a:gs>
              <a:gs pos="46000">
                <a:schemeClr val="accent6">
                  <a:lumMod val="82000"/>
                  <a:lumOff val="18000"/>
                </a:schemeClr>
              </a:gs>
              <a:gs pos="95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Forma libre"/>
          <p:cNvSpPr/>
          <p:nvPr/>
        </p:nvSpPr>
        <p:spPr>
          <a:xfrm rot="10800000">
            <a:off x="6345" y="5803101"/>
            <a:ext cx="9137655"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0070C0">
                  <a:lumMod val="63000"/>
                </a:srgbClr>
              </a:gs>
              <a:gs pos="20000">
                <a:srgbClr val="E0BFFB"/>
              </a:gs>
              <a:gs pos="46000">
                <a:schemeClr val="accent6">
                  <a:lumMod val="82000"/>
                  <a:lumOff val="18000"/>
                </a:schemeClr>
              </a:gs>
              <a:gs pos="95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58852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4000" fill="hold"/>
                                        <p:tgtEl>
                                          <p:spTgt spid="1026"/>
                                        </p:tgtEl>
                                        <p:attrNameLst>
                                          <p:attrName>ppt_w</p:attrName>
                                        </p:attrNameLst>
                                      </p:cBhvr>
                                      <p:tavLst>
                                        <p:tav tm="0">
                                          <p:val>
                                            <p:fltVal val="0"/>
                                          </p:val>
                                        </p:tav>
                                        <p:tav tm="100000">
                                          <p:val>
                                            <p:strVal val="#ppt_w"/>
                                          </p:val>
                                        </p:tav>
                                      </p:tavLst>
                                    </p:anim>
                                    <p:anim calcmode="lin" valueType="num">
                                      <p:cBhvr>
                                        <p:cTn id="11" dur="4000" fill="hold"/>
                                        <p:tgtEl>
                                          <p:spTgt spid="1026"/>
                                        </p:tgtEl>
                                        <p:attrNameLst>
                                          <p:attrName>ppt_h</p:attrName>
                                        </p:attrNameLst>
                                      </p:cBhvr>
                                      <p:tavLst>
                                        <p:tav tm="0">
                                          <p:val>
                                            <p:fltVal val="0"/>
                                          </p:val>
                                        </p:tav>
                                        <p:tav tm="100000">
                                          <p:val>
                                            <p:strVal val="#ppt_h"/>
                                          </p:val>
                                        </p:tav>
                                      </p:tavLst>
                                    </p:anim>
                                    <p:anim calcmode="lin" valueType="num">
                                      <p:cBhvr>
                                        <p:cTn id="12" dur="4000" fill="hold"/>
                                        <p:tgtEl>
                                          <p:spTgt spid="1026"/>
                                        </p:tgtEl>
                                        <p:attrNameLst>
                                          <p:attrName>ppt_x</p:attrName>
                                        </p:attrNameLst>
                                      </p:cBhvr>
                                      <p:tavLst>
                                        <p:tav tm="0">
                                          <p:val>
                                            <p:fltVal val="0.5"/>
                                          </p:val>
                                        </p:tav>
                                        <p:tav tm="100000">
                                          <p:val>
                                            <p:strVal val="#ppt_x"/>
                                          </p:val>
                                        </p:tav>
                                      </p:tavLst>
                                    </p:anim>
                                    <p:anim calcmode="lin" valueType="num">
                                      <p:cBhvr>
                                        <p:cTn id="13" dur="4000" fill="hold"/>
                                        <p:tgtEl>
                                          <p:spTgt spid="1026"/>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4000" fill="hold"/>
                                        <p:tgtEl>
                                          <p:spTgt spid="1026"/>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fltVal val="0"/>
                                          </p:val>
                                        </p:tav>
                                        <p:tav tm="100000">
                                          <p:val>
                                            <p:strVal val="#ppt_h"/>
                                          </p:val>
                                        </p:tav>
                                      </p:tavLst>
                                    </p:anim>
                                    <p:anim calcmode="lin" valueType="num">
                                      <p:cBhvr>
                                        <p:cTn id="20" dur="4000" fill="hold"/>
                                        <p:tgtEl>
                                          <p:spTgt spid="3"/>
                                        </p:tgtEl>
                                        <p:attrNameLst>
                                          <p:attrName>ppt_x</p:attrName>
                                        </p:attrNameLst>
                                      </p:cBhvr>
                                      <p:tavLst>
                                        <p:tav tm="0">
                                          <p:val>
                                            <p:fltVal val="0.5"/>
                                          </p:val>
                                        </p:tav>
                                        <p:tav tm="100000">
                                          <p:val>
                                            <p:strVal val="#ppt_x"/>
                                          </p:val>
                                        </p:tav>
                                      </p:tavLst>
                                    </p:anim>
                                    <p:anim calcmode="lin" valueType="num">
                                      <p:cBhvr>
                                        <p:cTn id="21" dur="4000" fill="hold"/>
                                        <p:tgtEl>
                                          <p:spTgt spid="3"/>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4000" fill="hold"/>
                                        <p:tgtEl>
                                          <p:spTgt spid="3"/>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4000" fill="hold"/>
                                        <p:tgtEl>
                                          <p:spTgt spid="4"/>
                                        </p:tgtEl>
                                        <p:attrNameLst>
                                          <p:attrName>ppt_w</p:attrName>
                                        </p:attrNameLst>
                                      </p:cBhvr>
                                      <p:tavLst>
                                        <p:tav tm="0">
                                          <p:val>
                                            <p:fltVal val="0"/>
                                          </p:val>
                                        </p:tav>
                                        <p:tav tm="100000">
                                          <p:val>
                                            <p:strVal val="#ppt_w"/>
                                          </p:val>
                                        </p:tav>
                                      </p:tavLst>
                                    </p:anim>
                                    <p:anim calcmode="lin" valueType="num">
                                      <p:cBhvr>
                                        <p:cTn id="27" dur="4000" fill="hold"/>
                                        <p:tgtEl>
                                          <p:spTgt spid="4"/>
                                        </p:tgtEl>
                                        <p:attrNameLst>
                                          <p:attrName>ppt_h</p:attrName>
                                        </p:attrNameLst>
                                      </p:cBhvr>
                                      <p:tavLst>
                                        <p:tav tm="0">
                                          <p:val>
                                            <p:fltVal val="0"/>
                                          </p:val>
                                        </p:tav>
                                        <p:tav tm="100000">
                                          <p:val>
                                            <p:strVal val="#ppt_h"/>
                                          </p:val>
                                        </p:tav>
                                      </p:tavLst>
                                    </p:anim>
                                    <p:anim calcmode="lin" valueType="num">
                                      <p:cBhvr>
                                        <p:cTn id="28" dur="4000" fill="hold"/>
                                        <p:tgtEl>
                                          <p:spTgt spid="4"/>
                                        </p:tgtEl>
                                        <p:attrNameLst>
                                          <p:attrName>ppt_x</p:attrName>
                                        </p:attrNameLst>
                                      </p:cBhvr>
                                      <p:tavLst>
                                        <p:tav tm="0">
                                          <p:val>
                                            <p:fltVal val="0.5"/>
                                          </p:val>
                                        </p:tav>
                                        <p:tav tm="100000">
                                          <p:val>
                                            <p:strVal val="#ppt_x"/>
                                          </p:val>
                                        </p:tav>
                                      </p:tavLst>
                                    </p:anim>
                                    <p:anim calcmode="lin" valueType="num">
                                      <p:cBhvr>
                                        <p:cTn id="29" dur="4000" fill="hold"/>
                                        <p:tgtEl>
                                          <p:spTgt spid="4"/>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4000" fill="hold"/>
                                        <p:tgtEl>
                                          <p:spTgt spid="4"/>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4000" fill="hold"/>
                                        <p:tgtEl>
                                          <p:spTgt spid="6"/>
                                        </p:tgtEl>
                                        <p:attrNameLst>
                                          <p:attrName>ppt_w</p:attrName>
                                        </p:attrNameLst>
                                      </p:cBhvr>
                                      <p:tavLst>
                                        <p:tav tm="0">
                                          <p:val>
                                            <p:fltVal val="0"/>
                                          </p:val>
                                        </p:tav>
                                        <p:tav tm="100000">
                                          <p:val>
                                            <p:strVal val="#ppt_w"/>
                                          </p:val>
                                        </p:tav>
                                      </p:tavLst>
                                    </p:anim>
                                    <p:anim calcmode="lin" valueType="num">
                                      <p:cBhvr>
                                        <p:cTn id="35" dur="4000" fill="hold"/>
                                        <p:tgtEl>
                                          <p:spTgt spid="6"/>
                                        </p:tgtEl>
                                        <p:attrNameLst>
                                          <p:attrName>ppt_h</p:attrName>
                                        </p:attrNameLst>
                                      </p:cBhvr>
                                      <p:tavLst>
                                        <p:tav tm="0">
                                          <p:val>
                                            <p:fltVal val="0"/>
                                          </p:val>
                                        </p:tav>
                                        <p:tav tm="100000">
                                          <p:val>
                                            <p:strVal val="#ppt_h"/>
                                          </p:val>
                                        </p:tav>
                                      </p:tavLst>
                                    </p:anim>
                                    <p:anim calcmode="lin" valueType="num">
                                      <p:cBhvr>
                                        <p:cTn id="36" dur="4000" fill="hold"/>
                                        <p:tgtEl>
                                          <p:spTgt spid="6"/>
                                        </p:tgtEl>
                                        <p:attrNameLst>
                                          <p:attrName>ppt_x</p:attrName>
                                        </p:attrNameLst>
                                      </p:cBhvr>
                                      <p:tavLst>
                                        <p:tav tm="0">
                                          <p:val>
                                            <p:fltVal val="0.5"/>
                                          </p:val>
                                        </p:tav>
                                        <p:tav tm="100000">
                                          <p:val>
                                            <p:strVal val="#ppt_x"/>
                                          </p:val>
                                        </p:tav>
                                      </p:tavLst>
                                    </p:anim>
                                    <p:anim calcmode="lin" valueType="num">
                                      <p:cBhvr>
                                        <p:cTn id="37" dur="4000" fill="hold"/>
                                        <p:tgtEl>
                                          <p:spTgt spid="6"/>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4000" fill="hold"/>
                                        <p:tgtEl>
                                          <p:spTgt spid="6"/>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4000" fill="hold"/>
                                        <p:tgtEl>
                                          <p:spTgt spid="7"/>
                                        </p:tgtEl>
                                        <p:attrNameLst>
                                          <p:attrName>ppt_w</p:attrName>
                                        </p:attrNameLst>
                                      </p:cBhvr>
                                      <p:tavLst>
                                        <p:tav tm="0">
                                          <p:val>
                                            <p:fltVal val="0"/>
                                          </p:val>
                                        </p:tav>
                                        <p:tav tm="100000">
                                          <p:val>
                                            <p:strVal val="#ppt_w"/>
                                          </p:val>
                                        </p:tav>
                                      </p:tavLst>
                                    </p:anim>
                                    <p:anim calcmode="lin" valueType="num">
                                      <p:cBhvr>
                                        <p:cTn id="43" dur="4000" fill="hold"/>
                                        <p:tgtEl>
                                          <p:spTgt spid="7"/>
                                        </p:tgtEl>
                                        <p:attrNameLst>
                                          <p:attrName>ppt_h</p:attrName>
                                        </p:attrNameLst>
                                      </p:cBhvr>
                                      <p:tavLst>
                                        <p:tav tm="0">
                                          <p:val>
                                            <p:fltVal val="0"/>
                                          </p:val>
                                        </p:tav>
                                        <p:tav tm="100000">
                                          <p:val>
                                            <p:strVal val="#ppt_h"/>
                                          </p:val>
                                        </p:tav>
                                      </p:tavLst>
                                    </p:anim>
                                    <p:anim calcmode="lin" valueType="num">
                                      <p:cBhvr>
                                        <p:cTn id="44" dur="4000" fill="hold"/>
                                        <p:tgtEl>
                                          <p:spTgt spid="7"/>
                                        </p:tgtEl>
                                        <p:attrNameLst>
                                          <p:attrName>ppt_x</p:attrName>
                                        </p:attrNameLst>
                                      </p:cBhvr>
                                      <p:tavLst>
                                        <p:tav tm="0">
                                          <p:val>
                                            <p:fltVal val="0.5"/>
                                          </p:val>
                                        </p:tav>
                                        <p:tav tm="100000">
                                          <p:val>
                                            <p:strVal val="#ppt_x"/>
                                          </p:val>
                                        </p:tav>
                                      </p:tavLst>
                                    </p:anim>
                                    <p:anim calcmode="lin" valueType="num">
                                      <p:cBhvr>
                                        <p:cTn id="45" dur="4000" fill="hold"/>
                                        <p:tgtEl>
                                          <p:spTgt spid="7"/>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4000" fill="hold"/>
                                        <p:tgtEl>
                                          <p:spTgt spid="7"/>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4000" fill="hold"/>
                                        <p:tgtEl>
                                          <p:spTgt spid="8"/>
                                        </p:tgtEl>
                                        <p:attrNameLst>
                                          <p:attrName>ppt_w</p:attrName>
                                        </p:attrNameLst>
                                      </p:cBhvr>
                                      <p:tavLst>
                                        <p:tav tm="0">
                                          <p:val>
                                            <p:fltVal val="0"/>
                                          </p:val>
                                        </p:tav>
                                        <p:tav tm="100000">
                                          <p:val>
                                            <p:strVal val="#ppt_w"/>
                                          </p:val>
                                        </p:tav>
                                      </p:tavLst>
                                    </p:anim>
                                    <p:anim calcmode="lin" valueType="num">
                                      <p:cBhvr>
                                        <p:cTn id="51" dur="4000" fill="hold"/>
                                        <p:tgtEl>
                                          <p:spTgt spid="8"/>
                                        </p:tgtEl>
                                        <p:attrNameLst>
                                          <p:attrName>ppt_h</p:attrName>
                                        </p:attrNameLst>
                                      </p:cBhvr>
                                      <p:tavLst>
                                        <p:tav tm="0">
                                          <p:val>
                                            <p:fltVal val="0"/>
                                          </p:val>
                                        </p:tav>
                                        <p:tav tm="100000">
                                          <p:val>
                                            <p:strVal val="#ppt_h"/>
                                          </p:val>
                                        </p:tav>
                                      </p:tavLst>
                                    </p:anim>
                                    <p:anim calcmode="lin" valueType="num">
                                      <p:cBhvr>
                                        <p:cTn id="52" dur="4000" fill="hold"/>
                                        <p:tgtEl>
                                          <p:spTgt spid="8"/>
                                        </p:tgtEl>
                                        <p:attrNameLst>
                                          <p:attrName>ppt_x</p:attrName>
                                        </p:attrNameLst>
                                      </p:cBhvr>
                                      <p:tavLst>
                                        <p:tav tm="0">
                                          <p:val>
                                            <p:fltVal val="0.5"/>
                                          </p:val>
                                        </p:tav>
                                        <p:tav tm="100000">
                                          <p:val>
                                            <p:strVal val="#ppt_x"/>
                                          </p:val>
                                        </p:tav>
                                      </p:tavLst>
                                    </p:anim>
                                    <p:anim calcmode="lin" valueType="num">
                                      <p:cBhvr>
                                        <p:cTn id="53" dur="4000" fill="hold"/>
                                        <p:tgtEl>
                                          <p:spTgt spid="8"/>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4000" fill="hold"/>
                                        <p:tgtEl>
                                          <p:spTgt spid="8"/>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4000" fill="hold"/>
                                        <p:tgtEl>
                                          <p:spTgt spid="9"/>
                                        </p:tgtEl>
                                        <p:attrNameLst>
                                          <p:attrName>ppt_w</p:attrName>
                                        </p:attrNameLst>
                                      </p:cBhvr>
                                      <p:tavLst>
                                        <p:tav tm="0">
                                          <p:val>
                                            <p:fltVal val="0"/>
                                          </p:val>
                                        </p:tav>
                                        <p:tav tm="100000">
                                          <p:val>
                                            <p:strVal val="#ppt_w"/>
                                          </p:val>
                                        </p:tav>
                                      </p:tavLst>
                                    </p:anim>
                                    <p:anim calcmode="lin" valueType="num">
                                      <p:cBhvr>
                                        <p:cTn id="59" dur="4000" fill="hold"/>
                                        <p:tgtEl>
                                          <p:spTgt spid="9"/>
                                        </p:tgtEl>
                                        <p:attrNameLst>
                                          <p:attrName>ppt_h</p:attrName>
                                        </p:attrNameLst>
                                      </p:cBhvr>
                                      <p:tavLst>
                                        <p:tav tm="0">
                                          <p:val>
                                            <p:fltVal val="0"/>
                                          </p:val>
                                        </p:tav>
                                        <p:tav tm="100000">
                                          <p:val>
                                            <p:strVal val="#ppt_h"/>
                                          </p:val>
                                        </p:tav>
                                      </p:tavLst>
                                    </p:anim>
                                    <p:anim calcmode="lin" valueType="num">
                                      <p:cBhvr>
                                        <p:cTn id="60" dur="4000" fill="hold"/>
                                        <p:tgtEl>
                                          <p:spTgt spid="9"/>
                                        </p:tgtEl>
                                        <p:attrNameLst>
                                          <p:attrName>ppt_x</p:attrName>
                                        </p:attrNameLst>
                                      </p:cBhvr>
                                      <p:tavLst>
                                        <p:tav tm="0">
                                          <p:val>
                                            <p:fltVal val="0.5"/>
                                          </p:val>
                                        </p:tav>
                                        <p:tav tm="100000">
                                          <p:val>
                                            <p:strVal val="#ppt_x"/>
                                          </p:val>
                                        </p:tav>
                                      </p:tavLst>
                                    </p:anim>
                                    <p:anim calcmode="lin" valueType="num">
                                      <p:cBhvr>
                                        <p:cTn id="61" dur="4000" fill="hold"/>
                                        <p:tgtEl>
                                          <p:spTgt spid="9"/>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4000" fill="hold"/>
                                        <p:tgtEl>
                                          <p:spTgt spid="9"/>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4000" fill="hold"/>
                                        <p:tgtEl>
                                          <p:spTgt spid="10"/>
                                        </p:tgtEl>
                                        <p:attrNameLst>
                                          <p:attrName>ppt_w</p:attrName>
                                        </p:attrNameLst>
                                      </p:cBhvr>
                                      <p:tavLst>
                                        <p:tav tm="0">
                                          <p:val>
                                            <p:fltVal val="0"/>
                                          </p:val>
                                        </p:tav>
                                        <p:tav tm="100000">
                                          <p:val>
                                            <p:strVal val="#ppt_w"/>
                                          </p:val>
                                        </p:tav>
                                      </p:tavLst>
                                    </p:anim>
                                    <p:anim calcmode="lin" valueType="num">
                                      <p:cBhvr>
                                        <p:cTn id="67" dur="4000" fill="hold"/>
                                        <p:tgtEl>
                                          <p:spTgt spid="10"/>
                                        </p:tgtEl>
                                        <p:attrNameLst>
                                          <p:attrName>ppt_h</p:attrName>
                                        </p:attrNameLst>
                                      </p:cBhvr>
                                      <p:tavLst>
                                        <p:tav tm="0">
                                          <p:val>
                                            <p:fltVal val="0"/>
                                          </p:val>
                                        </p:tav>
                                        <p:tav tm="100000">
                                          <p:val>
                                            <p:strVal val="#ppt_h"/>
                                          </p:val>
                                        </p:tav>
                                      </p:tavLst>
                                    </p:anim>
                                    <p:anim calcmode="lin" valueType="num">
                                      <p:cBhvr>
                                        <p:cTn id="68" dur="4000" fill="hold"/>
                                        <p:tgtEl>
                                          <p:spTgt spid="10"/>
                                        </p:tgtEl>
                                        <p:attrNameLst>
                                          <p:attrName>ppt_x</p:attrName>
                                        </p:attrNameLst>
                                      </p:cBhvr>
                                      <p:tavLst>
                                        <p:tav tm="0">
                                          <p:val>
                                            <p:fltVal val="0.5"/>
                                          </p:val>
                                        </p:tav>
                                        <p:tav tm="100000">
                                          <p:val>
                                            <p:strVal val="#ppt_x"/>
                                          </p:val>
                                        </p:tav>
                                      </p:tavLst>
                                    </p:anim>
                                    <p:anim calcmode="lin" valueType="num">
                                      <p:cBhvr>
                                        <p:cTn id="69" dur="4000" fill="hold"/>
                                        <p:tgtEl>
                                          <p:spTgt spid="10"/>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4000" fill="hold"/>
                                        <p:tgtEl>
                                          <p:spTgt spid="10"/>
                                        </p:tgtEl>
                                        <p:attrNameLst>
                                          <p:attrName>r</p:attrName>
                                        </p:attrNameLst>
                                      </p:cBhvr>
                                    </p:animRot>
                                  </p:childTnLst>
                                </p:cTn>
                              </p:par>
                              <p:par>
                                <p:cTn id="72" presetID="23" presetClass="entr" presetSubtype="27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4000" fill="hold"/>
                                        <p:tgtEl>
                                          <p:spTgt spid="2"/>
                                        </p:tgtEl>
                                        <p:attrNameLst>
                                          <p:attrName>ppt_w</p:attrName>
                                        </p:attrNameLst>
                                      </p:cBhvr>
                                      <p:tavLst>
                                        <p:tav tm="0">
                                          <p:val>
                                            <p:strVal val="2/3*#ppt_w"/>
                                          </p:val>
                                        </p:tav>
                                        <p:tav tm="100000">
                                          <p:val>
                                            <p:strVal val="#ppt_w"/>
                                          </p:val>
                                        </p:tav>
                                      </p:tavLst>
                                    </p:anim>
                                    <p:anim calcmode="lin" valueType="num">
                                      <p:cBhvr>
                                        <p:cTn id="75" dur="4000" fill="hold"/>
                                        <p:tgtEl>
                                          <p:spTgt spid="2"/>
                                        </p:tgtEl>
                                        <p:attrNameLst>
                                          <p:attrName>ppt_h</p:attrName>
                                        </p:attrNameLst>
                                      </p:cBhvr>
                                      <p:tavLst>
                                        <p:tav tm="0">
                                          <p:val>
                                            <p:strVal val="2/3*#ppt_h"/>
                                          </p:val>
                                        </p:tav>
                                        <p:tav tm="100000">
                                          <p:val>
                                            <p:strVal val="#ppt_h"/>
                                          </p:val>
                                        </p:tav>
                                      </p:tavLst>
                                    </p:anim>
                                  </p:childTnLst>
                                </p:cTn>
                              </p:par>
                              <p:par>
                                <p:cTn id="76" presetID="35" presetClass="entr" presetSubtype="0"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fade">
                                      <p:cBhvr>
                                        <p:cTn id="78" dur="4000"/>
                                        <p:tgtEl>
                                          <p:spTgt spid="2"/>
                                        </p:tgtEl>
                                      </p:cBhvr>
                                    </p:animEffect>
                                    <p:anim calcmode="lin" valueType="num">
                                      <p:cBhvr>
                                        <p:cTn id="79" dur="4000" fill="hold"/>
                                        <p:tgtEl>
                                          <p:spTgt spid="2"/>
                                        </p:tgtEl>
                                        <p:attrNameLst>
                                          <p:attrName>style.rotation</p:attrName>
                                        </p:attrNameLst>
                                      </p:cBhvr>
                                      <p:tavLst>
                                        <p:tav tm="0">
                                          <p:val>
                                            <p:fltVal val="720"/>
                                          </p:val>
                                        </p:tav>
                                        <p:tav tm="100000">
                                          <p:val>
                                            <p:fltVal val="0"/>
                                          </p:val>
                                        </p:tav>
                                      </p:tavLst>
                                    </p:anim>
                                    <p:anim calcmode="lin" valueType="num">
                                      <p:cBhvr>
                                        <p:cTn id="80" dur="4000" fill="hold"/>
                                        <p:tgtEl>
                                          <p:spTgt spid="2"/>
                                        </p:tgtEl>
                                        <p:attrNameLst>
                                          <p:attrName>ppt_h</p:attrName>
                                        </p:attrNameLst>
                                      </p:cBhvr>
                                      <p:tavLst>
                                        <p:tav tm="0">
                                          <p:val>
                                            <p:fltVal val="0"/>
                                          </p:val>
                                        </p:tav>
                                        <p:tav tm="100000">
                                          <p:val>
                                            <p:strVal val="#ppt_h"/>
                                          </p:val>
                                        </p:tav>
                                      </p:tavLst>
                                    </p:anim>
                                    <p:anim calcmode="lin" valueType="num">
                                      <p:cBhvr>
                                        <p:cTn id="81" dur="4000" fill="hold"/>
                                        <p:tgtEl>
                                          <p:spTgt spid="2"/>
                                        </p:tgtEl>
                                        <p:attrNameLst>
                                          <p:attrName>ppt_w</p:attrName>
                                        </p:attrNameLst>
                                      </p:cBhvr>
                                      <p:tavLst>
                                        <p:tav tm="0">
                                          <p:val>
                                            <p:fltVal val="0"/>
                                          </p:val>
                                        </p:tav>
                                        <p:tav tm="100000">
                                          <p:val>
                                            <p:strVal val="#ppt_w"/>
                                          </p:val>
                                        </p:tav>
                                      </p:tavLst>
                                    </p:anim>
                                  </p:childTnLst>
                                </p:cTn>
                              </p:par>
                            </p:childTnLst>
                          </p:cTn>
                        </p:par>
                        <p:par>
                          <p:cTn id="82" fill="hold">
                            <p:stCondLst>
                              <p:cond delay="4000"/>
                            </p:stCondLst>
                            <p:childTnLst>
                              <p:par>
                                <p:cTn id="83" presetID="23" presetClass="exit" presetSubtype="544" fill="hold" nodeType="afterEffect">
                                  <p:stCondLst>
                                    <p:cond delay="0"/>
                                  </p:stCondLst>
                                  <p:childTnLst>
                                    <p:anim calcmode="lin" valueType="num">
                                      <p:cBhvr>
                                        <p:cTn id="84" dur="3000"/>
                                        <p:tgtEl>
                                          <p:spTgt spid="10"/>
                                        </p:tgtEl>
                                        <p:attrNameLst>
                                          <p:attrName>ppt_w</p:attrName>
                                        </p:attrNameLst>
                                      </p:cBhvr>
                                      <p:tavLst>
                                        <p:tav tm="0">
                                          <p:val>
                                            <p:strVal val="ppt_w"/>
                                          </p:val>
                                        </p:tav>
                                        <p:tav tm="100000">
                                          <p:val>
                                            <p:fltVal val="0"/>
                                          </p:val>
                                        </p:tav>
                                      </p:tavLst>
                                    </p:anim>
                                    <p:anim calcmode="lin" valueType="num">
                                      <p:cBhvr>
                                        <p:cTn id="85" dur="3000"/>
                                        <p:tgtEl>
                                          <p:spTgt spid="10"/>
                                        </p:tgtEl>
                                        <p:attrNameLst>
                                          <p:attrName>ppt_h</p:attrName>
                                        </p:attrNameLst>
                                      </p:cBhvr>
                                      <p:tavLst>
                                        <p:tav tm="0">
                                          <p:val>
                                            <p:strVal val="ppt_h"/>
                                          </p:val>
                                        </p:tav>
                                        <p:tav tm="100000">
                                          <p:val>
                                            <p:fltVal val="0"/>
                                          </p:val>
                                        </p:tav>
                                      </p:tavLst>
                                    </p:anim>
                                    <p:anim calcmode="lin" valueType="num">
                                      <p:cBhvr>
                                        <p:cTn id="86" dur="3000"/>
                                        <p:tgtEl>
                                          <p:spTgt spid="10"/>
                                        </p:tgtEl>
                                        <p:attrNameLst>
                                          <p:attrName>ppt_x</p:attrName>
                                        </p:attrNameLst>
                                      </p:cBhvr>
                                      <p:tavLst>
                                        <p:tav tm="0">
                                          <p:val>
                                            <p:strVal val="ppt_x"/>
                                          </p:val>
                                        </p:tav>
                                        <p:tav tm="100000">
                                          <p:val>
                                            <p:fltVal val="0.5"/>
                                          </p:val>
                                        </p:tav>
                                      </p:tavLst>
                                    </p:anim>
                                    <p:anim calcmode="lin" valueType="num">
                                      <p:cBhvr>
                                        <p:cTn id="87" dur="3000"/>
                                        <p:tgtEl>
                                          <p:spTgt spid="10"/>
                                        </p:tgtEl>
                                        <p:attrNameLst>
                                          <p:attrName>ppt_y</p:attrName>
                                        </p:attrNameLst>
                                      </p:cBhvr>
                                      <p:tavLst>
                                        <p:tav tm="0">
                                          <p:val>
                                            <p:strVal val="ppt_y"/>
                                          </p:val>
                                        </p:tav>
                                        <p:tav tm="100000">
                                          <p:val>
                                            <p:fltVal val="0.5"/>
                                          </p:val>
                                        </p:tav>
                                      </p:tavLst>
                                    </p:anim>
                                    <p:set>
                                      <p:cBhvr>
                                        <p:cTn id="88" dur="1" fill="hold">
                                          <p:stCondLst>
                                            <p:cond delay="2999"/>
                                          </p:stCondLst>
                                        </p:cTn>
                                        <p:tgtEl>
                                          <p:spTgt spid="10"/>
                                        </p:tgtEl>
                                        <p:attrNameLst>
                                          <p:attrName>style.visibility</p:attrName>
                                        </p:attrNameLst>
                                      </p:cBhvr>
                                      <p:to>
                                        <p:strVal val="hidden"/>
                                      </p:to>
                                    </p:set>
                                  </p:childTnLst>
                                </p:cTn>
                              </p:par>
                              <p:par>
                                <p:cTn id="89" presetID="8" presetClass="emph" presetSubtype="0" fill="hold" nodeType="withEffect">
                                  <p:stCondLst>
                                    <p:cond delay="0"/>
                                  </p:stCondLst>
                                  <p:childTnLst>
                                    <p:animRot by="-21600000">
                                      <p:cBhvr>
                                        <p:cTn id="90" dur="3000" fill="hold"/>
                                        <p:tgtEl>
                                          <p:spTgt spid="10"/>
                                        </p:tgtEl>
                                        <p:attrNameLst>
                                          <p:attrName>r</p:attrName>
                                        </p:attrNameLst>
                                      </p:cBhvr>
                                    </p:animRot>
                                  </p:childTnLst>
                                </p:cTn>
                              </p:par>
                              <p:par>
                                <p:cTn id="91" presetID="23" presetClass="exit" presetSubtype="544" fill="hold" nodeType="withEffect">
                                  <p:stCondLst>
                                    <p:cond delay="0"/>
                                  </p:stCondLst>
                                  <p:childTnLst>
                                    <p:anim calcmode="lin" valueType="num">
                                      <p:cBhvr>
                                        <p:cTn id="92" dur="3000"/>
                                        <p:tgtEl>
                                          <p:spTgt spid="9"/>
                                        </p:tgtEl>
                                        <p:attrNameLst>
                                          <p:attrName>ppt_w</p:attrName>
                                        </p:attrNameLst>
                                      </p:cBhvr>
                                      <p:tavLst>
                                        <p:tav tm="0">
                                          <p:val>
                                            <p:strVal val="ppt_w"/>
                                          </p:val>
                                        </p:tav>
                                        <p:tav tm="100000">
                                          <p:val>
                                            <p:fltVal val="0"/>
                                          </p:val>
                                        </p:tav>
                                      </p:tavLst>
                                    </p:anim>
                                    <p:anim calcmode="lin" valueType="num">
                                      <p:cBhvr>
                                        <p:cTn id="93" dur="3000"/>
                                        <p:tgtEl>
                                          <p:spTgt spid="9"/>
                                        </p:tgtEl>
                                        <p:attrNameLst>
                                          <p:attrName>ppt_h</p:attrName>
                                        </p:attrNameLst>
                                      </p:cBhvr>
                                      <p:tavLst>
                                        <p:tav tm="0">
                                          <p:val>
                                            <p:strVal val="ppt_h"/>
                                          </p:val>
                                        </p:tav>
                                        <p:tav tm="100000">
                                          <p:val>
                                            <p:fltVal val="0"/>
                                          </p:val>
                                        </p:tav>
                                      </p:tavLst>
                                    </p:anim>
                                    <p:anim calcmode="lin" valueType="num">
                                      <p:cBhvr>
                                        <p:cTn id="94" dur="3000"/>
                                        <p:tgtEl>
                                          <p:spTgt spid="9"/>
                                        </p:tgtEl>
                                        <p:attrNameLst>
                                          <p:attrName>ppt_x</p:attrName>
                                        </p:attrNameLst>
                                      </p:cBhvr>
                                      <p:tavLst>
                                        <p:tav tm="0">
                                          <p:val>
                                            <p:strVal val="ppt_x"/>
                                          </p:val>
                                        </p:tav>
                                        <p:tav tm="100000">
                                          <p:val>
                                            <p:fltVal val="0.5"/>
                                          </p:val>
                                        </p:tav>
                                      </p:tavLst>
                                    </p:anim>
                                    <p:anim calcmode="lin" valueType="num">
                                      <p:cBhvr>
                                        <p:cTn id="95" dur="3000"/>
                                        <p:tgtEl>
                                          <p:spTgt spid="9"/>
                                        </p:tgtEl>
                                        <p:attrNameLst>
                                          <p:attrName>ppt_y</p:attrName>
                                        </p:attrNameLst>
                                      </p:cBhvr>
                                      <p:tavLst>
                                        <p:tav tm="0">
                                          <p:val>
                                            <p:strVal val="ppt_y"/>
                                          </p:val>
                                        </p:tav>
                                        <p:tav tm="100000">
                                          <p:val>
                                            <p:fltVal val="0.5"/>
                                          </p:val>
                                        </p:tav>
                                      </p:tavLst>
                                    </p:anim>
                                    <p:set>
                                      <p:cBhvr>
                                        <p:cTn id="96" dur="1" fill="hold">
                                          <p:stCondLst>
                                            <p:cond delay="2999"/>
                                          </p:stCondLst>
                                        </p:cTn>
                                        <p:tgtEl>
                                          <p:spTgt spid="9"/>
                                        </p:tgtEl>
                                        <p:attrNameLst>
                                          <p:attrName>style.visibility</p:attrName>
                                        </p:attrNameLst>
                                      </p:cBhvr>
                                      <p:to>
                                        <p:strVal val="hidden"/>
                                      </p:to>
                                    </p:set>
                                  </p:childTnLst>
                                </p:cTn>
                              </p:par>
                              <p:par>
                                <p:cTn id="97" presetID="8" presetClass="emph" presetSubtype="0" fill="hold" nodeType="withEffect">
                                  <p:stCondLst>
                                    <p:cond delay="0"/>
                                  </p:stCondLst>
                                  <p:childTnLst>
                                    <p:animRot by="-21600000">
                                      <p:cBhvr>
                                        <p:cTn id="98" dur="3000" fill="hold"/>
                                        <p:tgtEl>
                                          <p:spTgt spid="9"/>
                                        </p:tgtEl>
                                        <p:attrNameLst>
                                          <p:attrName>r</p:attrName>
                                        </p:attrNameLst>
                                      </p:cBhvr>
                                    </p:animRot>
                                  </p:childTnLst>
                                </p:cTn>
                              </p:par>
                              <p:par>
                                <p:cTn id="99" presetID="23" presetClass="exit" presetSubtype="544" fill="hold" nodeType="withEffect">
                                  <p:stCondLst>
                                    <p:cond delay="0"/>
                                  </p:stCondLst>
                                  <p:childTnLst>
                                    <p:anim calcmode="lin" valueType="num">
                                      <p:cBhvr>
                                        <p:cTn id="100" dur="3000"/>
                                        <p:tgtEl>
                                          <p:spTgt spid="8"/>
                                        </p:tgtEl>
                                        <p:attrNameLst>
                                          <p:attrName>ppt_w</p:attrName>
                                        </p:attrNameLst>
                                      </p:cBhvr>
                                      <p:tavLst>
                                        <p:tav tm="0">
                                          <p:val>
                                            <p:strVal val="ppt_w"/>
                                          </p:val>
                                        </p:tav>
                                        <p:tav tm="100000">
                                          <p:val>
                                            <p:fltVal val="0"/>
                                          </p:val>
                                        </p:tav>
                                      </p:tavLst>
                                    </p:anim>
                                    <p:anim calcmode="lin" valueType="num">
                                      <p:cBhvr>
                                        <p:cTn id="101" dur="3000"/>
                                        <p:tgtEl>
                                          <p:spTgt spid="8"/>
                                        </p:tgtEl>
                                        <p:attrNameLst>
                                          <p:attrName>ppt_h</p:attrName>
                                        </p:attrNameLst>
                                      </p:cBhvr>
                                      <p:tavLst>
                                        <p:tav tm="0">
                                          <p:val>
                                            <p:strVal val="ppt_h"/>
                                          </p:val>
                                        </p:tav>
                                        <p:tav tm="100000">
                                          <p:val>
                                            <p:fltVal val="0"/>
                                          </p:val>
                                        </p:tav>
                                      </p:tavLst>
                                    </p:anim>
                                    <p:anim calcmode="lin" valueType="num">
                                      <p:cBhvr>
                                        <p:cTn id="102" dur="3000"/>
                                        <p:tgtEl>
                                          <p:spTgt spid="8"/>
                                        </p:tgtEl>
                                        <p:attrNameLst>
                                          <p:attrName>ppt_x</p:attrName>
                                        </p:attrNameLst>
                                      </p:cBhvr>
                                      <p:tavLst>
                                        <p:tav tm="0">
                                          <p:val>
                                            <p:strVal val="ppt_x"/>
                                          </p:val>
                                        </p:tav>
                                        <p:tav tm="100000">
                                          <p:val>
                                            <p:fltVal val="0.5"/>
                                          </p:val>
                                        </p:tav>
                                      </p:tavLst>
                                    </p:anim>
                                    <p:anim calcmode="lin" valueType="num">
                                      <p:cBhvr>
                                        <p:cTn id="103" dur="3000"/>
                                        <p:tgtEl>
                                          <p:spTgt spid="8"/>
                                        </p:tgtEl>
                                        <p:attrNameLst>
                                          <p:attrName>ppt_y</p:attrName>
                                        </p:attrNameLst>
                                      </p:cBhvr>
                                      <p:tavLst>
                                        <p:tav tm="0">
                                          <p:val>
                                            <p:strVal val="ppt_y"/>
                                          </p:val>
                                        </p:tav>
                                        <p:tav tm="100000">
                                          <p:val>
                                            <p:fltVal val="0.5"/>
                                          </p:val>
                                        </p:tav>
                                      </p:tavLst>
                                    </p:anim>
                                    <p:set>
                                      <p:cBhvr>
                                        <p:cTn id="104" dur="1" fill="hold">
                                          <p:stCondLst>
                                            <p:cond delay="2999"/>
                                          </p:stCondLst>
                                        </p:cTn>
                                        <p:tgtEl>
                                          <p:spTgt spid="8"/>
                                        </p:tgtEl>
                                        <p:attrNameLst>
                                          <p:attrName>style.visibility</p:attrName>
                                        </p:attrNameLst>
                                      </p:cBhvr>
                                      <p:to>
                                        <p:strVal val="hidden"/>
                                      </p:to>
                                    </p:set>
                                  </p:childTnLst>
                                </p:cTn>
                              </p:par>
                              <p:par>
                                <p:cTn id="105" presetID="8" presetClass="emph" presetSubtype="0" fill="hold" nodeType="withEffect">
                                  <p:stCondLst>
                                    <p:cond delay="0"/>
                                  </p:stCondLst>
                                  <p:childTnLst>
                                    <p:animRot by="-21600000">
                                      <p:cBhvr>
                                        <p:cTn id="106" dur="3000" fill="hold"/>
                                        <p:tgtEl>
                                          <p:spTgt spid="8"/>
                                        </p:tgtEl>
                                        <p:attrNameLst>
                                          <p:attrName>r</p:attrName>
                                        </p:attrNameLst>
                                      </p:cBhvr>
                                    </p:animRot>
                                  </p:childTnLst>
                                </p:cTn>
                              </p:par>
                              <p:par>
                                <p:cTn id="107" presetID="23" presetClass="exit" presetSubtype="544" fill="hold" nodeType="withEffect">
                                  <p:stCondLst>
                                    <p:cond delay="0"/>
                                  </p:stCondLst>
                                  <p:childTnLst>
                                    <p:anim calcmode="lin" valueType="num">
                                      <p:cBhvr>
                                        <p:cTn id="108" dur="3000"/>
                                        <p:tgtEl>
                                          <p:spTgt spid="7"/>
                                        </p:tgtEl>
                                        <p:attrNameLst>
                                          <p:attrName>ppt_w</p:attrName>
                                        </p:attrNameLst>
                                      </p:cBhvr>
                                      <p:tavLst>
                                        <p:tav tm="0">
                                          <p:val>
                                            <p:strVal val="ppt_w"/>
                                          </p:val>
                                        </p:tav>
                                        <p:tav tm="100000">
                                          <p:val>
                                            <p:fltVal val="0"/>
                                          </p:val>
                                        </p:tav>
                                      </p:tavLst>
                                    </p:anim>
                                    <p:anim calcmode="lin" valueType="num">
                                      <p:cBhvr>
                                        <p:cTn id="109" dur="3000"/>
                                        <p:tgtEl>
                                          <p:spTgt spid="7"/>
                                        </p:tgtEl>
                                        <p:attrNameLst>
                                          <p:attrName>ppt_h</p:attrName>
                                        </p:attrNameLst>
                                      </p:cBhvr>
                                      <p:tavLst>
                                        <p:tav tm="0">
                                          <p:val>
                                            <p:strVal val="ppt_h"/>
                                          </p:val>
                                        </p:tav>
                                        <p:tav tm="100000">
                                          <p:val>
                                            <p:fltVal val="0"/>
                                          </p:val>
                                        </p:tav>
                                      </p:tavLst>
                                    </p:anim>
                                    <p:anim calcmode="lin" valueType="num">
                                      <p:cBhvr>
                                        <p:cTn id="110" dur="3000"/>
                                        <p:tgtEl>
                                          <p:spTgt spid="7"/>
                                        </p:tgtEl>
                                        <p:attrNameLst>
                                          <p:attrName>ppt_x</p:attrName>
                                        </p:attrNameLst>
                                      </p:cBhvr>
                                      <p:tavLst>
                                        <p:tav tm="0">
                                          <p:val>
                                            <p:strVal val="ppt_x"/>
                                          </p:val>
                                        </p:tav>
                                        <p:tav tm="100000">
                                          <p:val>
                                            <p:fltVal val="0.5"/>
                                          </p:val>
                                        </p:tav>
                                      </p:tavLst>
                                    </p:anim>
                                    <p:anim calcmode="lin" valueType="num">
                                      <p:cBhvr>
                                        <p:cTn id="111" dur="3000"/>
                                        <p:tgtEl>
                                          <p:spTgt spid="7"/>
                                        </p:tgtEl>
                                        <p:attrNameLst>
                                          <p:attrName>ppt_y</p:attrName>
                                        </p:attrNameLst>
                                      </p:cBhvr>
                                      <p:tavLst>
                                        <p:tav tm="0">
                                          <p:val>
                                            <p:strVal val="ppt_y"/>
                                          </p:val>
                                        </p:tav>
                                        <p:tav tm="100000">
                                          <p:val>
                                            <p:fltVal val="0.5"/>
                                          </p:val>
                                        </p:tav>
                                      </p:tavLst>
                                    </p:anim>
                                    <p:set>
                                      <p:cBhvr>
                                        <p:cTn id="112" dur="1" fill="hold">
                                          <p:stCondLst>
                                            <p:cond delay="2999"/>
                                          </p:stCondLst>
                                        </p:cTn>
                                        <p:tgtEl>
                                          <p:spTgt spid="7"/>
                                        </p:tgtEl>
                                        <p:attrNameLst>
                                          <p:attrName>style.visibility</p:attrName>
                                        </p:attrNameLst>
                                      </p:cBhvr>
                                      <p:to>
                                        <p:strVal val="hidden"/>
                                      </p:to>
                                    </p:set>
                                  </p:childTnLst>
                                </p:cTn>
                              </p:par>
                              <p:par>
                                <p:cTn id="113" presetID="8" presetClass="emph" presetSubtype="0" fill="hold" nodeType="withEffect">
                                  <p:stCondLst>
                                    <p:cond delay="0"/>
                                  </p:stCondLst>
                                  <p:childTnLst>
                                    <p:animRot by="-21600000">
                                      <p:cBhvr>
                                        <p:cTn id="114" dur="3000" fill="hold"/>
                                        <p:tgtEl>
                                          <p:spTgt spid="7"/>
                                        </p:tgtEl>
                                        <p:attrNameLst>
                                          <p:attrName>r</p:attrName>
                                        </p:attrNameLst>
                                      </p:cBhvr>
                                    </p:animRot>
                                  </p:childTnLst>
                                </p:cTn>
                              </p:par>
                              <p:par>
                                <p:cTn id="115" presetID="23" presetClass="exit" presetSubtype="544" fill="hold" nodeType="withEffect">
                                  <p:stCondLst>
                                    <p:cond delay="0"/>
                                  </p:stCondLst>
                                  <p:childTnLst>
                                    <p:anim calcmode="lin" valueType="num">
                                      <p:cBhvr>
                                        <p:cTn id="116" dur="3000"/>
                                        <p:tgtEl>
                                          <p:spTgt spid="6"/>
                                        </p:tgtEl>
                                        <p:attrNameLst>
                                          <p:attrName>ppt_w</p:attrName>
                                        </p:attrNameLst>
                                      </p:cBhvr>
                                      <p:tavLst>
                                        <p:tav tm="0">
                                          <p:val>
                                            <p:strVal val="ppt_w"/>
                                          </p:val>
                                        </p:tav>
                                        <p:tav tm="100000">
                                          <p:val>
                                            <p:fltVal val="0"/>
                                          </p:val>
                                        </p:tav>
                                      </p:tavLst>
                                    </p:anim>
                                    <p:anim calcmode="lin" valueType="num">
                                      <p:cBhvr>
                                        <p:cTn id="117" dur="3000"/>
                                        <p:tgtEl>
                                          <p:spTgt spid="6"/>
                                        </p:tgtEl>
                                        <p:attrNameLst>
                                          <p:attrName>ppt_h</p:attrName>
                                        </p:attrNameLst>
                                      </p:cBhvr>
                                      <p:tavLst>
                                        <p:tav tm="0">
                                          <p:val>
                                            <p:strVal val="ppt_h"/>
                                          </p:val>
                                        </p:tav>
                                        <p:tav tm="100000">
                                          <p:val>
                                            <p:fltVal val="0"/>
                                          </p:val>
                                        </p:tav>
                                      </p:tavLst>
                                    </p:anim>
                                    <p:anim calcmode="lin" valueType="num">
                                      <p:cBhvr>
                                        <p:cTn id="118" dur="3000"/>
                                        <p:tgtEl>
                                          <p:spTgt spid="6"/>
                                        </p:tgtEl>
                                        <p:attrNameLst>
                                          <p:attrName>ppt_x</p:attrName>
                                        </p:attrNameLst>
                                      </p:cBhvr>
                                      <p:tavLst>
                                        <p:tav tm="0">
                                          <p:val>
                                            <p:strVal val="ppt_x"/>
                                          </p:val>
                                        </p:tav>
                                        <p:tav tm="100000">
                                          <p:val>
                                            <p:fltVal val="0.5"/>
                                          </p:val>
                                        </p:tav>
                                      </p:tavLst>
                                    </p:anim>
                                    <p:anim calcmode="lin" valueType="num">
                                      <p:cBhvr>
                                        <p:cTn id="119" dur="3000"/>
                                        <p:tgtEl>
                                          <p:spTgt spid="6"/>
                                        </p:tgtEl>
                                        <p:attrNameLst>
                                          <p:attrName>ppt_y</p:attrName>
                                        </p:attrNameLst>
                                      </p:cBhvr>
                                      <p:tavLst>
                                        <p:tav tm="0">
                                          <p:val>
                                            <p:strVal val="ppt_y"/>
                                          </p:val>
                                        </p:tav>
                                        <p:tav tm="100000">
                                          <p:val>
                                            <p:fltVal val="0.5"/>
                                          </p:val>
                                        </p:tav>
                                      </p:tavLst>
                                    </p:anim>
                                    <p:set>
                                      <p:cBhvr>
                                        <p:cTn id="120" dur="1" fill="hold">
                                          <p:stCondLst>
                                            <p:cond delay="2999"/>
                                          </p:stCondLst>
                                        </p:cTn>
                                        <p:tgtEl>
                                          <p:spTgt spid="6"/>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6"/>
                                        </p:tgtEl>
                                        <p:attrNameLst>
                                          <p:attrName>r</p:attrName>
                                        </p:attrNameLst>
                                      </p:cBhvr>
                                    </p:animRot>
                                  </p:childTnLst>
                                </p:cTn>
                              </p:par>
                              <p:par>
                                <p:cTn id="123" presetID="23" presetClass="exit" presetSubtype="544" fill="hold" nodeType="withEffect">
                                  <p:stCondLst>
                                    <p:cond delay="0"/>
                                  </p:stCondLst>
                                  <p:childTnLst>
                                    <p:anim calcmode="lin" valueType="num">
                                      <p:cBhvr>
                                        <p:cTn id="124" dur="3000"/>
                                        <p:tgtEl>
                                          <p:spTgt spid="4"/>
                                        </p:tgtEl>
                                        <p:attrNameLst>
                                          <p:attrName>ppt_w</p:attrName>
                                        </p:attrNameLst>
                                      </p:cBhvr>
                                      <p:tavLst>
                                        <p:tav tm="0">
                                          <p:val>
                                            <p:strVal val="ppt_w"/>
                                          </p:val>
                                        </p:tav>
                                        <p:tav tm="100000">
                                          <p:val>
                                            <p:fltVal val="0"/>
                                          </p:val>
                                        </p:tav>
                                      </p:tavLst>
                                    </p:anim>
                                    <p:anim calcmode="lin" valueType="num">
                                      <p:cBhvr>
                                        <p:cTn id="125" dur="3000"/>
                                        <p:tgtEl>
                                          <p:spTgt spid="4"/>
                                        </p:tgtEl>
                                        <p:attrNameLst>
                                          <p:attrName>ppt_h</p:attrName>
                                        </p:attrNameLst>
                                      </p:cBhvr>
                                      <p:tavLst>
                                        <p:tav tm="0">
                                          <p:val>
                                            <p:strVal val="ppt_h"/>
                                          </p:val>
                                        </p:tav>
                                        <p:tav tm="100000">
                                          <p:val>
                                            <p:fltVal val="0"/>
                                          </p:val>
                                        </p:tav>
                                      </p:tavLst>
                                    </p:anim>
                                    <p:anim calcmode="lin" valueType="num">
                                      <p:cBhvr>
                                        <p:cTn id="126" dur="3000"/>
                                        <p:tgtEl>
                                          <p:spTgt spid="4"/>
                                        </p:tgtEl>
                                        <p:attrNameLst>
                                          <p:attrName>ppt_x</p:attrName>
                                        </p:attrNameLst>
                                      </p:cBhvr>
                                      <p:tavLst>
                                        <p:tav tm="0">
                                          <p:val>
                                            <p:strVal val="ppt_x"/>
                                          </p:val>
                                        </p:tav>
                                        <p:tav tm="100000">
                                          <p:val>
                                            <p:fltVal val="0.5"/>
                                          </p:val>
                                        </p:tav>
                                      </p:tavLst>
                                    </p:anim>
                                    <p:anim calcmode="lin" valueType="num">
                                      <p:cBhvr>
                                        <p:cTn id="127" dur="3000"/>
                                        <p:tgtEl>
                                          <p:spTgt spid="4"/>
                                        </p:tgtEl>
                                        <p:attrNameLst>
                                          <p:attrName>ppt_y</p:attrName>
                                        </p:attrNameLst>
                                      </p:cBhvr>
                                      <p:tavLst>
                                        <p:tav tm="0">
                                          <p:val>
                                            <p:strVal val="ppt_y"/>
                                          </p:val>
                                        </p:tav>
                                        <p:tav tm="100000">
                                          <p:val>
                                            <p:fltVal val="0.5"/>
                                          </p:val>
                                        </p:tav>
                                      </p:tavLst>
                                    </p:anim>
                                    <p:set>
                                      <p:cBhvr>
                                        <p:cTn id="128" dur="1" fill="hold">
                                          <p:stCondLst>
                                            <p:cond delay="2999"/>
                                          </p:stCondLst>
                                        </p:cTn>
                                        <p:tgtEl>
                                          <p:spTgt spid="4"/>
                                        </p:tgtEl>
                                        <p:attrNameLst>
                                          <p:attrName>style.visibility</p:attrName>
                                        </p:attrNameLst>
                                      </p:cBhvr>
                                      <p:to>
                                        <p:strVal val="hidden"/>
                                      </p:to>
                                    </p:set>
                                  </p:childTnLst>
                                </p:cTn>
                              </p:par>
                              <p:par>
                                <p:cTn id="129" presetID="8" presetClass="emph" presetSubtype="0" fill="hold" nodeType="withEffect">
                                  <p:stCondLst>
                                    <p:cond delay="0"/>
                                  </p:stCondLst>
                                  <p:childTnLst>
                                    <p:animRot by="-21600000">
                                      <p:cBhvr>
                                        <p:cTn id="130" dur="3000" fill="hold"/>
                                        <p:tgtEl>
                                          <p:spTgt spid="4"/>
                                        </p:tgtEl>
                                        <p:attrNameLst>
                                          <p:attrName>r</p:attrName>
                                        </p:attrNameLst>
                                      </p:cBhvr>
                                    </p:animRot>
                                  </p:childTnLst>
                                </p:cTn>
                              </p:par>
                              <p:par>
                                <p:cTn id="131" presetID="23" presetClass="exit" presetSubtype="544" fill="hold" nodeType="withEffect">
                                  <p:stCondLst>
                                    <p:cond delay="0"/>
                                  </p:stCondLst>
                                  <p:childTnLst>
                                    <p:anim calcmode="lin" valueType="num">
                                      <p:cBhvr>
                                        <p:cTn id="132" dur="3000"/>
                                        <p:tgtEl>
                                          <p:spTgt spid="3"/>
                                        </p:tgtEl>
                                        <p:attrNameLst>
                                          <p:attrName>ppt_w</p:attrName>
                                        </p:attrNameLst>
                                      </p:cBhvr>
                                      <p:tavLst>
                                        <p:tav tm="0">
                                          <p:val>
                                            <p:strVal val="ppt_w"/>
                                          </p:val>
                                        </p:tav>
                                        <p:tav tm="100000">
                                          <p:val>
                                            <p:fltVal val="0"/>
                                          </p:val>
                                        </p:tav>
                                      </p:tavLst>
                                    </p:anim>
                                    <p:anim calcmode="lin" valueType="num">
                                      <p:cBhvr>
                                        <p:cTn id="133" dur="3000"/>
                                        <p:tgtEl>
                                          <p:spTgt spid="3"/>
                                        </p:tgtEl>
                                        <p:attrNameLst>
                                          <p:attrName>ppt_h</p:attrName>
                                        </p:attrNameLst>
                                      </p:cBhvr>
                                      <p:tavLst>
                                        <p:tav tm="0">
                                          <p:val>
                                            <p:strVal val="ppt_h"/>
                                          </p:val>
                                        </p:tav>
                                        <p:tav tm="100000">
                                          <p:val>
                                            <p:fltVal val="0"/>
                                          </p:val>
                                        </p:tav>
                                      </p:tavLst>
                                    </p:anim>
                                    <p:anim calcmode="lin" valueType="num">
                                      <p:cBhvr>
                                        <p:cTn id="134" dur="3000"/>
                                        <p:tgtEl>
                                          <p:spTgt spid="3"/>
                                        </p:tgtEl>
                                        <p:attrNameLst>
                                          <p:attrName>ppt_x</p:attrName>
                                        </p:attrNameLst>
                                      </p:cBhvr>
                                      <p:tavLst>
                                        <p:tav tm="0">
                                          <p:val>
                                            <p:strVal val="ppt_x"/>
                                          </p:val>
                                        </p:tav>
                                        <p:tav tm="100000">
                                          <p:val>
                                            <p:fltVal val="0.5"/>
                                          </p:val>
                                        </p:tav>
                                      </p:tavLst>
                                    </p:anim>
                                    <p:anim calcmode="lin" valueType="num">
                                      <p:cBhvr>
                                        <p:cTn id="135" dur="3000"/>
                                        <p:tgtEl>
                                          <p:spTgt spid="3"/>
                                        </p:tgtEl>
                                        <p:attrNameLst>
                                          <p:attrName>ppt_y</p:attrName>
                                        </p:attrNameLst>
                                      </p:cBhvr>
                                      <p:tavLst>
                                        <p:tav tm="0">
                                          <p:val>
                                            <p:strVal val="ppt_y"/>
                                          </p:val>
                                        </p:tav>
                                        <p:tav tm="100000">
                                          <p:val>
                                            <p:fltVal val="0.5"/>
                                          </p:val>
                                        </p:tav>
                                      </p:tavLst>
                                    </p:anim>
                                    <p:set>
                                      <p:cBhvr>
                                        <p:cTn id="136" dur="1" fill="hold">
                                          <p:stCondLst>
                                            <p:cond delay="2999"/>
                                          </p:stCondLst>
                                        </p:cTn>
                                        <p:tgtEl>
                                          <p:spTgt spid="3"/>
                                        </p:tgtEl>
                                        <p:attrNameLst>
                                          <p:attrName>style.visibility</p:attrName>
                                        </p:attrNameLst>
                                      </p:cBhvr>
                                      <p:to>
                                        <p:strVal val="hidden"/>
                                      </p:to>
                                    </p:set>
                                  </p:childTnLst>
                                </p:cTn>
                              </p:par>
                              <p:par>
                                <p:cTn id="137" presetID="8" presetClass="emph" presetSubtype="0" fill="hold" nodeType="withEffect">
                                  <p:stCondLst>
                                    <p:cond delay="0"/>
                                  </p:stCondLst>
                                  <p:childTnLst>
                                    <p:animRot by="-21600000">
                                      <p:cBhvr>
                                        <p:cTn id="138" dur="3000" fill="hold"/>
                                        <p:tgtEl>
                                          <p:spTgt spid="3"/>
                                        </p:tgtEl>
                                        <p:attrNameLst>
                                          <p:attrName>r</p:attrName>
                                        </p:attrNameLst>
                                      </p:cBhvr>
                                    </p:animRot>
                                  </p:childTnLst>
                                </p:cTn>
                              </p:par>
                              <p:par>
                                <p:cTn id="139" presetID="23" presetClass="exit" presetSubtype="544" fill="hold" nodeType="withEffect">
                                  <p:stCondLst>
                                    <p:cond delay="0"/>
                                  </p:stCondLst>
                                  <p:childTnLst>
                                    <p:anim calcmode="lin" valueType="num">
                                      <p:cBhvr>
                                        <p:cTn id="140" dur="3000"/>
                                        <p:tgtEl>
                                          <p:spTgt spid="1026"/>
                                        </p:tgtEl>
                                        <p:attrNameLst>
                                          <p:attrName>ppt_w</p:attrName>
                                        </p:attrNameLst>
                                      </p:cBhvr>
                                      <p:tavLst>
                                        <p:tav tm="0">
                                          <p:val>
                                            <p:strVal val="ppt_w"/>
                                          </p:val>
                                        </p:tav>
                                        <p:tav tm="100000">
                                          <p:val>
                                            <p:fltVal val="0"/>
                                          </p:val>
                                        </p:tav>
                                      </p:tavLst>
                                    </p:anim>
                                    <p:anim calcmode="lin" valueType="num">
                                      <p:cBhvr>
                                        <p:cTn id="141" dur="3000"/>
                                        <p:tgtEl>
                                          <p:spTgt spid="1026"/>
                                        </p:tgtEl>
                                        <p:attrNameLst>
                                          <p:attrName>ppt_h</p:attrName>
                                        </p:attrNameLst>
                                      </p:cBhvr>
                                      <p:tavLst>
                                        <p:tav tm="0">
                                          <p:val>
                                            <p:strVal val="ppt_h"/>
                                          </p:val>
                                        </p:tav>
                                        <p:tav tm="100000">
                                          <p:val>
                                            <p:fltVal val="0"/>
                                          </p:val>
                                        </p:tav>
                                      </p:tavLst>
                                    </p:anim>
                                    <p:anim calcmode="lin" valueType="num">
                                      <p:cBhvr>
                                        <p:cTn id="142" dur="3000"/>
                                        <p:tgtEl>
                                          <p:spTgt spid="1026"/>
                                        </p:tgtEl>
                                        <p:attrNameLst>
                                          <p:attrName>ppt_x</p:attrName>
                                        </p:attrNameLst>
                                      </p:cBhvr>
                                      <p:tavLst>
                                        <p:tav tm="0">
                                          <p:val>
                                            <p:strVal val="ppt_x"/>
                                          </p:val>
                                        </p:tav>
                                        <p:tav tm="100000">
                                          <p:val>
                                            <p:fltVal val="0.5"/>
                                          </p:val>
                                        </p:tav>
                                      </p:tavLst>
                                    </p:anim>
                                    <p:anim calcmode="lin" valueType="num">
                                      <p:cBhvr>
                                        <p:cTn id="143" dur="3000"/>
                                        <p:tgtEl>
                                          <p:spTgt spid="1026"/>
                                        </p:tgtEl>
                                        <p:attrNameLst>
                                          <p:attrName>ppt_y</p:attrName>
                                        </p:attrNameLst>
                                      </p:cBhvr>
                                      <p:tavLst>
                                        <p:tav tm="0">
                                          <p:val>
                                            <p:strVal val="ppt_y"/>
                                          </p:val>
                                        </p:tav>
                                        <p:tav tm="100000">
                                          <p:val>
                                            <p:fltVal val="0.5"/>
                                          </p:val>
                                        </p:tav>
                                      </p:tavLst>
                                    </p:anim>
                                    <p:set>
                                      <p:cBhvr>
                                        <p:cTn id="144" dur="1" fill="hold">
                                          <p:stCondLst>
                                            <p:cond delay="2999"/>
                                          </p:stCondLst>
                                        </p:cTn>
                                        <p:tgtEl>
                                          <p:spTgt spid="1026"/>
                                        </p:tgtEl>
                                        <p:attrNameLst>
                                          <p:attrName>style.visibility</p:attrName>
                                        </p:attrNameLst>
                                      </p:cBhvr>
                                      <p:to>
                                        <p:strVal val="hidden"/>
                                      </p:to>
                                    </p:set>
                                  </p:childTnLst>
                                </p:cTn>
                              </p:par>
                              <p:par>
                                <p:cTn id="145" presetID="8" presetClass="emph" presetSubtype="0" fill="hold" nodeType="withEffect">
                                  <p:stCondLst>
                                    <p:cond delay="0"/>
                                  </p:stCondLst>
                                  <p:childTnLst>
                                    <p:animRot by="-21600000">
                                      <p:cBhvr>
                                        <p:cTn id="146" dur="3000" fill="hold"/>
                                        <p:tgtEl>
                                          <p:spTgt spid="1026"/>
                                        </p:tgtEl>
                                        <p:attrNameLst>
                                          <p:attrName>r</p:attrName>
                                        </p:attrNameLst>
                                      </p:cBhvr>
                                    </p:animRot>
                                  </p:childTnLst>
                                </p:cTn>
                              </p:par>
                              <p:par>
                                <p:cTn id="147" presetID="23" presetClass="exit" presetSubtype="16" fill="hold" nodeType="withEffect">
                                  <p:stCondLst>
                                    <p:cond delay="0"/>
                                  </p:stCondLst>
                                  <p:childTnLst>
                                    <p:anim calcmode="lin" valueType="num">
                                      <p:cBhvr>
                                        <p:cTn id="148" dur="3000"/>
                                        <p:tgtEl>
                                          <p:spTgt spid="2"/>
                                        </p:tgtEl>
                                        <p:attrNameLst>
                                          <p:attrName>ppt_w</p:attrName>
                                        </p:attrNameLst>
                                      </p:cBhvr>
                                      <p:tavLst>
                                        <p:tav tm="0">
                                          <p:val>
                                            <p:strVal val="ppt_w"/>
                                          </p:val>
                                        </p:tav>
                                        <p:tav tm="100000">
                                          <p:val>
                                            <p:strVal val="4*ppt_w"/>
                                          </p:val>
                                        </p:tav>
                                      </p:tavLst>
                                    </p:anim>
                                    <p:anim calcmode="lin" valueType="num">
                                      <p:cBhvr>
                                        <p:cTn id="149" dur="3000"/>
                                        <p:tgtEl>
                                          <p:spTgt spid="2"/>
                                        </p:tgtEl>
                                        <p:attrNameLst>
                                          <p:attrName>ppt_h</p:attrName>
                                        </p:attrNameLst>
                                      </p:cBhvr>
                                      <p:tavLst>
                                        <p:tav tm="0">
                                          <p:val>
                                            <p:strVal val="ppt_h"/>
                                          </p:val>
                                        </p:tav>
                                        <p:tav tm="100000">
                                          <p:val>
                                            <p:strVal val="4*ppt_h"/>
                                          </p:val>
                                        </p:tav>
                                      </p:tavLst>
                                    </p:anim>
                                    <p:set>
                                      <p:cBhvr>
                                        <p:cTn id="150" dur="1" fill="hold">
                                          <p:stCondLst>
                                            <p:cond delay="2999"/>
                                          </p:stCondLst>
                                        </p:cTn>
                                        <p:tgtEl>
                                          <p:spTgt spid="2"/>
                                        </p:tgtEl>
                                        <p:attrNameLst>
                                          <p:attrName>style.visibility</p:attrName>
                                        </p:attrNameLst>
                                      </p:cBhvr>
                                      <p:to>
                                        <p:strVal val="hidden"/>
                                      </p:to>
                                    </p:set>
                                  </p:childTnLst>
                                </p:cTn>
                              </p:par>
                              <p:par>
                                <p:cTn id="151" presetID="6" presetClass="entr" presetSubtype="32" fill="hold" nodeType="withEffect">
                                  <p:stCondLst>
                                    <p:cond delay="0"/>
                                  </p:stCondLst>
                                  <p:childTnLst>
                                    <p:set>
                                      <p:cBhvr>
                                        <p:cTn id="152" dur="1" fill="hold">
                                          <p:stCondLst>
                                            <p:cond delay="0"/>
                                          </p:stCondLst>
                                        </p:cTn>
                                        <p:tgtEl>
                                          <p:spTgt spid="14"/>
                                        </p:tgtEl>
                                        <p:attrNameLst>
                                          <p:attrName>style.visibility</p:attrName>
                                        </p:attrNameLst>
                                      </p:cBhvr>
                                      <p:to>
                                        <p:strVal val="visible"/>
                                      </p:to>
                                    </p:set>
                                    <p:animEffect transition="in" filter="circle(out)">
                                      <p:cBhvr>
                                        <p:cTn id="153" dur="3000"/>
                                        <p:tgtEl>
                                          <p:spTgt spid="14"/>
                                        </p:tgtEl>
                                      </p:cBhvr>
                                    </p:animEffect>
                                  </p:childTnLst>
                                </p:cTn>
                              </p:par>
                              <p:par>
                                <p:cTn id="154" presetID="23" presetClass="entr" presetSubtype="288" fill="hold" nodeType="withEffect">
                                  <p:stCondLst>
                                    <p:cond delay="0"/>
                                  </p:stCondLst>
                                  <p:childTnLst>
                                    <p:set>
                                      <p:cBhvr>
                                        <p:cTn id="155" dur="1" fill="hold">
                                          <p:stCondLst>
                                            <p:cond delay="0"/>
                                          </p:stCondLst>
                                        </p:cTn>
                                        <p:tgtEl>
                                          <p:spTgt spid="14"/>
                                        </p:tgtEl>
                                        <p:attrNameLst>
                                          <p:attrName>style.visibility</p:attrName>
                                        </p:attrNameLst>
                                      </p:cBhvr>
                                      <p:to>
                                        <p:strVal val="visible"/>
                                      </p:to>
                                    </p:set>
                                    <p:anim calcmode="lin" valueType="num">
                                      <p:cBhvr>
                                        <p:cTn id="156" dur="3000" fill="hold"/>
                                        <p:tgtEl>
                                          <p:spTgt spid="14"/>
                                        </p:tgtEl>
                                        <p:attrNameLst>
                                          <p:attrName>ppt_w</p:attrName>
                                        </p:attrNameLst>
                                      </p:cBhvr>
                                      <p:tavLst>
                                        <p:tav tm="0">
                                          <p:val>
                                            <p:strVal val="4/3*#ppt_w"/>
                                          </p:val>
                                        </p:tav>
                                        <p:tav tm="100000">
                                          <p:val>
                                            <p:strVal val="#ppt_w"/>
                                          </p:val>
                                        </p:tav>
                                      </p:tavLst>
                                    </p:anim>
                                    <p:anim calcmode="lin" valueType="num">
                                      <p:cBhvr>
                                        <p:cTn id="157" dur="3000" fill="hold"/>
                                        <p:tgtEl>
                                          <p:spTgt spid="1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21.JPG"/>
          <p:cNvPicPr>
            <a:picLocks noGrp="1" noChangeAspect="1"/>
          </p:cNvPicPr>
          <p:nvPr isPhoto="1"/>
        </p:nvPicPr>
        <p:blipFill rotWithShape="1">
          <a:blip r:embed="rId3" cstate="email">
            <a:lum/>
          </a:blip>
          <a:srcRect t="2703"/>
          <a:stretch/>
        </p:blipFill>
        <p:spPr>
          <a:xfrm>
            <a:off x="0" y="0"/>
            <a:ext cx="9144000" cy="6858001"/>
          </a:xfrm>
          <a:prstGeom prst="rect">
            <a:avLst/>
          </a:prstGeom>
          <a:noFill/>
          <a:ln>
            <a:noFill/>
          </a:ln>
        </p:spPr>
      </p:pic>
      <p:pic>
        <p:nvPicPr>
          <p:cNvPr id="2051" name="Picture 3"/>
          <p:cNvPicPr>
            <a:picLocks noChangeAspect="1" noChangeArrowheads="1"/>
          </p:cNvPicPr>
          <p:nvPr/>
        </p:nvPicPr>
        <p:blipFill>
          <a:blip r:embed="rId4" cstate="email">
            <a:duotone>
              <a:prstClr val="black"/>
              <a:schemeClr val="accent4">
                <a:tint val="45000"/>
                <a:satMod val="400000"/>
              </a:schemeClr>
            </a:duotone>
            <a:lum contrast="40000"/>
            <a:extLst>
              <a:ext uri="{BEBA8EAE-BF5A-486C-A8C5-ECC9F3942E4B}">
                <a14:imgProps xmlns:a14="http://schemas.microsoft.com/office/drawing/2010/main">
                  <a14:imgLayer r:embed="rId5">
                    <a14:imgEffect>
                      <a14:colorTemperature colorTemp="1500"/>
                    </a14:imgEffect>
                  </a14:imgLayer>
                </a14:imgProps>
              </a:ext>
              <a:ext uri="{28A0092B-C50C-407E-A947-70E740481C1C}">
                <a14:useLocalDpi xmlns:a14="http://schemas.microsoft.com/office/drawing/2010/main" val="0"/>
              </a:ext>
            </a:extLst>
          </a:blip>
          <a:srcRect/>
          <a:stretch>
            <a:fillRect/>
          </a:stretch>
        </p:blipFill>
        <p:spPr bwMode="auto">
          <a:xfrm rot="10800000" flipH="1">
            <a:off x="24568" y="548680"/>
            <a:ext cx="4572000" cy="3555776"/>
          </a:xfrm>
          <a:prstGeom prst="rect">
            <a:avLst/>
          </a:prstGeom>
          <a:noFill/>
          <a:ln>
            <a:noFill/>
          </a:ln>
          <a:effectLst>
            <a:outerShdw blurRad="50800" dist="50800" dir="5400000"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a:blip r:embed="rId6" cstate="email">
            <a:duotone>
              <a:prstClr val="black"/>
              <a:schemeClr val="accent4">
                <a:tint val="45000"/>
                <a:satMod val="400000"/>
              </a:schemeClr>
            </a:duotone>
            <a:lum contrast="40000"/>
            <a:extLst>
              <a:ext uri="{BEBA8EAE-BF5A-486C-A8C5-ECC9F3942E4B}">
                <a14:imgProps xmlns:a14="http://schemas.microsoft.com/office/drawing/2010/main">
                  <a14:imgLayer r:embed="rId7">
                    <a14:imgEffect>
                      <a14:colorTemperature colorTemp="1500"/>
                    </a14:imgEffect>
                  </a14:imgLayer>
                </a14:imgProps>
              </a:ext>
              <a:ext uri="{28A0092B-C50C-407E-A947-70E740481C1C}">
                <a14:useLocalDpi xmlns:a14="http://schemas.microsoft.com/office/drawing/2010/main" val="0"/>
              </a:ext>
            </a:extLst>
          </a:blip>
          <a:srcRect/>
          <a:stretch>
            <a:fillRect/>
          </a:stretch>
        </p:blipFill>
        <p:spPr bwMode="auto">
          <a:xfrm rot="10800000" flipH="1" flipV="1">
            <a:off x="0" y="2775786"/>
            <a:ext cx="4452524" cy="3461526"/>
          </a:xfrm>
          <a:prstGeom prst="rect">
            <a:avLst/>
          </a:prstGeom>
          <a:noFill/>
          <a:ln>
            <a:noFill/>
          </a:ln>
          <a:effectLst>
            <a:outerShdw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3"/>
          <p:cNvPicPr>
            <a:picLocks noChangeAspect="1" noChangeArrowheads="1"/>
          </p:cNvPicPr>
          <p:nvPr/>
        </p:nvPicPr>
        <p:blipFill>
          <a:blip r:embed="rId8" cstate="email">
            <a:duotone>
              <a:prstClr val="black"/>
              <a:schemeClr val="accent4">
                <a:tint val="45000"/>
                <a:satMod val="400000"/>
              </a:schemeClr>
            </a:duotone>
            <a:lum contrast="40000"/>
            <a:extLst>
              <a:ext uri="{BEBA8EAE-BF5A-486C-A8C5-ECC9F3942E4B}">
                <a14:imgProps xmlns:a14="http://schemas.microsoft.com/office/drawing/2010/main">
                  <a14:imgLayer r:embed="rId9">
                    <a14:imgEffect>
                      <a14:colorTemperature colorTemp="1500"/>
                    </a14:imgEffect>
                  </a14:imgLayer>
                </a14:imgProps>
              </a:ext>
              <a:ext uri="{28A0092B-C50C-407E-A947-70E740481C1C}">
                <a14:useLocalDpi xmlns:a14="http://schemas.microsoft.com/office/drawing/2010/main" val="0"/>
              </a:ext>
            </a:extLst>
          </a:blip>
          <a:srcRect/>
          <a:stretch>
            <a:fillRect/>
          </a:stretch>
        </p:blipFill>
        <p:spPr bwMode="auto">
          <a:xfrm flipH="1" flipV="1">
            <a:off x="4596568" y="790976"/>
            <a:ext cx="4547432" cy="3555776"/>
          </a:xfrm>
          <a:prstGeom prst="rect">
            <a:avLst/>
          </a:prstGeom>
          <a:noFill/>
          <a:ln>
            <a:noFill/>
          </a:ln>
          <a:effectLst>
            <a:outerShdw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3"/>
          <p:cNvPicPr>
            <a:picLocks noChangeAspect="1" noChangeArrowheads="1"/>
          </p:cNvPicPr>
          <p:nvPr/>
        </p:nvPicPr>
        <p:blipFill>
          <a:blip r:embed="rId10" cstate="email">
            <a:duotone>
              <a:prstClr val="black"/>
              <a:schemeClr val="accent4">
                <a:tint val="45000"/>
                <a:satMod val="400000"/>
              </a:schemeClr>
            </a:duotone>
            <a:lum contrast="40000"/>
            <a:extLst>
              <a:ext uri="{BEBA8EAE-BF5A-486C-A8C5-ECC9F3942E4B}">
                <a14:imgProps xmlns:a14="http://schemas.microsoft.com/office/drawing/2010/main">
                  <a14:imgLayer r:embed="rId11">
                    <a14:imgEffect>
                      <a14:colorTemperature colorTemp="1500"/>
                    </a14:imgEffect>
                  </a14:imgLayer>
                </a14:imgProps>
              </a:ext>
              <a:ext uri="{28A0092B-C50C-407E-A947-70E740481C1C}">
                <a14:useLocalDpi xmlns:a14="http://schemas.microsoft.com/office/drawing/2010/main" val="0"/>
              </a:ext>
            </a:extLst>
          </a:blip>
          <a:srcRect/>
          <a:stretch>
            <a:fillRect/>
          </a:stretch>
        </p:blipFill>
        <p:spPr bwMode="auto">
          <a:xfrm flipH="1">
            <a:off x="4598797" y="3038943"/>
            <a:ext cx="4572000" cy="3578636"/>
          </a:xfrm>
          <a:prstGeom prst="rect">
            <a:avLst/>
          </a:prstGeom>
          <a:noFill/>
          <a:ln>
            <a:noFill/>
          </a:ln>
          <a:effectLst>
            <a:outerShdw algn="ctr" rotWithShape="0">
              <a:srgbClr val="FF00FF"/>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9 Forma libre"/>
          <p:cNvSpPr/>
          <p:nvPr/>
        </p:nvSpPr>
        <p:spPr>
          <a:xfrm>
            <a:off x="-8627" y="-1"/>
            <a:ext cx="9160412" cy="112474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000">
                <a:srgbClr val="FF0000">
                  <a:lumMod val="8000"/>
                  <a:lumOff val="92000"/>
                </a:srgbClr>
              </a:gs>
              <a:gs pos="63000">
                <a:srgbClr val="6225A5"/>
              </a:gs>
              <a:gs pos="45000">
                <a:schemeClr val="accent2">
                  <a:lumMod val="60000"/>
                  <a:lumOff val="40000"/>
                </a:schemeClr>
              </a:gs>
              <a:gs pos="35000">
                <a:schemeClr val="accent2">
                  <a:lumMod val="40000"/>
                  <a:lumOff val="60000"/>
                </a:schemeClr>
              </a:gs>
              <a:gs pos="76000">
                <a:schemeClr val="bg2">
                  <a:lumMod val="27000"/>
                </a:schemeClr>
              </a:gs>
              <a:gs pos="95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libre"/>
          <p:cNvSpPr/>
          <p:nvPr/>
        </p:nvSpPr>
        <p:spPr>
          <a:xfrm rot="10800000">
            <a:off x="-26126" y="5734232"/>
            <a:ext cx="9170126" cy="112474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000">
                <a:srgbClr val="FF0000">
                  <a:lumMod val="8000"/>
                  <a:lumOff val="92000"/>
                </a:srgbClr>
              </a:gs>
              <a:gs pos="63000">
                <a:srgbClr val="6225A5"/>
              </a:gs>
              <a:gs pos="45000">
                <a:schemeClr val="accent2">
                  <a:lumMod val="60000"/>
                  <a:lumOff val="40000"/>
                </a:schemeClr>
              </a:gs>
              <a:gs pos="35000">
                <a:schemeClr val="accent2">
                  <a:lumMod val="40000"/>
                  <a:lumOff val="60000"/>
                </a:schemeClr>
              </a:gs>
              <a:gs pos="76000">
                <a:schemeClr val="bg2">
                  <a:lumMod val="27000"/>
                </a:schemeClr>
              </a:gs>
              <a:gs pos="95000">
                <a:schemeClr val="accent2">
                  <a:lumMod val="0"/>
                </a:scheme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52512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3"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250" fill="hold"/>
                                        <p:tgtEl>
                                          <p:spTgt spid="4"/>
                                        </p:tgtEl>
                                        <p:attrNameLst>
                                          <p:attrName>ppt_x</p:attrName>
                                        </p:attrNameLst>
                                      </p:cBhvr>
                                      <p:tavLst>
                                        <p:tav tm="0">
                                          <p:val>
                                            <p:strVal val="1+#ppt_w/2"/>
                                          </p:val>
                                        </p:tav>
                                        <p:tav tm="100000">
                                          <p:val>
                                            <p:strVal val="#ppt_x"/>
                                          </p:val>
                                        </p:tav>
                                      </p:tavLst>
                                    </p:anim>
                                    <p:anim calcmode="lin" valueType="num">
                                      <p:cBhvr additive="base">
                                        <p:cTn id="11" dur="3250" fill="hold"/>
                                        <p:tgtEl>
                                          <p:spTgt spid="4"/>
                                        </p:tgtEl>
                                        <p:attrNameLst>
                                          <p:attrName>ppt_y</p:attrName>
                                        </p:attrNameLst>
                                      </p:cBhvr>
                                      <p:tavLst>
                                        <p:tav tm="0">
                                          <p:val>
                                            <p:strVal val="0-#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ppt_w"/>
                                          </p:val>
                                        </p:tav>
                                        <p:tav tm="100000">
                                          <p:val>
                                            <p:strVal val="#ppt_w"/>
                                          </p:val>
                                        </p:tav>
                                      </p:tavLst>
                                    </p:anim>
                                    <p:anim calcmode="lin" valueType="num">
                                      <p:cBhvr>
                                        <p:cTn id="15" dur="3000" fill="hold"/>
                                        <p:tgtEl>
                                          <p:spTgt spid="4"/>
                                        </p:tgtEl>
                                        <p:attrNameLst>
                                          <p:attrName>ppt_h</p:attrName>
                                        </p:attrNameLst>
                                      </p:cBhvr>
                                      <p:tavLst>
                                        <p:tav tm="0" fmla="#ppt_h*sin(2.5*pi*$)">
                                          <p:val>
                                            <p:fltVal val="0"/>
                                          </p:val>
                                        </p:tav>
                                        <p:tav tm="100000">
                                          <p:val>
                                            <p:fltVal val="1"/>
                                          </p:val>
                                        </p:tav>
                                      </p:tavLst>
                                    </p:anim>
                                  </p:childTnLst>
                                </p:cTn>
                              </p:par>
                              <p:par>
                                <p:cTn id="16" presetID="2" presetClass="entr" presetSubtype="6" fill="hold" nodeType="withEffect">
                                  <p:stCondLst>
                                    <p:cond delay="0"/>
                                  </p:stCondLst>
                                  <p:childTnLst>
                                    <p:set>
                                      <p:cBhvr>
                                        <p:cTn id="17" dur="1" fill="hold">
                                          <p:stCondLst>
                                            <p:cond delay="0"/>
                                          </p:stCondLst>
                                        </p:cTn>
                                        <p:tgtEl>
                                          <p:spTgt spid="2051"/>
                                        </p:tgtEl>
                                        <p:attrNameLst>
                                          <p:attrName>style.visibility</p:attrName>
                                        </p:attrNameLst>
                                      </p:cBhvr>
                                      <p:to>
                                        <p:strVal val="visible"/>
                                      </p:to>
                                    </p:set>
                                    <p:anim calcmode="lin" valueType="num">
                                      <p:cBhvr additive="base">
                                        <p:cTn id="18" dur="3250" fill="hold"/>
                                        <p:tgtEl>
                                          <p:spTgt spid="2051"/>
                                        </p:tgtEl>
                                        <p:attrNameLst>
                                          <p:attrName>ppt_x</p:attrName>
                                        </p:attrNameLst>
                                      </p:cBhvr>
                                      <p:tavLst>
                                        <p:tav tm="0">
                                          <p:val>
                                            <p:strVal val="1+#ppt_w/2"/>
                                          </p:val>
                                        </p:tav>
                                        <p:tav tm="100000">
                                          <p:val>
                                            <p:strVal val="#ppt_x"/>
                                          </p:val>
                                        </p:tav>
                                      </p:tavLst>
                                    </p:anim>
                                    <p:anim calcmode="lin" valueType="num">
                                      <p:cBhvr additive="base">
                                        <p:cTn id="19" dur="3250" fill="hold"/>
                                        <p:tgtEl>
                                          <p:spTgt spid="2051"/>
                                        </p:tgtEl>
                                        <p:attrNameLst>
                                          <p:attrName>ppt_y</p:attrName>
                                        </p:attrNameLst>
                                      </p:cBhvr>
                                      <p:tavLst>
                                        <p:tav tm="0">
                                          <p:val>
                                            <p:strVal val="1+#ppt_h/2"/>
                                          </p:val>
                                        </p:tav>
                                        <p:tav tm="100000">
                                          <p:val>
                                            <p:strVal val="#ppt_y"/>
                                          </p:val>
                                        </p:tav>
                                      </p:tavLst>
                                    </p:anim>
                                  </p:childTnLst>
                                </p:cTn>
                              </p:par>
                              <p:par>
                                <p:cTn id="20" presetID="19" presetClass="entr" presetSubtype="5" fill="hold" nodeType="withEffect">
                                  <p:stCondLst>
                                    <p:cond delay="0"/>
                                  </p:stCondLst>
                                  <p:childTnLst>
                                    <p:set>
                                      <p:cBhvr>
                                        <p:cTn id="21" dur="1" fill="hold">
                                          <p:stCondLst>
                                            <p:cond delay="0"/>
                                          </p:stCondLst>
                                        </p:cTn>
                                        <p:tgtEl>
                                          <p:spTgt spid="2051"/>
                                        </p:tgtEl>
                                        <p:attrNameLst>
                                          <p:attrName>style.visibility</p:attrName>
                                        </p:attrNameLst>
                                      </p:cBhvr>
                                      <p:to>
                                        <p:strVal val="visible"/>
                                      </p:to>
                                    </p:set>
                                    <p:anim calcmode="lin" valueType="num">
                                      <p:cBhvr>
                                        <p:cTn id="22" dur="3000" fill="hold"/>
                                        <p:tgtEl>
                                          <p:spTgt spid="2051"/>
                                        </p:tgtEl>
                                        <p:attrNameLst>
                                          <p:attrName>ppt_w</p:attrName>
                                        </p:attrNameLst>
                                      </p:cBhvr>
                                      <p:tavLst>
                                        <p:tav tm="0">
                                          <p:val>
                                            <p:strVal val="#ppt_w"/>
                                          </p:val>
                                        </p:tav>
                                        <p:tav tm="100000">
                                          <p:val>
                                            <p:strVal val="#ppt_w"/>
                                          </p:val>
                                        </p:tav>
                                      </p:tavLst>
                                    </p:anim>
                                    <p:anim calcmode="lin" valueType="num">
                                      <p:cBhvr>
                                        <p:cTn id="23" dur="3000" fill="hold"/>
                                        <p:tgtEl>
                                          <p:spTgt spid="2051"/>
                                        </p:tgtEl>
                                        <p:attrNameLst>
                                          <p:attrName>ppt_h</p:attrName>
                                        </p:attrNameLst>
                                      </p:cBhvr>
                                      <p:tavLst>
                                        <p:tav tm="0" fmla="#ppt_h*sin(2.5*pi*$)">
                                          <p:val>
                                            <p:fltVal val="0"/>
                                          </p:val>
                                        </p:tav>
                                        <p:tav tm="100000">
                                          <p:val>
                                            <p:fltVal val="1"/>
                                          </p:val>
                                        </p:tav>
                                      </p:tavLst>
                                    </p:anim>
                                  </p:childTnLst>
                                </p:cTn>
                              </p:par>
                              <p:par>
                                <p:cTn id="24" presetID="2" presetClass="entr" presetSubtype="12"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250" fill="hold"/>
                                        <p:tgtEl>
                                          <p:spTgt spid="5"/>
                                        </p:tgtEl>
                                        <p:attrNameLst>
                                          <p:attrName>ppt_x</p:attrName>
                                        </p:attrNameLst>
                                      </p:cBhvr>
                                      <p:tavLst>
                                        <p:tav tm="0">
                                          <p:val>
                                            <p:strVal val="0-#ppt_w/2"/>
                                          </p:val>
                                        </p:tav>
                                        <p:tav tm="100000">
                                          <p:val>
                                            <p:strVal val="#ppt_x"/>
                                          </p:val>
                                        </p:tav>
                                      </p:tavLst>
                                    </p:anim>
                                    <p:anim calcmode="lin" valueType="num">
                                      <p:cBhvr additive="base">
                                        <p:cTn id="27" dur="3250" fill="hold"/>
                                        <p:tgtEl>
                                          <p:spTgt spid="5"/>
                                        </p:tgtEl>
                                        <p:attrNameLst>
                                          <p:attrName>ppt_y</p:attrName>
                                        </p:attrNameLst>
                                      </p:cBhvr>
                                      <p:tavLst>
                                        <p:tav tm="0">
                                          <p:val>
                                            <p:strVal val="1+#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3000" fill="hold"/>
                                        <p:tgtEl>
                                          <p:spTgt spid="5"/>
                                        </p:tgtEl>
                                        <p:attrNameLst>
                                          <p:attrName>ppt_w</p:attrName>
                                        </p:attrNameLst>
                                      </p:cBhvr>
                                      <p:tavLst>
                                        <p:tav tm="0">
                                          <p:val>
                                            <p:strVal val="#ppt_w"/>
                                          </p:val>
                                        </p:tav>
                                        <p:tav tm="100000">
                                          <p:val>
                                            <p:strVal val="#ppt_w"/>
                                          </p:val>
                                        </p:tav>
                                      </p:tavLst>
                                    </p:anim>
                                    <p:anim calcmode="lin" valueType="num">
                                      <p:cBhvr>
                                        <p:cTn id="31" dur="3000" fill="hold"/>
                                        <p:tgtEl>
                                          <p:spTgt spid="5"/>
                                        </p:tgtEl>
                                        <p:attrNameLst>
                                          <p:attrName>ppt_h</p:attrName>
                                        </p:attrNameLst>
                                      </p:cBhvr>
                                      <p:tavLst>
                                        <p:tav tm="0" fmla="#ppt_h*sin(2.5*pi*$)">
                                          <p:val>
                                            <p:fltVal val="0"/>
                                          </p:val>
                                        </p:tav>
                                        <p:tav tm="100000">
                                          <p:val>
                                            <p:fltVal val="1"/>
                                          </p:val>
                                        </p:tav>
                                      </p:tavLst>
                                    </p:anim>
                                  </p:childTnLst>
                                </p:cTn>
                              </p:par>
                              <p:par>
                                <p:cTn id="32" presetID="2" presetClass="entr" presetSubtype="9"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250" fill="hold"/>
                                        <p:tgtEl>
                                          <p:spTgt spid="6"/>
                                        </p:tgtEl>
                                        <p:attrNameLst>
                                          <p:attrName>ppt_x</p:attrName>
                                        </p:attrNameLst>
                                      </p:cBhvr>
                                      <p:tavLst>
                                        <p:tav tm="0">
                                          <p:val>
                                            <p:strVal val="0-#ppt_w/2"/>
                                          </p:val>
                                        </p:tav>
                                        <p:tav tm="100000">
                                          <p:val>
                                            <p:strVal val="#ppt_x"/>
                                          </p:val>
                                        </p:tav>
                                      </p:tavLst>
                                    </p:anim>
                                    <p:anim calcmode="lin" valueType="num">
                                      <p:cBhvr additive="base">
                                        <p:cTn id="35" dur="3250" fill="hold"/>
                                        <p:tgtEl>
                                          <p:spTgt spid="6"/>
                                        </p:tgtEl>
                                        <p:attrNameLst>
                                          <p:attrName>ppt_y</p:attrName>
                                        </p:attrNameLst>
                                      </p:cBhvr>
                                      <p:tavLst>
                                        <p:tav tm="0">
                                          <p:val>
                                            <p:strVal val="0-#ppt_h/2"/>
                                          </p:val>
                                        </p:tav>
                                        <p:tav tm="100000">
                                          <p:val>
                                            <p:strVal val="#ppt_y"/>
                                          </p:val>
                                        </p:tav>
                                      </p:tavLst>
                                    </p:anim>
                                  </p:childTnLst>
                                </p:cTn>
                              </p:par>
                              <p:par>
                                <p:cTn id="36" presetID="19" presetClass="entr" presetSubtype="5"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p:val>
                                            <p:strVal val="#ppt_w"/>
                                          </p:val>
                                        </p:tav>
                                        <p:tav tm="100000">
                                          <p:val>
                                            <p:strVal val="#ppt_w"/>
                                          </p:val>
                                        </p:tav>
                                      </p:tavLst>
                                    </p:anim>
                                    <p:anim calcmode="lin" valueType="num">
                                      <p:cBhvr>
                                        <p:cTn id="39" dur="3000" fill="hold"/>
                                        <p:tgtEl>
                                          <p:spTgt spid="6"/>
                                        </p:tgtEl>
                                        <p:attrNameLst>
                                          <p:attrName>ppt_h</p:attrName>
                                        </p:attrNameLst>
                                      </p:cBhvr>
                                      <p:tavLst>
                                        <p:tav tm="0" fmla="#ppt_h*sin(2.5*pi*$)">
                                          <p:val>
                                            <p:fltVal val="0"/>
                                          </p:val>
                                        </p:tav>
                                        <p:tav tm="100000">
                                          <p:val>
                                            <p:fltVal val="1"/>
                                          </p:val>
                                        </p:tav>
                                      </p:tavLst>
                                    </p:anim>
                                  </p:childTnLst>
                                </p:cTn>
                              </p:par>
                            </p:childTnLst>
                          </p:cTn>
                        </p:par>
                        <p:par>
                          <p:cTn id="40" fill="hold">
                            <p:stCondLst>
                              <p:cond delay="3250"/>
                            </p:stCondLst>
                            <p:childTnLst>
                              <p:par>
                                <p:cTn id="41" presetID="2" presetClass="exit" presetSubtype="2" fill="hold" nodeType="afterEffect">
                                  <p:stCondLst>
                                    <p:cond delay="0"/>
                                  </p:stCondLst>
                                  <p:childTnLst>
                                    <p:anim calcmode="lin" valueType="num">
                                      <p:cBhvr additive="base">
                                        <p:cTn id="42" dur="3500"/>
                                        <p:tgtEl>
                                          <p:spTgt spid="2051"/>
                                        </p:tgtEl>
                                        <p:attrNameLst>
                                          <p:attrName>ppt_x</p:attrName>
                                        </p:attrNameLst>
                                      </p:cBhvr>
                                      <p:tavLst>
                                        <p:tav tm="0">
                                          <p:val>
                                            <p:strVal val="ppt_x"/>
                                          </p:val>
                                        </p:tav>
                                        <p:tav tm="100000">
                                          <p:val>
                                            <p:strVal val="1+ppt_w/2"/>
                                          </p:val>
                                        </p:tav>
                                      </p:tavLst>
                                    </p:anim>
                                    <p:anim calcmode="lin" valueType="num">
                                      <p:cBhvr additive="base">
                                        <p:cTn id="43" dur="3500"/>
                                        <p:tgtEl>
                                          <p:spTgt spid="2051"/>
                                        </p:tgtEl>
                                        <p:attrNameLst>
                                          <p:attrName>ppt_y</p:attrName>
                                        </p:attrNameLst>
                                      </p:cBhvr>
                                      <p:tavLst>
                                        <p:tav tm="0">
                                          <p:val>
                                            <p:strVal val="ppt_y"/>
                                          </p:val>
                                        </p:tav>
                                        <p:tav tm="100000">
                                          <p:val>
                                            <p:strVal val="ppt_y"/>
                                          </p:val>
                                        </p:tav>
                                      </p:tavLst>
                                    </p:anim>
                                    <p:set>
                                      <p:cBhvr>
                                        <p:cTn id="44" dur="1" fill="hold">
                                          <p:stCondLst>
                                            <p:cond delay="3499"/>
                                          </p:stCondLst>
                                        </p:cTn>
                                        <p:tgtEl>
                                          <p:spTgt spid="2051"/>
                                        </p:tgtEl>
                                        <p:attrNameLst>
                                          <p:attrName>style.visibility</p:attrName>
                                        </p:attrNameLst>
                                      </p:cBhvr>
                                      <p:to>
                                        <p:strVal val="hidden"/>
                                      </p:to>
                                    </p:set>
                                  </p:childTnLst>
                                </p:cTn>
                              </p:par>
                              <p:par>
                                <p:cTn id="45" presetID="2" presetClass="exit" presetSubtype="2" fill="hold" nodeType="withEffect">
                                  <p:stCondLst>
                                    <p:cond delay="0"/>
                                  </p:stCondLst>
                                  <p:childTnLst>
                                    <p:anim calcmode="lin" valueType="num">
                                      <p:cBhvr additive="base">
                                        <p:cTn id="46" dur="3500"/>
                                        <p:tgtEl>
                                          <p:spTgt spid="4"/>
                                        </p:tgtEl>
                                        <p:attrNameLst>
                                          <p:attrName>ppt_x</p:attrName>
                                        </p:attrNameLst>
                                      </p:cBhvr>
                                      <p:tavLst>
                                        <p:tav tm="0">
                                          <p:val>
                                            <p:strVal val="ppt_x"/>
                                          </p:val>
                                        </p:tav>
                                        <p:tav tm="100000">
                                          <p:val>
                                            <p:strVal val="1+ppt_w/2"/>
                                          </p:val>
                                        </p:tav>
                                      </p:tavLst>
                                    </p:anim>
                                    <p:anim calcmode="lin" valueType="num">
                                      <p:cBhvr additive="base">
                                        <p:cTn id="47" dur="3500"/>
                                        <p:tgtEl>
                                          <p:spTgt spid="4"/>
                                        </p:tgtEl>
                                        <p:attrNameLst>
                                          <p:attrName>ppt_y</p:attrName>
                                        </p:attrNameLst>
                                      </p:cBhvr>
                                      <p:tavLst>
                                        <p:tav tm="0">
                                          <p:val>
                                            <p:strVal val="ppt_y"/>
                                          </p:val>
                                        </p:tav>
                                        <p:tav tm="100000">
                                          <p:val>
                                            <p:strVal val="ppt_y"/>
                                          </p:val>
                                        </p:tav>
                                      </p:tavLst>
                                    </p:anim>
                                    <p:set>
                                      <p:cBhvr>
                                        <p:cTn id="48" dur="1" fill="hold">
                                          <p:stCondLst>
                                            <p:cond delay="3499"/>
                                          </p:stCondLst>
                                        </p:cTn>
                                        <p:tgtEl>
                                          <p:spTgt spid="4"/>
                                        </p:tgtEl>
                                        <p:attrNameLst>
                                          <p:attrName>style.visibility</p:attrName>
                                        </p:attrNameLst>
                                      </p:cBhvr>
                                      <p:to>
                                        <p:strVal val="hidden"/>
                                      </p:to>
                                    </p:set>
                                  </p:childTnLst>
                                </p:cTn>
                              </p:par>
                              <p:par>
                                <p:cTn id="49" presetID="2" presetClass="exit" presetSubtype="8" fill="hold" nodeType="withEffect">
                                  <p:stCondLst>
                                    <p:cond delay="0"/>
                                  </p:stCondLst>
                                  <p:childTnLst>
                                    <p:anim calcmode="lin" valueType="num">
                                      <p:cBhvr additive="base">
                                        <p:cTn id="50" dur="3500"/>
                                        <p:tgtEl>
                                          <p:spTgt spid="6"/>
                                        </p:tgtEl>
                                        <p:attrNameLst>
                                          <p:attrName>ppt_x</p:attrName>
                                        </p:attrNameLst>
                                      </p:cBhvr>
                                      <p:tavLst>
                                        <p:tav tm="0">
                                          <p:val>
                                            <p:strVal val="ppt_x"/>
                                          </p:val>
                                        </p:tav>
                                        <p:tav tm="100000">
                                          <p:val>
                                            <p:strVal val="0-ppt_w/2"/>
                                          </p:val>
                                        </p:tav>
                                      </p:tavLst>
                                    </p:anim>
                                    <p:anim calcmode="lin" valueType="num">
                                      <p:cBhvr additive="base">
                                        <p:cTn id="51" dur="3500"/>
                                        <p:tgtEl>
                                          <p:spTgt spid="6"/>
                                        </p:tgtEl>
                                        <p:attrNameLst>
                                          <p:attrName>ppt_y</p:attrName>
                                        </p:attrNameLst>
                                      </p:cBhvr>
                                      <p:tavLst>
                                        <p:tav tm="0">
                                          <p:val>
                                            <p:strVal val="ppt_y"/>
                                          </p:val>
                                        </p:tav>
                                        <p:tav tm="100000">
                                          <p:val>
                                            <p:strVal val="ppt_y"/>
                                          </p:val>
                                        </p:tav>
                                      </p:tavLst>
                                    </p:anim>
                                    <p:set>
                                      <p:cBhvr>
                                        <p:cTn id="52" dur="1" fill="hold">
                                          <p:stCondLst>
                                            <p:cond delay="3499"/>
                                          </p:stCondLst>
                                        </p:cTn>
                                        <p:tgtEl>
                                          <p:spTgt spid="6"/>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500"/>
                                        <p:tgtEl>
                                          <p:spTgt spid="5"/>
                                        </p:tgtEl>
                                        <p:attrNameLst>
                                          <p:attrName>ppt_x</p:attrName>
                                        </p:attrNameLst>
                                      </p:cBhvr>
                                      <p:tavLst>
                                        <p:tav tm="0">
                                          <p:val>
                                            <p:strVal val="ppt_x"/>
                                          </p:val>
                                        </p:tav>
                                        <p:tav tm="100000">
                                          <p:val>
                                            <p:strVal val="0-ppt_w/2"/>
                                          </p:val>
                                        </p:tav>
                                      </p:tavLst>
                                    </p:anim>
                                    <p:anim calcmode="lin" valueType="num">
                                      <p:cBhvr additive="base">
                                        <p:cTn id="55" dur="3500"/>
                                        <p:tgtEl>
                                          <p:spTgt spid="5"/>
                                        </p:tgtEl>
                                        <p:attrNameLst>
                                          <p:attrName>ppt_y</p:attrName>
                                        </p:attrNameLst>
                                      </p:cBhvr>
                                      <p:tavLst>
                                        <p:tav tm="0">
                                          <p:val>
                                            <p:strVal val="ppt_y"/>
                                          </p:val>
                                        </p:tav>
                                        <p:tav tm="100000">
                                          <p:val>
                                            <p:strVal val="ppt_y"/>
                                          </p:val>
                                        </p:tav>
                                      </p:tavLst>
                                    </p:anim>
                                    <p:set>
                                      <p:cBhvr>
                                        <p:cTn id="56" dur="1" fill="hold">
                                          <p:stCondLst>
                                            <p:cond delay="3499"/>
                                          </p:stCondLst>
                                        </p:cTn>
                                        <p:tgtEl>
                                          <p:spTgt spid="5"/>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3500" fill="hold"/>
                                        <p:tgtEl>
                                          <p:spTgt spid="9"/>
                                        </p:tgtEl>
                                        <p:attrNameLst>
                                          <p:attrName>ppt_w</p:attrName>
                                        </p:attrNameLst>
                                      </p:cBhvr>
                                      <p:tavLst>
                                        <p:tav tm="0">
                                          <p:val>
                                            <p:strVal val="4/3*#ppt_w"/>
                                          </p:val>
                                        </p:tav>
                                        <p:tav tm="100000">
                                          <p:val>
                                            <p:strVal val="#ppt_w"/>
                                          </p:val>
                                        </p:tav>
                                      </p:tavLst>
                                    </p:anim>
                                    <p:anim calcmode="lin" valueType="num">
                                      <p:cBhvr>
                                        <p:cTn id="60" dur="3500" fill="hold"/>
                                        <p:tgtEl>
                                          <p:spTgt spid="9"/>
                                        </p:tgtEl>
                                        <p:attrNameLst>
                                          <p:attrName>ppt_h</p:attrName>
                                        </p:attrNameLst>
                                      </p:cBhvr>
                                      <p:tavLst>
                                        <p:tav tm="0">
                                          <p:val>
                                            <p:strVal val="4/3*#ppt_h"/>
                                          </p:val>
                                        </p:tav>
                                        <p:tav tm="100000">
                                          <p:val>
                                            <p:strVal val="#ppt_h"/>
                                          </p:val>
                                        </p:tav>
                                      </p:tavLst>
                                    </p:anim>
                                  </p:childTnLst>
                                </p:cTn>
                              </p:par>
                              <p:par>
                                <p:cTn id="61" presetID="16" presetClass="entr" presetSubtype="37"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barn(outVertical)">
                                      <p:cBhvr>
                                        <p:cTn id="63" dur="3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Diapositiva22.JPG"/>
          <p:cNvPicPr>
            <a:picLocks noGrp="1" noChangeAspect="1"/>
          </p:cNvPicPr>
          <p:nvPr isPhoto="1"/>
        </p:nvPicPr>
        <p:blipFill>
          <a:blip r:embed="rId2" cstate="email">
            <a:lum/>
          </a:blip>
          <a:stretch>
            <a:fillRect/>
          </a:stretch>
        </p:blipFill>
        <p:spPr>
          <a:xfrm>
            <a:off x="-16412" y="404664"/>
            <a:ext cx="9144000" cy="6120680"/>
          </a:xfrm>
          <a:prstGeom prst="rect">
            <a:avLst/>
          </a:prstGeom>
          <a:noFill/>
          <a:ln>
            <a:noFill/>
          </a:ln>
        </p:spPr>
      </p:pic>
      <p:sp>
        <p:nvSpPr>
          <p:cNvPr id="16" name="Forma libre 3"/>
          <p:cNvSpPr/>
          <p:nvPr/>
        </p:nvSpPr>
        <p:spPr>
          <a:xfrm rot="16200000" flipH="1">
            <a:off x="4149147" y="605217"/>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5000">
                <a:srgbClr val="1970B5"/>
              </a:gs>
              <a:gs pos="8000">
                <a:schemeClr val="tx1"/>
              </a:gs>
              <a:gs pos="24000">
                <a:srgbClr val="0A72BC">
                  <a:lumMod val="74000"/>
                  <a:lumOff val="26000"/>
                </a:srgbClr>
              </a:gs>
              <a:gs pos="16000">
                <a:srgbClr val="9FFFEF"/>
              </a:gs>
              <a:gs pos="98000">
                <a:srgbClr val="0C87DA"/>
              </a:gs>
              <a:gs pos="8000">
                <a:srgbClr val="00153F"/>
              </a:gs>
              <a:gs pos="63000">
                <a:srgbClr val="03305E"/>
              </a:gs>
              <a:gs pos="42000">
                <a:srgbClr val="002060">
                  <a:lumMod val="50000"/>
                </a:srgbClr>
              </a:gs>
            </a:gsLst>
            <a:path path="circle">
              <a:fillToRect l="50000" t="50000" r="50000" b="5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3"/>
          <p:cNvSpPr/>
          <p:nvPr/>
        </p:nvSpPr>
        <p:spPr>
          <a:xfrm rot="5400000">
            <a:off x="1330597" y="597189"/>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7000">
                <a:srgbClr val="1970B5"/>
              </a:gs>
              <a:gs pos="8000">
                <a:schemeClr val="tx1"/>
              </a:gs>
              <a:gs pos="24000">
                <a:srgbClr val="0A72BC">
                  <a:lumMod val="74000"/>
                  <a:lumOff val="26000"/>
                </a:srgbClr>
              </a:gs>
              <a:gs pos="16000">
                <a:srgbClr val="9FFFEF"/>
              </a:gs>
              <a:gs pos="8000">
                <a:srgbClr val="00153F"/>
              </a:gs>
              <a:gs pos="67000">
                <a:srgbClr val="002060">
                  <a:lumMod val="50000"/>
                </a:srgbClr>
              </a:gs>
              <a:gs pos="42000">
                <a:srgbClr val="002060">
                  <a:lumMod val="50000"/>
                </a:srgbClr>
              </a:gs>
            </a:gsLst>
            <a:path path="circle">
              <a:fillToRect l="50000" t="50000" r="50000" b="50000"/>
            </a:path>
          </a:gradFill>
          <a:ln>
            <a:noFill/>
          </a:ln>
          <a:scene3d>
            <a:camera prst="orthographicFront"/>
            <a:lightRig rig="flood" dir="t">
              <a:rot lat="0" lon="0" rev="30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3"/>
          <p:cNvSpPr/>
          <p:nvPr/>
        </p:nvSpPr>
        <p:spPr>
          <a:xfrm rot="5400000">
            <a:off x="4149147" y="2730151"/>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7000">
                <a:srgbClr val="1970B5">
                  <a:lumMod val="62000"/>
                </a:srgbClr>
              </a:gs>
              <a:gs pos="8000">
                <a:schemeClr val="tx1"/>
              </a:gs>
              <a:gs pos="22000">
                <a:srgbClr val="0A72BC">
                  <a:lumMod val="74000"/>
                  <a:lumOff val="26000"/>
                </a:srgbClr>
              </a:gs>
              <a:gs pos="16000">
                <a:srgbClr val="9FFFEF"/>
              </a:gs>
              <a:gs pos="8000">
                <a:srgbClr val="00153F"/>
              </a:gs>
              <a:gs pos="64000">
                <a:srgbClr val="002060">
                  <a:lumMod val="50000"/>
                </a:srgbClr>
              </a:gs>
              <a:gs pos="42000">
                <a:srgbClr val="002060">
                  <a:lumMod val="50000"/>
                </a:srgbClr>
              </a:gs>
            </a:gsLst>
            <a:path path="circle">
              <a:fillToRect l="50000" t="50000" r="50000" b="5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Forma libre 3"/>
          <p:cNvSpPr/>
          <p:nvPr/>
        </p:nvSpPr>
        <p:spPr>
          <a:xfrm rot="16200000" flipH="1">
            <a:off x="1412550" y="2780789"/>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9000">
                <a:srgbClr val="1970B5"/>
              </a:gs>
              <a:gs pos="8000">
                <a:schemeClr val="tx1"/>
              </a:gs>
              <a:gs pos="24000">
                <a:srgbClr val="0A72BC">
                  <a:lumMod val="74000"/>
                  <a:lumOff val="26000"/>
                </a:srgbClr>
              </a:gs>
              <a:gs pos="16000">
                <a:srgbClr val="9FFFEF"/>
              </a:gs>
              <a:gs pos="8000">
                <a:srgbClr val="00153F"/>
              </a:gs>
              <a:gs pos="57917">
                <a:srgbClr val="002060">
                  <a:lumMod val="50000"/>
                </a:srgbClr>
              </a:gs>
              <a:gs pos="42000">
                <a:srgbClr val="002060">
                  <a:lumMod val="50000"/>
                </a:srgbClr>
              </a:gs>
            </a:gsLst>
            <a:path path="circle">
              <a:fillToRect l="50000" t="50000" r="50000" b="50000"/>
            </a:path>
          </a:gradFill>
          <a:ln>
            <a:noFill/>
          </a:ln>
          <a:scene3d>
            <a:camera prst="orthographicFront"/>
            <a:lightRig rig="flood" dir="t">
              <a:rot lat="0" lon="0" rev="1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13 Forma libre"/>
          <p:cNvSpPr/>
          <p:nvPr/>
        </p:nvSpPr>
        <p:spPr>
          <a:xfrm>
            <a:off x="-40256" y="5760"/>
            <a:ext cx="9184255"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16412" y="5803101"/>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0"/>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941742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3" presetClass="entr" presetSubtype="272"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3500" fill="hold"/>
                                        <p:tgtEl>
                                          <p:spTgt spid="13"/>
                                        </p:tgtEl>
                                        <p:attrNameLst>
                                          <p:attrName>ppt_w</p:attrName>
                                        </p:attrNameLst>
                                      </p:cBhvr>
                                      <p:tavLst>
                                        <p:tav tm="0">
                                          <p:val>
                                            <p:strVal val="2/3*#ppt_w"/>
                                          </p:val>
                                        </p:tav>
                                        <p:tav tm="100000">
                                          <p:val>
                                            <p:strVal val="#ppt_w"/>
                                          </p:val>
                                        </p:tav>
                                      </p:tavLst>
                                    </p:anim>
                                    <p:anim calcmode="lin" valueType="num">
                                      <p:cBhvr>
                                        <p:cTn id="11" dur="3500" fill="hold"/>
                                        <p:tgtEl>
                                          <p:spTgt spid="13"/>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box(out)">
                                      <p:cBhvr>
                                        <p:cTn id="14" dur="3500"/>
                                        <p:tgtEl>
                                          <p:spTgt spid="13"/>
                                        </p:tgtEl>
                                      </p:cBhvr>
                                    </p:animEffect>
                                  </p:childTnLst>
                                </p:cTn>
                              </p:par>
                              <p:par>
                                <p:cTn id="15" presetID="2" presetClass="entr" presetSubtype="12"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3000" fill="hold"/>
                                        <p:tgtEl>
                                          <p:spTgt spid="16"/>
                                        </p:tgtEl>
                                        <p:attrNameLst>
                                          <p:attrName>ppt_x</p:attrName>
                                        </p:attrNameLst>
                                      </p:cBhvr>
                                      <p:tavLst>
                                        <p:tav tm="0">
                                          <p:val>
                                            <p:strVal val="0-#ppt_w/2"/>
                                          </p:val>
                                        </p:tav>
                                        <p:tav tm="100000">
                                          <p:val>
                                            <p:strVal val="#ppt_x"/>
                                          </p:val>
                                        </p:tav>
                                      </p:tavLst>
                                    </p:anim>
                                    <p:anim calcmode="lin" valueType="num">
                                      <p:cBhvr additive="base">
                                        <p:cTn id="18" dur="3000" fill="hold"/>
                                        <p:tgtEl>
                                          <p:spTgt spid="16"/>
                                        </p:tgtEl>
                                        <p:attrNameLst>
                                          <p:attrName>ppt_y</p:attrName>
                                        </p:attrNameLst>
                                      </p:cBhvr>
                                      <p:tavLst>
                                        <p:tav tm="0">
                                          <p:val>
                                            <p:strVal val="1+#ppt_h/2"/>
                                          </p:val>
                                        </p:tav>
                                        <p:tav tm="100000">
                                          <p:val>
                                            <p:strVal val="#ppt_y"/>
                                          </p:val>
                                        </p:tav>
                                      </p:tavLst>
                                    </p:anim>
                                  </p:childTnLst>
                                </p:cTn>
                              </p:par>
                              <p:par>
                                <p:cTn id="19" presetID="19" presetClass="entr" presetSubtype="10" fill="hold" grpId="1"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3000" fill="hold"/>
                                        <p:tgtEl>
                                          <p:spTgt spid="16"/>
                                        </p:tgtEl>
                                        <p:attrNameLst>
                                          <p:attrName>ppt_w</p:attrName>
                                        </p:attrNameLst>
                                      </p:cBhvr>
                                      <p:tavLst>
                                        <p:tav tm="0" fmla="#ppt_w*sin(2.5*pi*$)">
                                          <p:val>
                                            <p:fltVal val="0"/>
                                          </p:val>
                                        </p:tav>
                                        <p:tav tm="100000">
                                          <p:val>
                                            <p:fltVal val="1"/>
                                          </p:val>
                                        </p:tav>
                                      </p:tavLst>
                                    </p:anim>
                                    <p:anim calcmode="lin" valueType="num">
                                      <p:cBhvr>
                                        <p:cTn id="22" dur="3000" fill="hold"/>
                                        <p:tgtEl>
                                          <p:spTgt spid="16"/>
                                        </p:tgtEl>
                                        <p:attrNameLst>
                                          <p:attrName>ppt_h</p:attrName>
                                        </p:attrNameLst>
                                      </p:cBhvr>
                                      <p:tavLst>
                                        <p:tav tm="0">
                                          <p:val>
                                            <p:strVal val="#ppt_h"/>
                                          </p:val>
                                        </p:tav>
                                        <p:tav tm="100000">
                                          <p:val>
                                            <p:strVal val="#ppt_h"/>
                                          </p:val>
                                        </p:tav>
                                      </p:tavLst>
                                    </p:anim>
                                  </p:childTnLst>
                                </p:cTn>
                              </p:par>
                              <p:par>
                                <p:cTn id="23" presetID="8" presetClass="emph" presetSubtype="0" repeatCount="indefinite" fill="hold" grpId="2" nodeType="withEffect">
                                  <p:stCondLst>
                                    <p:cond delay="0"/>
                                  </p:stCondLst>
                                  <p:childTnLst>
                                    <p:animRot by="-21600000">
                                      <p:cBhvr>
                                        <p:cTn id="24" dur="3000" fill="hold"/>
                                        <p:tgtEl>
                                          <p:spTgt spid="16"/>
                                        </p:tgtEl>
                                        <p:attrNameLst>
                                          <p:attrName>r</p:attrName>
                                        </p:attrNameLst>
                                      </p:cBhvr>
                                    </p:animRot>
                                  </p:childTnLst>
                                </p:cTn>
                              </p:par>
                              <p:par>
                                <p:cTn id="25" presetID="2" presetClass="exit" presetSubtype="12" fill="hold" grpId="3" nodeType="withEffect">
                                  <p:stCondLst>
                                    <p:cond delay="0"/>
                                  </p:stCondLst>
                                  <p:childTnLst>
                                    <p:anim calcmode="lin" valueType="num">
                                      <p:cBhvr additive="base">
                                        <p:cTn id="26" dur="5000"/>
                                        <p:tgtEl>
                                          <p:spTgt spid="16"/>
                                        </p:tgtEl>
                                        <p:attrNameLst>
                                          <p:attrName>ppt_x</p:attrName>
                                        </p:attrNameLst>
                                      </p:cBhvr>
                                      <p:tavLst>
                                        <p:tav tm="0">
                                          <p:val>
                                            <p:strVal val="ppt_x"/>
                                          </p:val>
                                        </p:tav>
                                        <p:tav tm="100000">
                                          <p:val>
                                            <p:strVal val="0-ppt_w/2"/>
                                          </p:val>
                                        </p:tav>
                                      </p:tavLst>
                                    </p:anim>
                                    <p:anim calcmode="lin" valueType="num">
                                      <p:cBhvr additive="base">
                                        <p:cTn id="27" dur="5000"/>
                                        <p:tgtEl>
                                          <p:spTgt spid="16"/>
                                        </p:tgtEl>
                                        <p:attrNameLst>
                                          <p:attrName>ppt_y</p:attrName>
                                        </p:attrNameLst>
                                      </p:cBhvr>
                                      <p:tavLst>
                                        <p:tav tm="0">
                                          <p:val>
                                            <p:strVal val="ppt_y"/>
                                          </p:val>
                                        </p:tav>
                                        <p:tav tm="100000">
                                          <p:val>
                                            <p:strVal val="1+ppt_h/2"/>
                                          </p:val>
                                        </p:tav>
                                      </p:tavLst>
                                    </p:anim>
                                    <p:set>
                                      <p:cBhvr>
                                        <p:cTn id="28" dur="1" fill="hold">
                                          <p:stCondLst>
                                            <p:cond delay="4999"/>
                                          </p:stCondLst>
                                        </p:cTn>
                                        <p:tgtEl>
                                          <p:spTgt spid="16"/>
                                        </p:tgtEl>
                                        <p:attrNameLst>
                                          <p:attrName>style.visibility</p:attrName>
                                        </p:attrNameLst>
                                      </p:cBhvr>
                                      <p:to>
                                        <p:strVal val="hidden"/>
                                      </p:to>
                                    </p:set>
                                  </p:childTnLst>
                                </p:cTn>
                              </p:par>
                              <p:par>
                                <p:cTn id="29" presetID="2" presetClass="entr" presetSubtype="6"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1+#ppt_w/2"/>
                                          </p:val>
                                        </p:tav>
                                        <p:tav tm="100000">
                                          <p:val>
                                            <p:strVal val="#ppt_x"/>
                                          </p:val>
                                        </p:tav>
                                      </p:tavLst>
                                    </p:anim>
                                    <p:anim calcmode="lin" valueType="num">
                                      <p:cBhvr additive="base">
                                        <p:cTn id="32" dur="3000" fill="hold"/>
                                        <p:tgtEl>
                                          <p:spTgt spid="20"/>
                                        </p:tgtEl>
                                        <p:attrNameLst>
                                          <p:attrName>ppt_y</p:attrName>
                                        </p:attrNameLst>
                                      </p:cBhvr>
                                      <p:tavLst>
                                        <p:tav tm="0">
                                          <p:val>
                                            <p:strVal val="1+#ppt_h/2"/>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3000" fill="hold"/>
                                        <p:tgtEl>
                                          <p:spTgt spid="20"/>
                                        </p:tgtEl>
                                        <p:attrNameLst>
                                          <p:attrName>ppt_w</p:attrName>
                                        </p:attrNameLst>
                                      </p:cBhvr>
                                      <p:tavLst>
                                        <p:tav tm="0" fmla="#ppt_w*sin(2.5*pi*$)">
                                          <p:val>
                                            <p:fltVal val="0"/>
                                          </p:val>
                                        </p:tav>
                                        <p:tav tm="100000">
                                          <p:val>
                                            <p:fltVal val="1"/>
                                          </p:val>
                                        </p:tav>
                                      </p:tavLst>
                                    </p:anim>
                                    <p:anim calcmode="lin" valueType="num">
                                      <p:cBhvr>
                                        <p:cTn id="36" dur="3000" fill="hold"/>
                                        <p:tgtEl>
                                          <p:spTgt spid="20"/>
                                        </p:tgtEl>
                                        <p:attrNameLst>
                                          <p:attrName>ppt_h</p:attrName>
                                        </p:attrNameLst>
                                      </p:cBhvr>
                                      <p:tavLst>
                                        <p:tav tm="0">
                                          <p:val>
                                            <p:strVal val="#ppt_h"/>
                                          </p:val>
                                        </p:tav>
                                        <p:tav tm="100000">
                                          <p:val>
                                            <p:strVal val="#ppt_h"/>
                                          </p:val>
                                        </p:tav>
                                      </p:tavLst>
                                    </p:anim>
                                  </p:childTnLst>
                                </p:cTn>
                              </p:par>
                              <p:par>
                                <p:cTn id="37" presetID="8" presetClass="emph" presetSubtype="0" repeatCount="indefinite" fill="hold" grpId="2" nodeType="withEffect">
                                  <p:stCondLst>
                                    <p:cond delay="0"/>
                                  </p:stCondLst>
                                  <p:childTnLst>
                                    <p:animRot by="21600000">
                                      <p:cBhvr>
                                        <p:cTn id="38" dur="3000" fill="hold"/>
                                        <p:tgtEl>
                                          <p:spTgt spid="20"/>
                                        </p:tgtEl>
                                        <p:attrNameLst>
                                          <p:attrName>r</p:attrName>
                                        </p:attrNameLst>
                                      </p:cBhvr>
                                    </p:animRot>
                                  </p:childTnLst>
                                </p:cTn>
                              </p:par>
                              <p:par>
                                <p:cTn id="39" presetID="2" presetClass="exit" presetSubtype="6" fill="hold" grpId="3" nodeType="withEffect">
                                  <p:stCondLst>
                                    <p:cond delay="0"/>
                                  </p:stCondLst>
                                  <p:childTnLst>
                                    <p:anim calcmode="lin" valueType="num">
                                      <p:cBhvr additive="base">
                                        <p:cTn id="40" dur="5000"/>
                                        <p:tgtEl>
                                          <p:spTgt spid="20"/>
                                        </p:tgtEl>
                                        <p:attrNameLst>
                                          <p:attrName>ppt_x</p:attrName>
                                        </p:attrNameLst>
                                      </p:cBhvr>
                                      <p:tavLst>
                                        <p:tav tm="0">
                                          <p:val>
                                            <p:strVal val="ppt_x"/>
                                          </p:val>
                                        </p:tav>
                                        <p:tav tm="100000">
                                          <p:val>
                                            <p:strVal val="1+ppt_w/2"/>
                                          </p:val>
                                        </p:tav>
                                      </p:tavLst>
                                    </p:anim>
                                    <p:anim calcmode="lin" valueType="num">
                                      <p:cBhvr additive="base">
                                        <p:cTn id="41" dur="5000"/>
                                        <p:tgtEl>
                                          <p:spTgt spid="20"/>
                                        </p:tgtEl>
                                        <p:attrNameLst>
                                          <p:attrName>ppt_y</p:attrName>
                                        </p:attrNameLst>
                                      </p:cBhvr>
                                      <p:tavLst>
                                        <p:tav tm="0">
                                          <p:val>
                                            <p:strVal val="ppt_y"/>
                                          </p:val>
                                        </p:tav>
                                        <p:tav tm="100000">
                                          <p:val>
                                            <p:strVal val="1+ppt_h/2"/>
                                          </p:val>
                                        </p:tav>
                                      </p:tavLst>
                                    </p:anim>
                                    <p:set>
                                      <p:cBhvr>
                                        <p:cTn id="42" dur="1" fill="hold">
                                          <p:stCondLst>
                                            <p:cond delay="4999"/>
                                          </p:stCondLst>
                                        </p:cTn>
                                        <p:tgtEl>
                                          <p:spTgt spid="20"/>
                                        </p:tgtEl>
                                        <p:attrNameLst>
                                          <p:attrName>style.visibility</p:attrName>
                                        </p:attrNameLst>
                                      </p:cBhvr>
                                      <p:to>
                                        <p:strVal val="hidden"/>
                                      </p:to>
                                    </p:set>
                                  </p:childTnLst>
                                </p:cTn>
                              </p:par>
                              <p:par>
                                <p:cTn id="43" presetID="2" presetClass="entr" presetSubtype="9"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0-#ppt_w/2"/>
                                          </p:val>
                                        </p:tav>
                                        <p:tav tm="100000">
                                          <p:val>
                                            <p:strVal val="#ppt_x"/>
                                          </p:val>
                                        </p:tav>
                                      </p:tavLst>
                                    </p:anim>
                                    <p:anim calcmode="lin" valueType="num">
                                      <p:cBhvr additive="base">
                                        <p:cTn id="46" dur="3000" fill="hold"/>
                                        <p:tgtEl>
                                          <p:spTgt spid="21"/>
                                        </p:tgtEl>
                                        <p:attrNameLst>
                                          <p:attrName>ppt_y</p:attrName>
                                        </p:attrNameLst>
                                      </p:cBhvr>
                                      <p:tavLst>
                                        <p:tav tm="0">
                                          <p:val>
                                            <p:strVal val="0-#ppt_h/2"/>
                                          </p:val>
                                        </p:tav>
                                        <p:tav tm="100000">
                                          <p:val>
                                            <p:strVal val="#ppt_y"/>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3000" fill="hold"/>
                                        <p:tgtEl>
                                          <p:spTgt spid="21"/>
                                        </p:tgtEl>
                                        <p:attrNameLst>
                                          <p:attrName>ppt_w</p:attrName>
                                        </p:attrNameLst>
                                      </p:cBhvr>
                                      <p:tavLst>
                                        <p:tav tm="0" fmla="#ppt_w*sin(2.5*pi*$)">
                                          <p:val>
                                            <p:fltVal val="0"/>
                                          </p:val>
                                        </p:tav>
                                        <p:tav tm="100000">
                                          <p:val>
                                            <p:fltVal val="1"/>
                                          </p:val>
                                        </p:tav>
                                      </p:tavLst>
                                    </p:anim>
                                    <p:anim calcmode="lin" valueType="num">
                                      <p:cBhvr>
                                        <p:cTn id="50" dur="3000" fill="hold"/>
                                        <p:tgtEl>
                                          <p:spTgt spid="21"/>
                                        </p:tgtEl>
                                        <p:attrNameLst>
                                          <p:attrName>ppt_h</p:attrName>
                                        </p:attrNameLst>
                                      </p:cBhvr>
                                      <p:tavLst>
                                        <p:tav tm="0">
                                          <p:val>
                                            <p:strVal val="#ppt_h"/>
                                          </p:val>
                                        </p:tav>
                                        <p:tav tm="100000">
                                          <p:val>
                                            <p:strVal val="#ppt_h"/>
                                          </p:val>
                                        </p:tav>
                                      </p:tavLst>
                                    </p:anim>
                                  </p:childTnLst>
                                </p:cTn>
                              </p:par>
                              <p:par>
                                <p:cTn id="51" presetID="8" presetClass="emph" presetSubtype="0" repeatCount="indefinite" fill="hold" grpId="2" nodeType="withEffect">
                                  <p:stCondLst>
                                    <p:cond delay="0"/>
                                  </p:stCondLst>
                                  <p:childTnLst>
                                    <p:animRot by="21600000">
                                      <p:cBhvr>
                                        <p:cTn id="52" dur="3000" fill="hold"/>
                                        <p:tgtEl>
                                          <p:spTgt spid="21"/>
                                        </p:tgtEl>
                                        <p:attrNameLst>
                                          <p:attrName>r</p:attrName>
                                        </p:attrNameLst>
                                      </p:cBhvr>
                                    </p:animRot>
                                  </p:childTnLst>
                                </p:cTn>
                              </p:par>
                              <p:par>
                                <p:cTn id="53" presetID="2" presetClass="exit" presetSubtype="9" fill="hold" grpId="3" nodeType="withEffect">
                                  <p:stCondLst>
                                    <p:cond delay="0"/>
                                  </p:stCondLst>
                                  <p:childTnLst>
                                    <p:anim calcmode="lin" valueType="num">
                                      <p:cBhvr additive="base">
                                        <p:cTn id="54" dur="5000"/>
                                        <p:tgtEl>
                                          <p:spTgt spid="21"/>
                                        </p:tgtEl>
                                        <p:attrNameLst>
                                          <p:attrName>ppt_x</p:attrName>
                                        </p:attrNameLst>
                                      </p:cBhvr>
                                      <p:tavLst>
                                        <p:tav tm="0">
                                          <p:val>
                                            <p:strVal val="ppt_x"/>
                                          </p:val>
                                        </p:tav>
                                        <p:tav tm="100000">
                                          <p:val>
                                            <p:strVal val="0-ppt_w/2"/>
                                          </p:val>
                                        </p:tav>
                                      </p:tavLst>
                                    </p:anim>
                                    <p:anim calcmode="lin" valueType="num">
                                      <p:cBhvr additive="base">
                                        <p:cTn id="55" dur="5000"/>
                                        <p:tgtEl>
                                          <p:spTgt spid="21"/>
                                        </p:tgtEl>
                                        <p:attrNameLst>
                                          <p:attrName>ppt_y</p:attrName>
                                        </p:attrNameLst>
                                      </p:cBhvr>
                                      <p:tavLst>
                                        <p:tav tm="0">
                                          <p:val>
                                            <p:strVal val="ppt_y"/>
                                          </p:val>
                                        </p:tav>
                                        <p:tav tm="100000">
                                          <p:val>
                                            <p:strVal val="0-ppt_h/2"/>
                                          </p:val>
                                        </p:tav>
                                      </p:tavLst>
                                    </p:anim>
                                    <p:set>
                                      <p:cBhvr>
                                        <p:cTn id="56" dur="1" fill="hold">
                                          <p:stCondLst>
                                            <p:cond delay="4999"/>
                                          </p:stCondLst>
                                        </p:cTn>
                                        <p:tgtEl>
                                          <p:spTgt spid="21"/>
                                        </p:tgtEl>
                                        <p:attrNameLst>
                                          <p:attrName>style.visibility</p:attrName>
                                        </p:attrNameLst>
                                      </p:cBhvr>
                                      <p:to>
                                        <p:strVal val="hidden"/>
                                      </p:to>
                                    </p:set>
                                  </p:childTnLst>
                                </p:cTn>
                              </p:par>
                              <p:par>
                                <p:cTn id="57" presetID="2" presetClass="entr" presetSubtype="3"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3000" fill="hold"/>
                                        <p:tgtEl>
                                          <p:spTgt spid="22"/>
                                        </p:tgtEl>
                                        <p:attrNameLst>
                                          <p:attrName>ppt_x</p:attrName>
                                        </p:attrNameLst>
                                      </p:cBhvr>
                                      <p:tavLst>
                                        <p:tav tm="0">
                                          <p:val>
                                            <p:strVal val="1+#ppt_w/2"/>
                                          </p:val>
                                        </p:tav>
                                        <p:tav tm="100000">
                                          <p:val>
                                            <p:strVal val="#ppt_x"/>
                                          </p:val>
                                        </p:tav>
                                      </p:tavLst>
                                    </p:anim>
                                    <p:anim calcmode="lin" valueType="num">
                                      <p:cBhvr additive="base">
                                        <p:cTn id="60" dur="3000" fill="hold"/>
                                        <p:tgtEl>
                                          <p:spTgt spid="22"/>
                                        </p:tgtEl>
                                        <p:attrNameLst>
                                          <p:attrName>ppt_y</p:attrName>
                                        </p:attrNameLst>
                                      </p:cBhvr>
                                      <p:tavLst>
                                        <p:tav tm="0">
                                          <p:val>
                                            <p:strVal val="0-#ppt_h/2"/>
                                          </p:val>
                                        </p:tav>
                                        <p:tav tm="100000">
                                          <p:val>
                                            <p:strVal val="#ppt_y"/>
                                          </p:val>
                                        </p:tav>
                                      </p:tavLst>
                                    </p:anim>
                                  </p:childTnLst>
                                </p:cTn>
                              </p:par>
                              <p:par>
                                <p:cTn id="61" presetID="19" presetClass="entr" presetSubtype="10" fill="hold" grpId="1"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p:cTn id="63" dur="3000" fill="hold"/>
                                        <p:tgtEl>
                                          <p:spTgt spid="22"/>
                                        </p:tgtEl>
                                        <p:attrNameLst>
                                          <p:attrName>ppt_w</p:attrName>
                                        </p:attrNameLst>
                                      </p:cBhvr>
                                      <p:tavLst>
                                        <p:tav tm="0" fmla="#ppt_w*sin(2.5*pi*$)">
                                          <p:val>
                                            <p:fltVal val="0"/>
                                          </p:val>
                                        </p:tav>
                                        <p:tav tm="100000">
                                          <p:val>
                                            <p:fltVal val="1"/>
                                          </p:val>
                                        </p:tav>
                                      </p:tavLst>
                                    </p:anim>
                                    <p:anim calcmode="lin" valueType="num">
                                      <p:cBhvr>
                                        <p:cTn id="64" dur="3000" fill="hold"/>
                                        <p:tgtEl>
                                          <p:spTgt spid="22"/>
                                        </p:tgtEl>
                                        <p:attrNameLst>
                                          <p:attrName>ppt_h</p:attrName>
                                        </p:attrNameLst>
                                      </p:cBhvr>
                                      <p:tavLst>
                                        <p:tav tm="0">
                                          <p:val>
                                            <p:strVal val="#ppt_h"/>
                                          </p:val>
                                        </p:tav>
                                        <p:tav tm="100000">
                                          <p:val>
                                            <p:strVal val="#ppt_h"/>
                                          </p:val>
                                        </p:tav>
                                      </p:tavLst>
                                    </p:anim>
                                  </p:childTnLst>
                                </p:cTn>
                              </p:par>
                              <p:par>
                                <p:cTn id="65" presetID="8" presetClass="emph" presetSubtype="0" repeatCount="indefinite" fill="hold" grpId="2" nodeType="withEffect">
                                  <p:stCondLst>
                                    <p:cond delay="0"/>
                                  </p:stCondLst>
                                  <p:childTnLst>
                                    <p:animRot by="-21600000">
                                      <p:cBhvr>
                                        <p:cTn id="66" dur="3000" fill="hold"/>
                                        <p:tgtEl>
                                          <p:spTgt spid="22"/>
                                        </p:tgtEl>
                                        <p:attrNameLst>
                                          <p:attrName>r</p:attrName>
                                        </p:attrNameLst>
                                      </p:cBhvr>
                                    </p:animRot>
                                  </p:childTnLst>
                                </p:cTn>
                              </p:par>
                              <p:par>
                                <p:cTn id="67" presetID="2" presetClass="exit" presetSubtype="3" fill="hold" grpId="3" nodeType="withEffect">
                                  <p:stCondLst>
                                    <p:cond delay="0"/>
                                  </p:stCondLst>
                                  <p:childTnLst>
                                    <p:anim calcmode="lin" valueType="num">
                                      <p:cBhvr additive="base">
                                        <p:cTn id="68" dur="5000"/>
                                        <p:tgtEl>
                                          <p:spTgt spid="22"/>
                                        </p:tgtEl>
                                        <p:attrNameLst>
                                          <p:attrName>ppt_x</p:attrName>
                                        </p:attrNameLst>
                                      </p:cBhvr>
                                      <p:tavLst>
                                        <p:tav tm="0">
                                          <p:val>
                                            <p:strVal val="ppt_x"/>
                                          </p:val>
                                        </p:tav>
                                        <p:tav tm="100000">
                                          <p:val>
                                            <p:strVal val="1+ppt_w/2"/>
                                          </p:val>
                                        </p:tav>
                                      </p:tavLst>
                                    </p:anim>
                                    <p:anim calcmode="lin" valueType="num">
                                      <p:cBhvr additive="base">
                                        <p:cTn id="69" dur="5000"/>
                                        <p:tgtEl>
                                          <p:spTgt spid="22"/>
                                        </p:tgtEl>
                                        <p:attrNameLst>
                                          <p:attrName>ppt_y</p:attrName>
                                        </p:attrNameLst>
                                      </p:cBhvr>
                                      <p:tavLst>
                                        <p:tav tm="0">
                                          <p:val>
                                            <p:strVal val="ppt_y"/>
                                          </p:val>
                                        </p:tav>
                                        <p:tav tm="100000">
                                          <p:val>
                                            <p:strVal val="0-ppt_h/2"/>
                                          </p:val>
                                        </p:tav>
                                      </p:tavLst>
                                    </p:anim>
                                    <p:set>
                                      <p:cBhvr>
                                        <p:cTn id="70" dur="1" fill="hold">
                                          <p:stCondLst>
                                            <p:cond delay="49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6"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REFLEJOS EN LA NATURALEZA--.jpg"/>
          <p:cNvPicPr>
            <a:picLocks noGrp="1" noChangeAspect="1"/>
          </p:cNvPicPr>
          <p:nvPr isPhoto="1"/>
        </p:nvPicPr>
        <p:blipFill>
          <a:blip r:embed="rId2" cstate="email">
            <a:lum/>
            <a:extLst>
              <a:ext uri="{BEBA8EAE-BF5A-486C-A8C5-ECC9F3942E4B}">
                <a14:imgProps xmlns:a14="http://schemas.microsoft.com/office/drawing/2010/main">
                  <a14:imgLayer r:embed="rId3">
                    <a14:imgEffect>
                      <a14:colorTemperature colorTemp="11500"/>
                    </a14:imgEffect>
                  </a14:imgLayer>
                </a14:imgProps>
              </a:ext>
            </a:extLst>
          </a:blip>
          <a:stretch>
            <a:fillRect/>
          </a:stretch>
        </p:blipFill>
        <p:spPr>
          <a:xfrm>
            <a:off x="18315" y="-28561"/>
            <a:ext cx="9144000" cy="6858000"/>
          </a:xfrm>
          <a:prstGeom prst="rect">
            <a:avLst/>
          </a:prstGeom>
          <a:noFill/>
          <a:ln>
            <a:noFill/>
          </a:ln>
        </p:spPr>
      </p:pic>
      <p:pic>
        <p:nvPicPr>
          <p:cNvPr id="10" name="9 Imagen" descr="Diapositiva20.JPG"/>
          <p:cNvPicPr>
            <a:picLocks noGrp="1" noChangeAspect="1"/>
          </p:cNvPicPr>
          <p:nvPr isPhoto="1"/>
        </p:nvPicPr>
        <p:blipFill>
          <a:blip r:embed="rId4" cstate="email">
            <a:lum contrast="10000"/>
          </a:blip>
          <a:stretch>
            <a:fillRect/>
          </a:stretch>
        </p:blipFill>
        <p:spPr>
          <a:xfrm>
            <a:off x="0" y="-21426"/>
            <a:ext cx="9144000" cy="6879426"/>
          </a:xfrm>
          <a:prstGeom prst="rect">
            <a:avLst/>
          </a:prstGeom>
          <a:noFill/>
          <a:ln>
            <a:noFill/>
          </a:ln>
        </p:spPr>
      </p:pic>
      <p:pic>
        <p:nvPicPr>
          <p:cNvPr id="2" name="Picture 2"/>
          <p:cNvPicPr>
            <a:picLocks noChangeAspect="1" noChangeArrowheads="1"/>
          </p:cNvPicPr>
          <p:nvPr/>
        </p:nvPicPr>
        <p:blipFill>
          <a:blip r:embed="rId5" cstate="email">
            <a:lum contrast="40000"/>
            <a:extLst>
              <a:ext uri="{28A0092B-C50C-407E-A947-70E740481C1C}">
                <a14:useLocalDpi xmlns:a14="http://schemas.microsoft.com/office/drawing/2010/main"/>
              </a:ext>
            </a:extLst>
          </a:blip>
          <a:srcRect/>
          <a:stretch>
            <a:fillRect/>
          </a:stretch>
        </p:blipFill>
        <p:spPr bwMode="auto">
          <a:xfrm>
            <a:off x="1973345" y="699445"/>
            <a:ext cx="5328592" cy="157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5" cstate="email">
            <a:lum contrast="40000"/>
            <a:extLst>
              <a:ext uri="{28A0092B-C50C-407E-A947-70E740481C1C}">
                <a14:useLocalDpi xmlns:a14="http://schemas.microsoft.com/office/drawing/2010/main"/>
              </a:ext>
            </a:extLst>
          </a:blip>
          <a:srcRect/>
          <a:stretch>
            <a:fillRect/>
          </a:stretch>
        </p:blipFill>
        <p:spPr bwMode="auto">
          <a:xfrm rot="10800000">
            <a:off x="1947808" y="4456775"/>
            <a:ext cx="5328592" cy="157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5" cstate="email">
            <a:lum contrast="40000"/>
            <a:extLst>
              <a:ext uri="{28A0092B-C50C-407E-A947-70E740481C1C}">
                <a14:useLocalDpi xmlns:a14="http://schemas.microsoft.com/office/drawing/2010/main"/>
              </a:ext>
            </a:extLst>
          </a:blip>
          <a:srcRect/>
          <a:stretch>
            <a:fillRect/>
          </a:stretch>
        </p:blipFill>
        <p:spPr bwMode="auto">
          <a:xfrm rot="5400000">
            <a:off x="3909359" y="2643369"/>
            <a:ext cx="5328592" cy="157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5" cstate="email">
            <a:lum contrast="40000"/>
            <a:extLst>
              <a:ext uri="{28A0092B-C50C-407E-A947-70E740481C1C}">
                <a14:useLocalDpi xmlns:a14="http://schemas.microsoft.com/office/drawing/2010/main"/>
              </a:ext>
            </a:extLst>
          </a:blip>
          <a:srcRect/>
          <a:stretch>
            <a:fillRect/>
          </a:stretch>
        </p:blipFill>
        <p:spPr bwMode="auto">
          <a:xfrm rot="16200000">
            <a:off x="-9681" y="2643369"/>
            <a:ext cx="5328592" cy="157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Forma libre"/>
          <p:cNvSpPr/>
          <p:nvPr/>
        </p:nvSpPr>
        <p:spPr>
          <a:xfrm>
            <a:off x="0" y="-21426"/>
            <a:ext cx="9144000" cy="129018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2000">
                <a:srgbClr val="FF6600">
                  <a:lumMod val="38000"/>
                  <a:lumOff val="62000"/>
                </a:srgbClr>
              </a:gs>
              <a:gs pos="26000">
                <a:srgbClr val="FFC000">
                  <a:lumMod val="38000"/>
                  <a:lumOff val="62000"/>
                </a:srgbClr>
              </a:gs>
              <a:gs pos="74000">
                <a:schemeClr val="accent1">
                  <a:lumMod val="50000"/>
                </a:schemeClr>
              </a:gs>
              <a:gs pos="96000">
                <a:srgbClr val="002060">
                  <a:lumMod val="3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3886" y="5373215"/>
            <a:ext cx="9144000" cy="148478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2000">
                <a:srgbClr val="FF6600">
                  <a:lumMod val="38000"/>
                  <a:lumOff val="62000"/>
                </a:srgbClr>
              </a:gs>
              <a:gs pos="26000">
                <a:srgbClr val="FFC000">
                  <a:lumMod val="38000"/>
                  <a:lumOff val="62000"/>
                </a:srgbClr>
              </a:gs>
              <a:gs pos="74000">
                <a:schemeClr val="accent1">
                  <a:lumMod val="50000"/>
                </a:schemeClr>
              </a:gs>
              <a:gs pos="96000">
                <a:srgbClr val="002060">
                  <a:lumMod val="3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90850" y="0"/>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617247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ppt_x"/>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ppt_w"/>
                                          </p:val>
                                        </p:tav>
                                        <p:tav tm="100000">
                                          <p:val>
                                            <p:strVal val="#ppt_w"/>
                                          </p:val>
                                        </p:tav>
                                      </p:tavLst>
                                    </p:anim>
                                    <p:anim calcmode="lin" valueType="num">
                                      <p:cBhvr>
                                        <p:cTn id="15" dur="3000" fill="hold"/>
                                        <p:tgtEl>
                                          <p:spTgt spid="2"/>
                                        </p:tgtEl>
                                        <p:attrNameLst>
                                          <p:attrName>ppt_h</p:attrName>
                                        </p:attrNameLst>
                                      </p:cBhvr>
                                      <p:tavLst>
                                        <p:tav tm="0" fmla="#ppt_h*sin(2.5*pi*$)">
                                          <p:val>
                                            <p:fltVal val="0"/>
                                          </p:val>
                                        </p:tav>
                                        <p:tav tm="100000">
                                          <p:val>
                                            <p:fltVal val="1"/>
                                          </p:val>
                                        </p:tav>
                                      </p:tavLst>
                                    </p:anim>
                                  </p:childTnLst>
                                </p:cTn>
                              </p:par>
                              <p:par>
                                <p:cTn id="16" presetID="2"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fmla="#ppt_w*sin(2.5*pi*$)">
                                          <p:val>
                                            <p:fltVal val="0"/>
                                          </p:val>
                                        </p:tav>
                                        <p:tav tm="100000">
                                          <p:val>
                                            <p:fltVal val="1"/>
                                          </p:val>
                                        </p:tav>
                                      </p:tavLst>
                                    </p:anim>
                                    <p:anim calcmode="lin" valueType="num">
                                      <p:cBhvr>
                                        <p:cTn id="23" dur="3000" fill="hold"/>
                                        <p:tgtEl>
                                          <p:spTgt spid="5"/>
                                        </p:tgtEl>
                                        <p:attrNameLst>
                                          <p:attrName>ppt_h</p:attrName>
                                        </p:attrNameLst>
                                      </p:cBhvr>
                                      <p:tavLst>
                                        <p:tav tm="0">
                                          <p:val>
                                            <p:strVal val="#ppt_h"/>
                                          </p:val>
                                        </p:tav>
                                        <p:tav tm="100000">
                                          <p:val>
                                            <p:strVal val="#ppt_h"/>
                                          </p:val>
                                        </p:tav>
                                      </p:tavLst>
                                    </p:anim>
                                  </p:childTnLst>
                                </p:cTn>
                              </p:par>
                              <p:par>
                                <p:cTn id="24" presetID="2" presetClass="entr" presetSubtype="1"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3000" fill="hold"/>
                                        <p:tgtEl>
                                          <p:spTgt spid="3"/>
                                        </p:tgtEl>
                                        <p:attrNameLst>
                                          <p:attrName>ppt_x</p:attrName>
                                        </p:attrNameLst>
                                      </p:cBhvr>
                                      <p:tavLst>
                                        <p:tav tm="0">
                                          <p:val>
                                            <p:strVal val="#ppt_x"/>
                                          </p:val>
                                        </p:tav>
                                        <p:tav tm="100000">
                                          <p:val>
                                            <p:strVal val="#ppt_x"/>
                                          </p:val>
                                        </p:tav>
                                      </p:tavLst>
                                    </p:anim>
                                    <p:anim calcmode="lin" valueType="num">
                                      <p:cBhvr additive="base">
                                        <p:cTn id="27" dur="3000" fill="hold"/>
                                        <p:tgtEl>
                                          <p:spTgt spid="3"/>
                                        </p:tgtEl>
                                        <p:attrNameLst>
                                          <p:attrName>ppt_y</p:attrName>
                                        </p:attrNameLst>
                                      </p:cBhvr>
                                      <p:tavLst>
                                        <p:tav tm="0">
                                          <p:val>
                                            <p:strVal val="0-#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3000" fill="hold"/>
                                        <p:tgtEl>
                                          <p:spTgt spid="3"/>
                                        </p:tgtEl>
                                        <p:attrNameLst>
                                          <p:attrName>ppt_w</p:attrName>
                                        </p:attrNameLst>
                                      </p:cBhvr>
                                      <p:tavLst>
                                        <p:tav tm="0">
                                          <p:val>
                                            <p:strVal val="#ppt_w"/>
                                          </p:val>
                                        </p:tav>
                                        <p:tav tm="100000">
                                          <p:val>
                                            <p:strVal val="#ppt_w"/>
                                          </p:val>
                                        </p:tav>
                                      </p:tavLst>
                                    </p:anim>
                                    <p:anim calcmode="lin" valueType="num">
                                      <p:cBhvr>
                                        <p:cTn id="31" dur="3000" fill="hold"/>
                                        <p:tgtEl>
                                          <p:spTgt spid="3"/>
                                        </p:tgtEl>
                                        <p:attrNameLst>
                                          <p:attrName>ppt_h</p:attrName>
                                        </p:attrNameLst>
                                      </p:cBhvr>
                                      <p:tavLst>
                                        <p:tav tm="0" fmla="#ppt_h*sin(2.5*pi*$)">
                                          <p:val>
                                            <p:fltVal val="0"/>
                                          </p:val>
                                        </p:tav>
                                        <p:tav tm="100000">
                                          <p:val>
                                            <p:fltVal val="1"/>
                                          </p:val>
                                        </p:tav>
                                      </p:tavLst>
                                    </p:anim>
                                  </p:childTnLst>
                                </p:cTn>
                              </p:par>
                              <p:par>
                                <p:cTn id="32" presetID="2" presetClass="entr" presetSubtype="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1+#ppt_w/2"/>
                                          </p:val>
                                        </p:tav>
                                        <p:tav tm="100000">
                                          <p:val>
                                            <p:strVal val="#ppt_x"/>
                                          </p:val>
                                        </p:tav>
                                      </p:tavLst>
                                    </p:anim>
                                    <p:anim calcmode="lin" valueType="num">
                                      <p:cBhvr additive="base">
                                        <p:cTn id="35" dur="3000" fill="hold"/>
                                        <p:tgtEl>
                                          <p:spTgt spid="4"/>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fmla="#ppt_w*sin(2.5*pi*$)">
                                          <p:val>
                                            <p:fltVal val="0"/>
                                          </p:val>
                                        </p:tav>
                                        <p:tav tm="100000">
                                          <p:val>
                                            <p:fltVal val="1"/>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500"/>
                                        <p:tgtEl>
                                          <p:spTgt spid="4"/>
                                        </p:tgtEl>
                                        <p:attrNameLst>
                                          <p:attrName>ppt_x</p:attrName>
                                        </p:attrNameLst>
                                      </p:cBhvr>
                                      <p:tavLst>
                                        <p:tav tm="0">
                                          <p:val>
                                            <p:strVal val="ppt_x"/>
                                          </p:val>
                                        </p:tav>
                                        <p:tav tm="100000">
                                          <p:val>
                                            <p:strVal val="1+ppt_w/2"/>
                                          </p:val>
                                        </p:tav>
                                      </p:tavLst>
                                    </p:anim>
                                    <p:anim calcmode="lin" valueType="num">
                                      <p:cBhvr additive="base">
                                        <p:cTn id="43" dur="3500"/>
                                        <p:tgtEl>
                                          <p:spTgt spid="4"/>
                                        </p:tgtEl>
                                        <p:attrNameLst>
                                          <p:attrName>ppt_y</p:attrName>
                                        </p:attrNameLst>
                                      </p:cBhvr>
                                      <p:tavLst>
                                        <p:tav tm="0">
                                          <p:val>
                                            <p:strVal val="ppt_y"/>
                                          </p:val>
                                        </p:tav>
                                        <p:tav tm="100000">
                                          <p:val>
                                            <p:strVal val="ppt_y"/>
                                          </p:val>
                                        </p:tav>
                                      </p:tavLst>
                                    </p:anim>
                                    <p:set>
                                      <p:cBhvr>
                                        <p:cTn id="44" dur="1" fill="hold">
                                          <p:stCondLst>
                                            <p:cond delay="3499"/>
                                          </p:stCondLst>
                                        </p:cTn>
                                        <p:tgtEl>
                                          <p:spTgt spid="4"/>
                                        </p:tgtEl>
                                        <p:attrNameLst>
                                          <p:attrName>style.visibility</p:attrName>
                                        </p:attrNameLst>
                                      </p:cBhvr>
                                      <p:to>
                                        <p:strVal val="hidden"/>
                                      </p:to>
                                    </p:set>
                                  </p:childTnLst>
                                </p:cTn>
                              </p:par>
                              <p:par>
                                <p:cTn id="45" presetID="19" presetClass="exit" presetSubtype="10" fill="hold" nodeType="withEffect">
                                  <p:stCondLst>
                                    <p:cond delay="0"/>
                                  </p:stCondLst>
                                  <p:childTnLst>
                                    <p:anim calcmode="lin" valueType="num">
                                      <p:cBhvr>
                                        <p:cTn id="46" dur="3000"/>
                                        <p:tgtEl>
                                          <p:spTgt spid="4"/>
                                        </p:tgtEl>
                                        <p:attrNameLst>
                                          <p:attrName>ppt_h</p:attrName>
                                        </p:attrNameLst>
                                      </p:cBhvr>
                                      <p:tavLst>
                                        <p:tav tm="0">
                                          <p:val>
                                            <p:strVal val="ppt_h"/>
                                          </p:val>
                                        </p:tav>
                                        <p:tav tm="100000">
                                          <p:val>
                                            <p:strVal val="ppt_h"/>
                                          </p:val>
                                        </p:tav>
                                      </p:tavLst>
                                    </p:anim>
                                    <p:anim calcmode="lin" valueType="num">
                                      <p:cBhvr>
                                        <p:cTn id="4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4"/>
                                        </p:tgtEl>
                                        <p:attrNameLst>
                                          <p:attrName>style.visibility</p:attrName>
                                        </p:attrNameLst>
                                      </p:cBhvr>
                                      <p:to>
                                        <p:strVal val="hidden"/>
                                      </p:to>
                                    </p:set>
                                  </p:childTnLst>
                                </p:cTn>
                              </p:par>
                              <p:par>
                                <p:cTn id="49" presetID="2" presetClass="exit" presetSubtype="1" fill="hold" nodeType="withEffect">
                                  <p:stCondLst>
                                    <p:cond delay="0"/>
                                  </p:stCondLst>
                                  <p:childTnLst>
                                    <p:anim calcmode="lin" valueType="num">
                                      <p:cBhvr additive="base">
                                        <p:cTn id="50" dur="3500"/>
                                        <p:tgtEl>
                                          <p:spTgt spid="3"/>
                                        </p:tgtEl>
                                        <p:attrNameLst>
                                          <p:attrName>ppt_x</p:attrName>
                                        </p:attrNameLst>
                                      </p:cBhvr>
                                      <p:tavLst>
                                        <p:tav tm="0">
                                          <p:val>
                                            <p:strVal val="ppt_x"/>
                                          </p:val>
                                        </p:tav>
                                        <p:tav tm="100000">
                                          <p:val>
                                            <p:strVal val="ppt_x"/>
                                          </p:val>
                                        </p:tav>
                                      </p:tavLst>
                                    </p:anim>
                                    <p:anim calcmode="lin" valueType="num">
                                      <p:cBhvr additive="base">
                                        <p:cTn id="51" dur="3500"/>
                                        <p:tgtEl>
                                          <p:spTgt spid="3"/>
                                        </p:tgtEl>
                                        <p:attrNameLst>
                                          <p:attrName>ppt_y</p:attrName>
                                        </p:attrNameLst>
                                      </p:cBhvr>
                                      <p:tavLst>
                                        <p:tav tm="0">
                                          <p:val>
                                            <p:strVal val="ppt_y"/>
                                          </p:val>
                                        </p:tav>
                                        <p:tav tm="100000">
                                          <p:val>
                                            <p:strVal val="0-ppt_h/2"/>
                                          </p:val>
                                        </p:tav>
                                      </p:tavLst>
                                    </p:anim>
                                    <p:set>
                                      <p:cBhvr>
                                        <p:cTn id="52" dur="1" fill="hold">
                                          <p:stCondLst>
                                            <p:cond delay="3499"/>
                                          </p:stCondLst>
                                        </p:cTn>
                                        <p:tgtEl>
                                          <p:spTgt spid="3"/>
                                        </p:tgtEl>
                                        <p:attrNameLst>
                                          <p:attrName>style.visibility</p:attrName>
                                        </p:attrNameLst>
                                      </p:cBhvr>
                                      <p:to>
                                        <p:strVal val="hidden"/>
                                      </p:to>
                                    </p:set>
                                  </p:childTnLst>
                                </p:cTn>
                              </p:par>
                              <p:par>
                                <p:cTn id="53" presetID="19" presetClass="exit" presetSubtype="5" fill="hold" nodeType="withEffect">
                                  <p:stCondLst>
                                    <p:cond delay="0"/>
                                  </p:stCondLst>
                                  <p:childTnLst>
                                    <p:anim calcmode="lin" valueType="num">
                                      <p:cBhvr>
                                        <p:cTn id="54" dur="3000"/>
                                        <p:tgtEl>
                                          <p:spTgt spid="3"/>
                                        </p:tgtEl>
                                        <p:attrNameLst>
                                          <p:attrName>ppt_w</p:attrName>
                                        </p:attrNameLst>
                                      </p:cBhvr>
                                      <p:tavLst>
                                        <p:tav tm="0">
                                          <p:val>
                                            <p:strVal val="ppt_w"/>
                                          </p:val>
                                        </p:tav>
                                        <p:tav tm="100000">
                                          <p:val>
                                            <p:strVal val="ppt_w"/>
                                          </p:val>
                                        </p:tav>
                                      </p:tavLst>
                                    </p:anim>
                                    <p:anim calcmode="lin" valueType="num">
                                      <p:cBhvr>
                                        <p:cTn id="55"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 dur="1" fill="hold">
                                          <p:stCondLst>
                                            <p:cond delay="2999"/>
                                          </p:stCondLst>
                                        </p:cTn>
                                        <p:tgtEl>
                                          <p:spTgt spid="3"/>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500"/>
                                        <p:tgtEl>
                                          <p:spTgt spid="5"/>
                                        </p:tgtEl>
                                        <p:attrNameLst>
                                          <p:attrName>ppt_x</p:attrName>
                                        </p:attrNameLst>
                                      </p:cBhvr>
                                      <p:tavLst>
                                        <p:tav tm="0">
                                          <p:val>
                                            <p:strVal val="ppt_x"/>
                                          </p:val>
                                        </p:tav>
                                        <p:tav tm="100000">
                                          <p:val>
                                            <p:strVal val="0-ppt_w/2"/>
                                          </p:val>
                                        </p:tav>
                                      </p:tavLst>
                                    </p:anim>
                                    <p:anim calcmode="lin" valueType="num">
                                      <p:cBhvr additive="base">
                                        <p:cTn id="59" dur="3500"/>
                                        <p:tgtEl>
                                          <p:spTgt spid="5"/>
                                        </p:tgtEl>
                                        <p:attrNameLst>
                                          <p:attrName>ppt_y</p:attrName>
                                        </p:attrNameLst>
                                      </p:cBhvr>
                                      <p:tavLst>
                                        <p:tav tm="0">
                                          <p:val>
                                            <p:strVal val="ppt_y"/>
                                          </p:val>
                                        </p:tav>
                                        <p:tav tm="100000">
                                          <p:val>
                                            <p:strVal val="ppt_y"/>
                                          </p:val>
                                        </p:tav>
                                      </p:tavLst>
                                    </p:anim>
                                    <p:set>
                                      <p:cBhvr>
                                        <p:cTn id="60" dur="1" fill="hold">
                                          <p:stCondLst>
                                            <p:cond delay="3499"/>
                                          </p:stCondLst>
                                        </p:cTn>
                                        <p:tgtEl>
                                          <p:spTgt spid="5"/>
                                        </p:tgtEl>
                                        <p:attrNameLst>
                                          <p:attrName>style.visibility</p:attrName>
                                        </p:attrNameLst>
                                      </p:cBhvr>
                                      <p:to>
                                        <p:strVal val="hidden"/>
                                      </p:to>
                                    </p:set>
                                  </p:childTnLst>
                                </p:cTn>
                              </p:par>
                              <p:par>
                                <p:cTn id="61" presetID="19" presetClass="exit" presetSubtype="10" fill="hold" nodeType="withEffect">
                                  <p:stCondLst>
                                    <p:cond delay="0"/>
                                  </p:stCondLst>
                                  <p:childTnLst>
                                    <p:anim calcmode="lin" valueType="num">
                                      <p:cBhvr>
                                        <p:cTn id="62" dur="3000"/>
                                        <p:tgtEl>
                                          <p:spTgt spid="5"/>
                                        </p:tgtEl>
                                        <p:attrNameLst>
                                          <p:attrName>ppt_h</p:attrName>
                                        </p:attrNameLst>
                                      </p:cBhvr>
                                      <p:tavLst>
                                        <p:tav tm="0">
                                          <p:val>
                                            <p:strVal val="ppt_h"/>
                                          </p:val>
                                        </p:tav>
                                        <p:tav tm="100000">
                                          <p:val>
                                            <p:strVal val="ppt_h"/>
                                          </p:val>
                                        </p:tav>
                                      </p:tavLst>
                                    </p:anim>
                                    <p:anim calcmode="lin" valueType="num">
                                      <p:cBhvr>
                                        <p:cTn id="6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500"/>
                                        <p:tgtEl>
                                          <p:spTgt spid="2"/>
                                        </p:tgtEl>
                                        <p:attrNameLst>
                                          <p:attrName>ppt_x</p:attrName>
                                        </p:attrNameLst>
                                      </p:cBhvr>
                                      <p:tavLst>
                                        <p:tav tm="0">
                                          <p:val>
                                            <p:strVal val="ppt_x"/>
                                          </p:val>
                                        </p:tav>
                                        <p:tav tm="100000">
                                          <p:val>
                                            <p:strVal val="ppt_x"/>
                                          </p:val>
                                        </p:tav>
                                      </p:tavLst>
                                    </p:anim>
                                    <p:anim calcmode="lin" valueType="num">
                                      <p:cBhvr additive="base">
                                        <p:cTn id="67" dur="3500"/>
                                        <p:tgtEl>
                                          <p:spTgt spid="2"/>
                                        </p:tgtEl>
                                        <p:attrNameLst>
                                          <p:attrName>ppt_y</p:attrName>
                                        </p:attrNameLst>
                                      </p:cBhvr>
                                      <p:tavLst>
                                        <p:tav tm="0">
                                          <p:val>
                                            <p:strVal val="ppt_y"/>
                                          </p:val>
                                        </p:tav>
                                        <p:tav tm="100000">
                                          <p:val>
                                            <p:strVal val="1+ppt_h/2"/>
                                          </p:val>
                                        </p:tav>
                                      </p:tavLst>
                                    </p:anim>
                                    <p:set>
                                      <p:cBhvr>
                                        <p:cTn id="68" dur="1" fill="hold">
                                          <p:stCondLst>
                                            <p:cond delay="3499"/>
                                          </p:stCondLst>
                                        </p:cTn>
                                        <p:tgtEl>
                                          <p:spTgt spid="2"/>
                                        </p:tgtEl>
                                        <p:attrNameLst>
                                          <p:attrName>style.visibility</p:attrName>
                                        </p:attrNameLst>
                                      </p:cBhvr>
                                      <p:to>
                                        <p:strVal val="hidden"/>
                                      </p:to>
                                    </p:set>
                                  </p:childTnLst>
                                </p:cTn>
                              </p:par>
                              <p:par>
                                <p:cTn id="69" presetID="19" presetClass="exit" presetSubtype="5" fill="hold" nodeType="withEffect">
                                  <p:stCondLst>
                                    <p:cond delay="0"/>
                                  </p:stCondLst>
                                  <p:childTnLst>
                                    <p:anim calcmode="lin" valueType="num">
                                      <p:cBhvr>
                                        <p:cTn id="70" dur="3000"/>
                                        <p:tgtEl>
                                          <p:spTgt spid="2"/>
                                        </p:tgtEl>
                                        <p:attrNameLst>
                                          <p:attrName>ppt_w</p:attrName>
                                        </p:attrNameLst>
                                      </p:cBhvr>
                                      <p:tavLst>
                                        <p:tav tm="0">
                                          <p:val>
                                            <p:strVal val="ppt_w"/>
                                          </p:val>
                                        </p:tav>
                                        <p:tav tm="100000">
                                          <p:val>
                                            <p:strVal val="ppt_w"/>
                                          </p:val>
                                        </p:tav>
                                      </p:tavLst>
                                    </p:anim>
                                    <p:anim calcmode="lin" valueType="num">
                                      <p:cBhvr>
                                        <p:cTn id="71" dur="3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 dur="1" fill="hold">
                                          <p:stCondLst>
                                            <p:cond delay="2999"/>
                                          </p:stCondLst>
                                        </p:cTn>
                                        <p:tgtEl>
                                          <p:spTgt spid="2"/>
                                        </p:tgtEl>
                                        <p:attrNameLst>
                                          <p:attrName>style.visibility</p:attrName>
                                        </p:attrNameLst>
                                      </p:cBhvr>
                                      <p:to>
                                        <p:strVal val="hidden"/>
                                      </p:to>
                                    </p:set>
                                  </p:childTnLst>
                                </p:cTn>
                              </p:par>
                              <p:par>
                                <p:cTn id="73" presetID="23" presetClass="entr" presetSubtype="288"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p:cTn id="75" dur="3500" fill="hold"/>
                                        <p:tgtEl>
                                          <p:spTgt spid="10"/>
                                        </p:tgtEl>
                                        <p:attrNameLst>
                                          <p:attrName>ppt_w</p:attrName>
                                        </p:attrNameLst>
                                      </p:cBhvr>
                                      <p:tavLst>
                                        <p:tav tm="0">
                                          <p:val>
                                            <p:strVal val="4/3*#ppt_w"/>
                                          </p:val>
                                        </p:tav>
                                        <p:tav tm="100000">
                                          <p:val>
                                            <p:strVal val="#ppt_w"/>
                                          </p:val>
                                        </p:tav>
                                      </p:tavLst>
                                    </p:anim>
                                    <p:anim calcmode="lin" valueType="num">
                                      <p:cBhvr>
                                        <p:cTn id="76" dur="3500" fill="hold"/>
                                        <p:tgtEl>
                                          <p:spTgt spid="10"/>
                                        </p:tgtEl>
                                        <p:attrNameLst>
                                          <p:attrName>ppt_h</p:attrName>
                                        </p:attrNameLst>
                                      </p:cBhvr>
                                      <p:tavLst>
                                        <p:tav tm="0">
                                          <p:val>
                                            <p:strVal val="4/3*#ppt_h"/>
                                          </p:val>
                                        </p:tav>
                                        <p:tav tm="100000">
                                          <p:val>
                                            <p:strVal val="#ppt_h"/>
                                          </p:val>
                                        </p:tav>
                                      </p:tavLst>
                                    </p:anim>
                                  </p:childTnLst>
                                </p:cTn>
                              </p:par>
                              <p:par>
                                <p:cTn id="77" presetID="4" presetClass="entr" presetSubtype="32" fill="hold"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ox(out)">
                                      <p:cBhvr>
                                        <p:cTn id="79" dur="3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17.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5" name="Forma libre 16"/>
          <p:cNvSpPr/>
          <p:nvPr/>
        </p:nvSpPr>
        <p:spPr>
          <a:xfrm flipH="1">
            <a:off x="3179249" y="1850697"/>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a:gsLst>
              <a:gs pos="73000">
                <a:srgbClr val="0C51DA">
                  <a:lumMod val="74000"/>
                  <a:lumOff val="26000"/>
                </a:srgbClr>
              </a:gs>
              <a:gs pos="94000">
                <a:srgbClr val="0C51DA">
                  <a:lumMod val="30000"/>
                </a:srgbClr>
              </a:gs>
              <a:gs pos="0">
                <a:srgbClr val="FFC000">
                  <a:lumMod val="61000"/>
                </a:srgbClr>
              </a:gs>
              <a:gs pos="2000">
                <a:schemeClr val="tx2">
                  <a:lumMod val="25000"/>
                </a:schemeClr>
              </a:gs>
              <a:gs pos="20840">
                <a:srgbClr val="D29E00">
                  <a:lumMod val="36000"/>
                  <a:lumOff val="64000"/>
                </a:srgbClr>
              </a:gs>
              <a:gs pos="45000">
                <a:srgbClr val="FFC000"/>
              </a:gs>
            </a:gsLst>
            <a:path path="circle">
              <a:fillToRect l="100000" t="10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Forma libre 16"/>
          <p:cNvSpPr/>
          <p:nvPr/>
        </p:nvSpPr>
        <p:spPr>
          <a:xfrm rot="5400000" flipH="1">
            <a:off x="3965154" y="2563023"/>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a:gsLst>
              <a:gs pos="73000">
                <a:srgbClr val="0C51DA">
                  <a:lumMod val="74000"/>
                  <a:lumOff val="26000"/>
                </a:srgbClr>
              </a:gs>
              <a:gs pos="94000">
                <a:srgbClr val="0C51DA">
                  <a:lumMod val="30000"/>
                </a:srgbClr>
              </a:gs>
              <a:gs pos="0">
                <a:srgbClr val="FFC000">
                  <a:lumMod val="61000"/>
                </a:srgbClr>
              </a:gs>
              <a:gs pos="2000">
                <a:schemeClr val="tx2">
                  <a:lumMod val="25000"/>
                </a:schemeClr>
              </a:gs>
              <a:gs pos="20840">
                <a:srgbClr val="D29E00">
                  <a:lumMod val="36000"/>
                  <a:lumOff val="64000"/>
                </a:srgbClr>
              </a:gs>
              <a:gs pos="45000">
                <a:srgbClr val="FFC000"/>
              </a:gs>
            </a:gsLst>
            <a:path path="circle">
              <a:fillToRect l="100000" t="10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Forma libre 16"/>
          <p:cNvSpPr/>
          <p:nvPr/>
        </p:nvSpPr>
        <p:spPr>
          <a:xfrm rot="10800000" flipH="1">
            <a:off x="3148979" y="3479103"/>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a:gsLst>
              <a:gs pos="73000">
                <a:srgbClr val="0C51DA">
                  <a:lumMod val="74000"/>
                  <a:lumOff val="26000"/>
                </a:srgbClr>
              </a:gs>
              <a:gs pos="94000">
                <a:srgbClr val="0C51DA">
                  <a:lumMod val="30000"/>
                </a:srgbClr>
              </a:gs>
              <a:gs pos="0">
                <a:srgbClr val="FFC000">
                  <a:lumMod val="61000"/>
                </a:srgbClr>
              </a:gs>
              <a:gs pos="2000">
                <a:schemeClr val="tx2">
                  <a:lumMod val="25000"/>
                </a:schemeClr>
              </a:gs>
              <a:gs pos="20840">
                <a:srgbClr val="D29E00">
                  <a:lumMod val="36000"/>
                  <a:lumOff val="64000"/>
                </a:srgbClr>
              </a:gs>
              <a:gs pos="45000">
                <a:srgbClr val="FFC000"/>
              </a:gs>
            </a:gsLst>
            <a:path path="circle">
              <a:fillToRect l="100000" t="10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Forma libre 16"/>
          <p:cNvSpPr/>
          <p:nvPr/>
        </p:nvSpPr>
        <p:spPr>
          <a:xfrm rot="16200000" flipH="1">
            <a:off x="2295860" y="2691883"/>
            <a:ext cx="2844986" cy="1574441"/>
          </a:xfrm>
          <a:custGeom>
            <a:avLst/>
            <a:gdLst>
              <a:gd name="connsiteX0" fmla="*/ 5082540 w 6316980"/>
              <a:gd name="connsiteY0" fmla="*/ 2465070 h 3379470"/>
              <a:gd name="connsiteX1" fmla="*/ 5539740 w 6316980"/>
              <a:gd name="connsiteY1" fmla="*/ 2922270 h 3379470"/>
              <a:gd name="connsiteX2" fmla="*/ 5082540 w 6316980"/>
              <a:gd name="connsiteY2" fmla="*/ 3379470 h 3379470"/>
              <a:gd name="connsiteX3" fmla="*/ 4625340 w 6316980"/>
              <a:gd name="connsiteY3" fmla="*/ 2922270 h 3379470"/>
              <a:gd name="connsiteX4" fmla="*/ 5082540 w 6316980"/>
              <a:gd name="connsiteY4" fmla="*/ 2465070 h 3379470"/>
              <a:gd name="connsiteX5" fmla="*/ 4168140 w 6316980"/>
              <a:gd name="connsiteY5" fmla="*/ 2293620 h 3379470"/>
              <a:gd name="connsiteX6" fmla="*/ 4625340 w 6316980"/>
              <a:gd name="connsiteY6" fmla="*/ 2750820 h 3379470"/>
              <a:gd name="connsiteX7" fmla="*/ 4168140 w 6316980"/>
              <a:gd name="connsiteY7" fmla="*/ 3208020 h 3379470"/>
              <a:gd name="connsiteX8" fmla="*/ 3710940 w 6316980"/>
              <a:gd name="connsiteY8" fmla="*/ 2750820 h 3379470"/>
              <a:gd name="connsiteX9" fmla="*/ 4168140 w 6316980"/>
              <a:gd name="connsiteY9" fmla="*/ 2293620 h 3379470"/>
              <a:gd name="connsiteX10" fmla="*/ 457200 w 6316980"/>
              <a:gd name="connsiteY10" fmla="*/ 2125980 h 3379470"/>
              <a:gd name="connsiteX11" fmla="*/ 914400 w 6316980"/>
              <a:gd name="connsiteY11" fmla="*/ 2583180 h 3379470"/>
              <a:gd name="connsiteX12" fmla="*/ 457200 w 6316980"/>
              <a:gd name="connsiteY12" fmla="*/ 3040380 h 3379470"/>
              <a:gd name="connsiteX13" fmla="*/ 0 w 6316980"/>
              <a:gd name="connsiteY13" fmla="*/ 2583180 h 3379470"/>
              <a:gd name="connsiteX14" fmla="*/ 457200 w 6316980"/>
              <a:gd name="connsiteY14" fmla="*/ 2125980 h 3379470"/>
              <a:gd name="connsiteX15" fmla="*/ 5783580 w 6316980"/>
              <a:gd name="connsiteY15" fmla="*/ 1870710 h 3379470"/>
              <a:gd name="connsiteX16" fmla="*/ 6240780 w 6316980"/>
              <a:gd name="connsiteY16" fmla="*/ 2327910 h 3379470"/>
              <a:gd name="connsiteX17" fmla="*/ 5783580 w 6316980"/>
              <a:gd name="connsiteY17" fmla="*/ 2785110 h 3379470"/>
              <a:gd name="connsiteX18" fmla="*/ 5326380 w 6316980"/>
              <a:gd name="connsiteY18" fmla="*/ 2327910 h 3379470"/>
              <a:gd name="connsiteX19" fmla="*/ 5783580 w 6316980"/>
              <a:gd name="connsiteY19" fmla="*/ 1870710 h 3379470"/>
              <a:gd name="connsiteX20" fmla="*/ 990600 w 6316980"/>
              <a:gd name="connsiteY20" fmla="*/ 1379220 h 3379470"/>
              <a:gd name="connsiteX21" fmla="*/ 1447800 w 6316980"/>
              <a:gd name="connsiteY21" fmla="*/ 1836420 h 3379470"/>
              <a:gd name="connsiteX22" fmla="*/ 990600 w 6316980"/>
              <a:gd name="connsiteY22" fmla="*/ 2293620 h 3379470"/>
              <a:gd name="connsiteX23" fmla="*/ 533400 w 6316980"/>
              <a:gd name="connsiteY23" fmla="*/ 1836420 h 3379470"/>
              <a:gd name="connsiteX24" fmla="*/ 990600 w 6316980"/>
              <a:gd name="connsiteY24" fmla="*/ 1379220 h 3379470"/>
              <a:gd name="connsiteX25" fmla="*/ 5859780 w 6316980"/>
              <a:gd name="connsiteY25" fmla="*/ 925830 h 3379470"/>
              <a:gd name="connsiteX26" fmla="*/ 6316980 w 6316980"/>
              <a:gd name="connsiteY26" fmla="*/ 1383030 h 3379470"/>
              <a:gd name="connsiteX27" fmla="*/ 5859780 w 6316980"/>
              <a:gd name="connsiteY27" fmla="*/ 1840230 h 3379470"/>
              <a:gd name="connsiteX28" fmla="*/ 5402580 w 6316980"/>
              <a:gd name="connsiteY28" fmla="*/ 1383030 h 3379470"/>
              <a:gd name="connsiteX29" fmla="*/ 5480663 w 6316980"/>
              <a:gd name="connsiteY29" fmla="*/ 1127405 h 3379470"/>
              <a:gd name="connsiteX30" fmla="*/ 5523229 w 6316980"/>
              <a:gd name="connsiteY30" fmla="*/ 1075815 h 3379470"/>
              <a:gd name="connsiteX31" fmla="*/ 5536285 w 6316980"/>
              <a:gd name="connsiteY31" fmla="*/ 1068728 h 3379470"/>
              <a:gd name="connsiteX32" fmla="*/ 5603950 w 6316980"/>
              <a:gd name="connsiteY32" fmla="*/ 1012900 h 3379470"/>
              <a:gd name="connsiteX33" fmla="*/ 5617212 w 6316980"/>
              <a:gd name="connsiteY33" fmla="*/ 996826 h 3379470"/>
              <a:gd name="connsiteX34" fmla="*/ 5681817 w 6316980"/>
              <a:gd name="connsiteY34" fmla="*/ 961759 h 3379470"/>
              <a:gd name="connsiteX35" fmla="*/ 5859780 w 6316980"/>
              <a:gd name="connsiteY35" fmla="*/ 925830 h 3379470"/>
              <a:gd name="connsiteX36" fmla="*/ 1737360 w 6316980"/>
              <a:gd name="connsiteY36" fmla="*/ 830580 h 3379470"/>
              <a:gd name="connsiteX37" fmla="*/ 2194561 w 6316980"/>
              <a:gd name="connsiteY37" fmla="*/ 1287780 h 3379470"/>
              <a:gd name="connsiteX38" fmla="*/ 1737360 w 6316980"/>
              <a:gd name="connsiteY38" fmla="*/ 1744980 h 3379470"/>
              <a:gd name="connsiteX39" fmla="*/ 1280160 w 6316980"/>
              <a:gd name="connsiteY39" fmla="*/ 1287780 h 3379470"/>
              <a:gd name="connsiteX40" fmla="*/ 1737360 w 6316980"/>
              <a:gd name="connsiteY40" fmla="*/ 830580 h 3379470"/>
              <a:gd name="connsiteX41" fmla="*/ 2552700 w 6316980"/>
              <a:gd name="connsiteY41" fmla="*/ 373380 h 3379470"/>
              <a:gd name="connsiteX42" fmla="*/ 3009900 w 6316980"/>
              <a:gd name="connsiteY42" fmla="*/ 830580 h 3379470"/>
              <a:gd name="connsiteX43" fmla="*/ 2552700 w 6316980"/>
              <a:gd name="connsiteY43" fmla="*/ 1287780 h 3379470"/>
              <a:gd name="connsiteX44" fmla="*/ 2095501 w 6316980"/>
              <a:gd name="connsiteY44" fmla="*/ 830580 h 3379470"/>
              <a:gd name="connsiteX45" fmla="*/ 2552700 w 6316980"/>
              <a:gd name="connsiteY45" fmla="*/ 373380 h 3379470"/>
              <a:gd name="connsiteX46" fmla="*/ 5280660 w 6316980"/>
              <a:gd name="connsiteY46" fmla="*/ 232410 h 3379470"/>
              <a:gd name="connsiteX47" fmla="*/ 5737860 w 6316980"/>
              <a:gd name="connsiteY47" fmla="*/ 689610 h 3379470"/>
              <a:gd name="connsiteX48" fmla="*/ 5659778 w 6316980"/>
              <a:gd name="connsiteY48" fmla="*/ 945235 h 3379470"/>
              <a:gd name="connsiteX49" fmla="*/ 5617212 w 6316980"/>
              <a:gd name="connsiteY49" fmla="*/ 996826 h 3379470"/>
              <a:gd name="connsiteX50" fmla="*/ 5604155 w 6316980"/>
              <a:gd name="connsiteY50" fmla="*/ 1003913 h 3379470"/>
              <a:gd name="connsiteX51" fmla="*/ 5536491 w 6316980"/>
              <a:gd name="connsiteY51" fmla="*/ 1059741 h 3379470"/>
              <a:gd name="connsiteX52" fmla="*/ 5523229 w 6316980"/>
              <a:gd name="connsiteY52" fmla="*/ 1075815 h 3379470"/>
              <a:gd name="connsiteX53" fmla="*/ 5458623 w 6316980"/>
              <a:gd name="connsiteY53" fmla="*/ 1110881 h 3379470"/>
              <a:gd name="connsiteX54" fmla="*/ 5280660 w 6316980"/>
              <a:gd name="connsiteY54" fmla="*/ 1146810 h 3379470"/>
              <a:gd name="connsiteX55" fmla="*/ 4823460 w 6316980"/>
              <a:gd name="connsiteY55" fmla="*/ 689610 h 3379470"/>
              <a:gd name="connsiteX56" fmla="*/ 5280660 w 6316980"/>
              <a:gd name="connsiteY56" fmla="*/ 232410 h 3379470"/>
              <a:gd name="connsiteX57" fmla="*/ 3436620 w 6316980"/>
              <a:gd name="connsiteY57" fmla="*/ 60960 h 3379470"/>
              <a:gd name="connsiteX58" fmla="*/ 3893820 w 6316980"/>
              <a:gd name="connsiteY58" fmla="*/ 518160 h 3379470"/>
              <a:gd name="connsiteX59" fmla="*/ 3436620 w 6316980"/>
              <a:gd name="connsiteY59" fmla="*/ 975360 h 3379470"/>
              <a:gd name="connsiteX60" fmla="*/ 2979420 w 6316980"/>
              <a:gd name="connsiteY60" fmla="*/ 518160 h 3379470"/>
              <a:gd name="connsiteX61" fmla="*/ 3436620 w 6316980"/>
              <a:gd name="connsiteY61" fmla="*/ 60960 h 3379470"/>
              <a:gd name="connsiteX62" fmla="*/ 4366260 w 6316980"/>
              <a:gd name="connsiteY62" fmla="*/ 0 h 3379470"/>
              <a:gd name="connsiteX63" fmla="*/ 4823460 w 6316980"/>
              <a:gd name="connsiteY63" fmla="*/ 457200 h 3379470"/>
              <a:gd name="connsiteX64" fmla="*/ 4366260 w 6316980"/>
              <a:gd name="connsiteY64" fmla="*/ 914400 h 3379470"/>
              <a:gd name="connsiteX65" fmla="*/ 3909060 w 6316980"/>
              <a:gd name="connsiteY65" fmla="*/ 457200 h 3379470"/>
              <a:gd name="connsiteX66" fmla="*/ 4366260 w 6316980"/>
              <a:gd name="connsiteY66" fmla="*/ 0 h 3379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6316980" h="3379470">
                <a:moveTo>
                  <a:pt x="5082540" y="2465070"/>
                </a:moveTo>
                <a:cubicBezTo>
                  <a:pt x="5335045" y="2465070"/>
                  <a:pt x="5539740" y="2669765"/>
                  <a:pt x="5539740" y="2922270"/>
                </a:cubicBezTo>
                <a:cubicBezTo>
                  <a:pt x="5539740" y="3174775"/>
                  <a:pt x="5335045" y="3379470"/>
                  <a:pt x="5082540" y="3379470"/>
                </a:cubicBezTo>
                <a:cubicBezTo>
                  <a:pt x="4830035" y="3379470"/>
                  <a:pt x="4625340" y="3174775"/>
                  <a:pt x="4625340" y="2922270"/>
                </a:cubicBezTo>
                <a:cubicBezTo>
                  <a:pt x="4625340" y="2669765"/>
                  <a:pt x="4830035" y="2465070"/>
                  <a:pt x="5082540" y="2465070"/>
                </a:cubicBezTo>
                <a:close/>
                <a:moveTo>
                  <a:pt x="4168140" y="2293620"/>
                </a:moveTo>
                <a:cubicBezTo>
                  <a:pt x="4420645" y="2293620"/>
                  <a:pt x="4625340" y="2498315"/>
                  <a:pt x="4625340" y="2750820"/>
                </a:cubicBezTo>
                <a:cubicBezTo>
                  <a:pt x="4625340" y="3003325"/>
                  <a:pt x="4420645" y="3208020"/>
                  <a:pt x="4168140" y="3208020"/>
                </a:cubicBezTo>
                <a:cubicBezTo>
                  <a:pt x="3915635" y="3208020"/>
                  <a:pt x="3710940" y="3003325"/>
                  <a:pt x="3710940" y="2750820"/>
                </a:cubicBezTo>
                <a:cubicBezTo>
                  <a:pt x="3710940" y="2498315"/>
                  <a:pt x="3915635" y="2293620"/>
                  <a:pt x="4168140" y="2293620"/>
                </a:cubicBezTo>
                <a:close/>
                <a:moveTo>
                  <a:pt x="457200" y="2125980"/>
                </a:moveTo>
                <a:cubicBezTo>
                  <a:pt x="709705" y="2125980"/>
                  <a:pt x="914400" y="2330675"/>
                  <a:pt x="914400" y="2583180"/>
                </a:cubicBezTo>
                <a:cubicBezTo>
                  <a:pt x="914400" y="2835685"/>
                  <a:pt x="709705" y="3040380"/>
                  <a:pt x="457200" y="3040380"/>
                </a:cubicBezTo>
                <a:cubicBezTo>
                  <a:pt x="204695" y="3040380"/>
                  <a:pt x="0" y="2835685"/>
                  <a:pt x="0" y="2583180"/>
                </a:cubicBezTo>
                <a:cubicBezTo>
                  <a:pt x="0" y="2330675"/>
                  <a:pt x="204695" y="2125980"/>
                  <a:pt x="457200" y="2125980"/>
                </a:cubicBezTo>
                <a:close/>
                <a:moveTo>
                  <a:pt x="5783580" y="1870710"/>
                </a:moveTo>
                <a:cubicBezTo>
                  <a:pt x="6036085" y="1870710"/>
                  <a:pt x="6240780" y="2075405"/>
                  <a:pt x="6240780" y="2327910"/>
                </a:cubicBezTo>
                <a:cubicBezTo>
                  <a:pt x="6240780" y="2580415"/>
                  <a:pt x="6036085" y="2785110"/>
                  <a:pt x="5783580" y="2785110"/>
                </a:cubicBezTo>
                <a:cubicBezTo>
                  <a:pt x="5531075" y="2785110"/>
                  <a:pt x="5326380" y="2580415"/>
                  <a:pt x="5326380" y="2327910"/>
                </a:cubicBezTo>
                <a:cubicBezTo>
                  <a:pt x="5326380" y="2075405"/>
                  <a:pt x="5531075" y="1870710"/>
                  <a:pt x="5783580" y="1870710"/>
                </a:cubicBezTo>
                <a:close/>
                <a:moveTo>
                  <a:pt x="990600" y="1379220"/>
                </a:moveTo>
                <a:cubicBezTo>
                  <a:pt x="1243105" y="1379220"/>
                  <a:pt x="1447800" y="1583915"/>
                  <a:pt x="1447800" y="1836420"/>
                </a:cubicBezTo>
                <a:cubicBezTo>
                  <a:pt x="1447800" y="2088925"/>
                  <a:pt x="1243105" y="2293620"/>
                  <a:pt x="990600" y="2293620"/>
                </a:cubicBezTo>
                <a:cubicBezTo>
                  <a:pt x="738095" y="2293620"/>
                  <a:pt x="533400" y="2088925"/>
                  <a:pt x="533400" y="1836420"/>
                </a:cubicBezTo>
                <a:cubicBezTo>
                  <a:pt x="533400" y="1583915"/>
                  <a:pt x="738095" y="1379220"/>
                  <a:pt x="990600" y="1379220"/>
                </a:cubicBezTo>
                <a:close/>
                <a:moveTo>
                  <a:pt x="5859780" y="925830"/>
                </a:moveTo>
                <a:cubicBezTo>
                  <a:pt x="6112285" y="925830"/>
                  <a:pt x="6316980" y="1130525"/>
                  <a:pt x="6316980" y="1383030"/>
                </a:cubicBezTo>
                <a:cubicBezTo>
                  <a:pt x="6316980" y="1635535"/>
                  <a:pt x="6112285" y="1840230"/>
                  <a:pt x="5859780" y="1840230"/>
                </a:cubicBezTo>
                <a:cubicBezTo>
                  <a:pt x="5607275" y="1840230"/>
                  <a:pt x="5402580" y="1635535"/>
                  <a:pt x="5402580" y="1383030"/>
                </a:cubicBezTo>
                <a:cubicBezTo>
                  <a:pt x="5402580" y="1288341"/>
                  <a:pt x="5431366" y="1200375"/>
                  <a:pt x="5480663" y="1127405"/>
                </a:cubicBezTo>
                <a:lnTo>
                  <a:pt x="5523229" y="1075815"/>
                </a:lnTo>
                <a:lnTo>
                  <a:pt x="5536285" y="1068728"/>
                </a:lnTo>
                <a:cubicBezTo>
                  <a:pt x="5560609" y="1052295"/>
                  <a:pt x="5583265" y="1033584"/>
                  <a:pt x="5603950" y="1012900"/>
                </a:cubicBezTo>
                <a:lnTo>
                  <a:pt x="5617212" y="996826"/>
                </a:lnTo>
                <a:lnTo>
                  <a:pt x="5681817" y="961759"/>
                </a:lnTo>
                <a:cubicBezTo>
                  <a:pt x="5736516" y="938624"/>
                  <a:pt x="5796654" y="925830"/>
                  <a:pt x="5859780" y="925830"/>
                </a:cubicBezTo>
                <a:close/>
                <a:moveTo>
                  <a:pt x="1737360" y="830580"/>
                </a:moveTo>
                <a:cubicBezTo>
                  <a:pt x="1989866" y="830580"/>
                  <a:pt x="2194561" y="1035275"/>
                  <a:pt x="2194561" y="1287780"/>
                </a:cubicBezTo>
                <a:cubicBezTo>
                  <a:pt x="2194561" y="1540285"/>
                  <a:pt x="1989866" y="1744980"/>
                  <a:pt x="1737360" y="1744980"/>
                </a:cubicBezTo>
                <a:cubicBezTo>
                  <a:pt x="1484856" y="1744980"/>
                  <a:pt x="1280160" y="1540285"/>
                  <a:pt x="1280160" y="1287780"/>
                </a:cubicBezTo>
                <a:cubicBezTo>
                  <a:pt x="1280160" y="1035275"/>
                  <a:pt x="1484856" y="830580"/>
                  <a:pt x="1737360" y="830580"/>
                </a:cubicBezTo>
                <a:close/>
                <a:moveTo>
                  <a:pt x="2552700" y="373380"/>
                </a:moveTo>
                <a:cubicBezTo>
                  <a:pt x="2805205" y="373380"/>
                  <a:pt x="3009900" y="578075"/>
                  <a:pt x="3009900" y="830580"/>
                </a:cubicBezTo>
                <a:cubicBezTo>
                  <a:pt x="3009900" y="1083085"/>
                  <a:pt x="2805205" y="1287780"/>
                  <a:pt x="2552700" y="1287780"/>
                </a:cubicBezTo>
                <a:cubicBezTo>
                  <a:pt x="2300196" y="1287780"/>
                  <a:pt x="2095501" y="1083085"/>
                  <a:pt x="2095501" y="830580"/>
                </a:cubicBezTo>
                <a:cubicBezTo>
                  <a:pt x="2095501" y="578075"/>
                  <a:pt x="2300196" y="373380"/>
                  <a:pt x="2552700" y="373380"/>
                </a:cubicBezTo>
                <a:close/>
                <a:moveTo>
                  <a:pt x="5280660" y="232410"/>
                </a:moveTo>
                <a:cubicBezTo>
                  <a:pt x="5533165" y="232410"/>
                  <a:pt x="5737860" y="437105"/>
                  <a:pt x="5737860" y="689610"/>
                </a:cubicBezTo>
                <a:cubicBezTo>
                  <a:pt x="5737860" y="784300"/>
                  <a:pt x="5709075" y="872266"/>
                  <a:pt x="5659778" y="945235"/>
                </a:cubicBezTo>
                <a:lnTo>
                  <a:pt x="5617212" y="996826"/>
                </a:lnTo>
                <a:lnTo>
                  <a:pt x="5604155" y="1003913"/>
                </a:lnTo>
                <a:cubicBezTo>
                  <a:pt x="5579832" y="1020345"/>
                  <a:pt x="5557175" y="1039056"/>
                  <a:pt x="5536491" y="1059741"/>
                </a:cubicBezTo>
                <a:lnTo>
                  <a:pt x="5523229" y="1075815"/>
                </a:lnTo>
                <a:lnTo>
                  <a:pt x="5458623" y="1110881"/>
                </a:lnTo>
                <a:cubicBezTo>
                  <a:pt x="5403925" y="1134017"/>
                  <a:pt x="5343786" y="1146810"/>
                  <a:pt x="5280660" y="1146810"/>
                </a:cubicBezTo>
                <a:cubicBezTo>
                  <a:pt x="5028155" y="1146810"/>
                  <a:pt x="4823460" y="942115"/>
                  <a:pt x="4823460" y="689610"/>
                </a:cubicBezTo>
                <a:cubicBezTo>
                  <a:pt x="4823460" y="437105"/>
                  <a:pt x="5028155" y="232410"/>
                  <a:pt x="5280660" y="232410"/>
                </a:cubicBezTo>
                <a:close/>
                <a:moveTo>
                  <a:pt x="3436620" y="60960"/>
                </a:moveTo>
                <a:cubicBezTo>
                  <a:pt x="3689125" y="60960"/>
                  <a:pt x="3893820" y="265655"/>
                  <a:pt x="3893820" y="518160"/>
                </a:cubicBezTo>
                <a:cubicBezTo>
                  <a:pt x="3893820" y="770665"/>
                  <a:pt x="3689125" y="975360"/>
                  <a:pt x="3436620" y="975360"/>
                </a:cubicBezTo>
                <a:cubicBezTo>
                  <a:pt x="3184115" y="975360"/>
                  <a:pt x="2979420" y="770665"/>
                  <a:pt x="2979420" y="518160"/>
                </a:cubicBezTo>
                <a:cubicBezTo>
                  <a:pt x="2979420" y="265655"/>
                  <a:pt x="3184115" y="60960"/>
                  <a:pt x="3436620" y="60960"/>
                </a:cubicBezTo>
                <a:close/>
                <a:moveTo>
                  <a:pt x="4366260" y="0"/>
                </a:moveTo>
                <a:cubicBezTo>
                  <a:pt x="4618765" y="0"/>
                  <a:pt x="4823460" y="204695"/>
                  <a:pt x="4823460" y="457200"/>
                </a:cubicBezTo>
                <a:cubicBezTo>
                  <a:pt x="4823460" y="709705"/>
                  <a:pt x="4618765" y="914400"/>
                  <a:pt x="4366260" y="914400"/>
                </a:cubicBezTo>
                <a:cubicBezTo>
                  <a:pt x="4113755" y="914400"/>
                  <a:pt x="3909060" y="709705"/>
                  <a:pt x="3909060" y="457200"/>
                </a:cubicBezTo>
                <a:cubicBezTo>
                  <a:pt x="3909060" y="204695"/>
                  <a:pt x="4113755" y="0"/>
                  <a:pt x="4366260" y="0"/>
                </a:cubicBezTo>
                <a:close/>
              </a:path>
            </a:pathLst>
          </a:custGeom>
          <a:gradFill flip="none" rotWithShape="1">
            <a:gsLst>
              <a:gs pos="73000">
                <a:srgbClr val="0C51DA">
                  <a:lumMod val="74000"/>
                  <a:lumOff val="26000"/>
                </a:srgbClr>
              </a:gs>
              <a:gs pos="94000">
                <a:srgbClr val="0C51DA">
                  <a:lumMod val="30000"/>
                </a:srgbClr>
              </a:gs>
              <a:gs pos="0">
                <a:srgbClr val="FFC000">
                  <a:lumMod val="61000"/>
                </a:srgbClr>
              </a:gs>
              <a:gs pos="2000">
                <a:schemeClr val="tx2">
                  <a:lumMod val="25000"/>
                </a:schemeClr>
              </a:gs>
              <a:gs pos="20840">
                <a:srgbClr val="D29E00">
                  <a:lumMod val="36000"/>
                  <a:lumOff val="64000"/>
                </a:srgbClr>
              </a:gs>
              <a:gs pos="45000">
                <a:srgbClr val="FFC000"/>
              </a:gs>
            </a:gsLst>
            <a:path path="circle">
              <a:fillToRect l="100000" t="100000"/>
            </a:path>
            <a:tileRect r="-100000" b="-100000"/>
          </a:gradFill>
          <a:ln>
            <a:noFill/>
          </a:ln>
          <a:effectLst/>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libre"/>
          <p:cNvSpPr/>
          <p:nvPr/>
        </p:nvSpPr>
        <p:spPr>
          <a:xfrm>
            <a:off x="-8627" y="-1"/>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6000">
                <a:srgbClr val="FFC000">
                  <a:lumMod val="72000"/>
                  <a:lumOff val="28000"/>
                </a:srgbClr>
              </a:gs>
              <a:gs pos="38000">
                <a:srgbClr val="0070C0">
                  <a:lumMod val="57000"/>
                  <a:lumOff val="43000"/>
                </a:srgbClr>
              </a:gs>
              <a:gs pos="57000">
                <a:srgbClr val="002060">
                  <a:lumMod val="55000"/>
                </a:srgbClr>
              </a:gs>
              <a:gs pos="81000">
                <a:srgbClr val="002060">
                  <a:lumMod val="55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libre"/>
          <p:cNvSpPr/>
          <p:nvPr/>
        </p:nvSpPr>
        <p:spPr>
          <a:xfrm rot="10800000">
            <a:off x="-16412" y="5825518"/>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6000">
                <a:srgbClr val="FFC000">
                  <a:lumMod val="72000"/>
                  <a:lumOff val="28000"/>
                </a:srgbClr>
              </a:gs>
              <a:gs pos="38000">
                <a:srgbClr val="0070C0">
                  <a:lumMod val="57000"/>
                  <a:lumOff val="43000"/>
                </a:srgbClr>
              </a:gs>
              <a:gs pos="57000">
                <a:srgbClr val="002060">
                  <a:lumMod val="55000"/>
                </a:srgbClr>
              </a:gs>
              <a:gs pos="81000">
                <a:srgbClr val="002060">
                  <a:lumMod val="55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17857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8" fill="hold" grpId="4"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19" presetClass="entr" presetSubtype="5"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ppt_w"/>
                                          </p:val>
                                        </p:tav>
                                        <p:tav tm="100000">
                                          <p:val>
                                            <p:strVal val="#ppt_w"/>
                                          </p:val>
                                        </p:tav>
                                      </p:tavLst>
                                    </p:anim>
                                    <p:anim calcmode="lin" valueType="num">
                                      <p:cBhvr>
                                        <p:cTn id="15" dur="3000" fill="hold"/>
                                        <p:tgtEl>
                                          <p:spTgt spid="6"/>
                                        </p:tgtEl>
                                        <p:attrNameLst>
                                          <p:attrName>ppt_h</p:attrName>
                                        </p:attrNameLst>
                                      </p:cBhvr>
                                      <p:tavLst>
                                        <p:tav tm="0" fmla="#ppt_h*sin(2.5*pi*$)">
                                          <p:val>
                                            <p:fltVal val="0"/>
                                          </p:val>
                                        </p:tav>
                                        <p:tav tm="100000">
                                          <p:val>
                                            <p:fltVal val="1"/>
                                          </p:val>
                                        </p:tav>
                                      </p:tavLst>
                                    </p:anim>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2" presetClass="entr" presetSubtype="1"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3000" fill="hold"/>
                                        <p:tgtEl>
                                          <p:spTgt spid="7"/>
                                        </p:tgtEl>
                                        <p:attrNameLst>
                                          <p:attrName>ppt_x</p:attrName>
                                        </p:attrNameLst>
                                      </p:cBhvr>
                                      <p:tavLst>
                                        <p:tav tm="0">
                                          <p:val>
                                            <p:strVal val="#ppt_x"/>
                                          </p:val>
                                        </p:tav>
                                        <p:tav tm="100000">
                                          <p:val>
                                            <p:strVal val="#ppt_x"/>
                                          </p:val>
                                        </p:tav>
                                      </p:tavLst>
                                    </p:anim>
                                    <p:anim calcmode="lin" valueType="num">
                                      <p:cBhvr additive="base">
                                        <p:cTn id="21" dur="3000" fill="hold"/>
                                        <p:tgtEl>
                                          <p:spTgt spid="7"/>
                                        </p:tgtEl>
                                        <p:attrNameLst>
                                          <p:attrName>ppt_y</p:attrName>
                                        </p:attrNameLst>
                                      </p:cBhvr>
                                      <p:tavLst>
                                        <p:tav tm="0">
                                          <p:val>
                                            <p:strVal val="0-#ppt_h/2"/>
                                          </p:val>
                                        </p:tav>
                                        <p:tav tm="100000">
                                          <p:val>
                                            <p:strVal val="#ppt_y"/>
                                          </p:val>
                                        </p:tav>
                                      </p:tavLst>
                                    </p:anim>
                                  </p:childTnLst>
                                </p:cTn>
                              </p:par>
                              <p:par>
                                <p:cTn id="22" presetID="19" presetClass="entr" presetSubtype="5" fill="hold" grpId="1"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strVal val="#ppt_w"/>
                                          </p:val>
                                        </p:tav>
                                        <p:tav tm="100000">
                                          <p:val>
                                            <p:strVal val="#ppt_w"/>
                                          </p:val>
                                        </p:tav>
                                      </p:tavLst>
                                    </p:anim>
                                    <p:anim calcmode="lin" valueType="num">
                                      <p:cBhvr>
                                        <p:cTn id="25" dur="3000" fill="hold"/>
                                        <p:tgtEl>
                                          <p:spTgt spid="7"/>
                                        </p:tgtEl>
                                        <p:attrNameLst>
                                          <p:attrName>ppt_h</p:attrName>
                                        </p:attrNameLst>
                                      </p:cBhvr>
                                      <p:tavLst>
                                        <p:tav tm="0" fmla="#ppt_h*sin(2.5*pi*$)">
                                          <p:val>
                                            <p:fltVal val="0"/>
                                          </p:val>
                                        </p:tav>
                                        <p:tav tm="100000">
                                          <p:val>
                                            <p:fltVal val="1"/>
                                          </p:val>
                                        </p:tav>
                                      </p:tavLst>
                                    </p:anim>
                                  </p:childTnLst>
                                </p:cTn>
                              </p:par>
                              <p:par>
                                <p:cTn id="26" presetID="8" presetClass="emph" presetSubtype="0" fill="hold" grpId="2" nodeType="withEffect">
                                  <p:stCondLst>
                                    <p:cond delay="0"/>
                                  </p:stCondLst>
                                  <p:childTnLst>
                                    <p:animRot by="21600000">
                                      <p:cBhvr>
                                        <p:cTn id="27" dur="3000" fill="hold"/>
                                        <p:tgtEl>
                                          <p:spTgt spid="7"/>
                                        </p:tgtEl>
                                        <p:attrNameLst>
                                          <p:attrName>r</p:attrName>
                                        </p:attrNameLst>
                                      </p:cBhvr>
                                    </p:animRot>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19" presetClass="entr" presetSubtype="5"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strVal val="#ppt_w"/>
                                          </p:val>
                                        </p:tav>
                                        <p:tav tm="100000">
                                          <p:val>
                                            <p:strVal val="#ppt_w"/>
                                          </p:val>
                                        </p:tav>
                                      </p:tavLst>
                                    </p:anim>
                                    <p:anim calcmode="lin" valueType="num">
                                      <p:cBhvr>
                                        <p:cTn id="35" dur="3000" fill="hold"/>
                                        <p:tgtEl>
                                          <p:spTgt spid="8"/>
                                        </p:tgtEl>
                                        <p:attrNameLst>
                                          <p:attrName>ppt_h</p:attrName>
                                        </p:attrNameLst>
                                      </p:cBhvr>
                                      <p:tavLst>
                                        <p:tav tm="0" fmla="#ppt_h*sin(2.5*pi*$)">
                                          <p:val>
                                            <p:fltVal val="0"/>
                                          </p:val>
                                        </p:tav>
                                        <p:tav tm="100000">
                                          <p:val>
                                            <p:fltVal val="1"/>
                                          </p:val>
                                        </p:tav>
                                      </p:tavLst>
                                    </p:anim>
                                  </p:childTnLst>
                                </p:cTn>
                              </p:par>
                              <p:par>
                                <p:cTn id="36" presetID="8" presetClass="emph" presetSubtype="0" fill="hold" grpId="2" nodeType="withEffect">
                                  <p:stCondLst>
                                    <p:cond delay="0"/>
                                  </p:stCondLst>
                                  <p:childTnLst>
                                    <p:animRot by="21600000">
                                      <p:cBhvr>
                                        <p:cTn id="37" dur="3000" fill="hold"/>
                                        <p:tgtEl>
                                          <p:spTgt spid="8"/>
                                        </p:tgtEl>
                                        <p:attrNameLst>
                                          <p:attrName>r</p:attrName>
                                        </p:attrNameLst>
                                      </p:cBhvr>
                                    </p:animRot>
                                  </p:childTnLst>
                                </p:cTn>
                              </p:par>
                              <p:par>
                                <p:cTn id="38" presetID="2" presetClass="entr" presetSubtype="4" fill="hold" grpId="0"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3000" fill="hold"/>
                                        <p:tgtEl>
                                          <p:spTgt spid="5"/>
                                        </p:tgtEl>
                                        <p:attrNameLst>
                                          <p:attrName>ppt_x</p:attrName>
                                        </p:attrNameLst>
                                      </p:cBhvr>
                                      <p:tavLst>
                                        <p:tav tm="0">
                                          <p:val>
                                            <p:strVal val="#ppt_x"/>
                                          </p:val>
                                        </p:tav>
                                        <p:tav tm="100000">
                                          <p:val>
                                            <p:strVal val="#ppt_x"/>
                                          </p:val>
                                        </p:tav>
                                      </p:tavLst>
                                    </p:anim>
                                    <p:anim calcmode="lin" valueType="num">
                                      <p:cBhvr additive="base">
                                        <p:cTn id="41" dur="3000" fill="hold"/>
                                        <p:tgtEl>
                                          <p:spTgt spid="5"/>
                                        </p:tgtEl>
                                        <p:attrNameLst>
                                          <p:attrName>ppt_y</p:attrName>
                                        </p:attrNameLst>
                                      </p:cBhvr>
                                      <p:tavLst>
                                        <p:tav tm="0">
                                          <p:val>
                                            <p:strVal val="1+#ppt_h/2"/>
                                          </p:val>
                                        </p:tav>
                                        <p:tav tm="100000">
                                          <p:val>
                                            <p:strVal val="#ppt_y"/>
                                          </p:val>
                                        </p:tav>
                                      </p:tavLst>
                                    </p:anim>
                                  </p:childTnLst>
                                </p:cTn>
                              </p:par>
                              <p:par>
                                <p:cTn id="42" presetID="19" presetClass="entr" presetSubtype="5" fill="hold" grpId="1" nodeType="with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p:cTn id="44" dur="3000" fill="hold"/>
                                        <p:tgtEl>
                                          <p:spTgt spid="5"/>
                                        </p:tgtEl>
                                        <p:attrNameLst>
                                          <p:attrName>ppt_w</p:attrName>
                                        </p:attrNameLst>
                                      </p:cBhvr>
                                      <p:tavLst>
                                        <p:tav tm="0">
                                          <p:val>
                                            <p:strVal val="#ppt_w"/>
                                          </p:val>
                                        </p:tav>
                                        <p:tav tm="100000">
                                          <p:val>
                                            <p:strVal val="#ppt_w"/>
                                          </p:val>
                                        </p:tav>
                                      </p:tavLst>
                                    </p:anim>
                                    <p:anim calcmode="lin" valueType="num">
                                      <p:cBhvr>
                                        <p:cTn id="45" dur="3000" fill="hold"/>
                                        <p:tgtEl>
                                          <p:spTgt spid="5"/>
                                        </p:tgtEl>
                                        <p:attrNameLst>
                                          <p:attrName>ppt_h</p:attrName>
                                        </p:attrNameLst>
                                      </p:cBhvr>
                                      <p:tavLst>
                                        <p:tav tm="0" fmla="#ppt_h*sin(2.5*pi*$)">
                                          <p:val>
                                            <p:fltVal val="0"/>
                                          </p:val>
                                        </p:tav>
                                        <p:tav tm="100000">
                                          <p:val>
                                            <p:fltVal val="1"/>
                                          </p:val>
                                        </p:tav>
                                      </p:tavLst>
                                    </p:anim>
                                  </p:childTnLst>
                                </p:cTn>
                              </p:par>
                              <p:par>
                                <p:cTn id="46" presetID="8" presetClass="emph" presetSubtype="0" fill="hold" grpId="2" nodeType="withEffect">
                                  <p:stCondLst>
                                    <p:cond delay="0"/>
                                  </p:stCondLst>
                                  <p:childTnLst>
                                    <p:animRot by="21600000">
                                      <p:cBhvr>
                                        <p:cTn id="47" dur="3000" fill="hold"/>
                                        <p:tgtEl>
                                          <p:spTgt spid="5"/>
                                        </p:tgtEl>
                                        <p:attrNameLst>
                                          <p:attrName>r</p:attrName>
                                        </p:attrNameLst>
                                      </p:cBhvr>
                                    </p:animRot>
                                  </p:childTnLst>
                                </p:cTn>
                              </p:par>
                            </p:childTnLst>
                          </p:cTn>
                        </p:par>
                        <p:par>
                          <p:cTn id="48" fill="hold">
                            <p:stCondLst>
                              <p:cond delay="3000"/>
                            </p:stCondLst>
                            <p:childTnLst>
                              <p:par>
                                <p:cTn id="49" presetID="23" presetClass="exit" presetSubtype="544" fill="hold" grpId="3" nodeType="afterEffect">
                                  <p:stCondLst>
                                    <p:cond delay="0"/>
                                  </p:stCondLst>
                                  <p:childTnLst>
                                    <p:anim calcmode="lin" valueType="num">
                                      <p:cBhvr>
                                        <p:cTn id="50" dur="3000"/>
                                        <p:tgtEl>
                                          <p:spTgt spid="5"/>
                                        </p:tgtEl>
                                        <p:attrNameLst>
                                          <p:attrName>ppt_w</p:attrName>
                                        </p:attrNameLst>
                                      </p:cBhvr>
                                      <p:tavLst>
                                        <p:tav tm="0">
                                          <p:val>
                                            <p:strVal val="ppt_w"/>
                                          </p:val>
                                        </p:tav>
                                        <p:tav tm="100000">
                                          <p:val>
                                            <p:fltVal val="0"/>
                                          </p:val>
                                        </p:tav>
                                      </p:tavLst>
                                    </p:anim>
                                    <p:anim calcmode="lin" valueType="num">
                                      <p:cBhvr>
                                        <p:cTn id="51" dur="3000"/>
                                        <p:tgtEl>
                                          <p:spTgt spid="5"/>
                                        </p:tgtEl>
                                        <p:attrNameLst>
                                          <p:attrName>ppt_h</p:attrName>
                                        </p:attrNameLst>
                                      </p:cBhvr>
                                      <p:tavLst>
                                        <p:tav tm="0">
                                          <p:val>
                                            <p:strVal val="ppt_h"/>
                                          </p:val>
                                        </p:tav>
                                        <p:tav tm="100000">
                                          <p:val>
                                            <p:fltVal val="0"/>
                                          </p:val>
                                        </p:tav>
                                      </p:tavLst>
                                    </p:anim>
                                    <p:anim calcmode="lin" valueType="num">
                                      <p:cBhvr>
                                        <p:cTn id="52" dur="3000"/>
                                        <p:tgtEl>
                                          <p:spTgt spid="5"/>
                                        </p:tgtEl>
                                        <p:attrNameLst>
                                          <p:attrName>ppt_x</p:attrName>
                                        </p:attrNameLst>
                                      </p:cBhvr>
                                      <p:tavLst>
                                        <p:tav tm="0">
                                          <p:val>
                                            <p:strVal val="ppt_x"/>
                                          </p:val>
                                        </p:tav>
                                        <p:tav tm="100000">
                                          <p:val>
                                            <p:fltVal val="0.5"/>
                                          </p:val>
                                        </p:tav>
                                      </p:tavLst>
                                    </p:anim>
                                    <p:anim calcmode="lin" valueType="num">
                                      <p:cBhvr>
                                        <p:cTn id="53" dur="3000"/>
                                        <p:tgtEl>
                                          <p:spTgt spid="5"/>
                                        </p:tgtEl>
                                        <p:attrNameLst>
                                          <p:attrName>ppt_y</p:attrName>
                                        </p:attrNameLst>
                                      </p:cBhvr>
                                      <p:tavLst>
                                        <p:tav tm="0">
                                          <p:val>
                                            <p:strVal val="ppt_y"/>
                                          </p:val>
                                        </p:tav>
                                        <p:tav tm="100000">
                                          <p:val>
                                            <p:fltVal val="0.5"/>
                                          </p:val>
                                        </p:tav>
                                      </p:tavLst>
                                    </p:anim>
                                    <p:set>
                                      <p:cBhvr>
                                        <p:cTn id="54" dur="1" fill="hold">
                                          <p:stCondLst>
                                            <p:cond delay="2999"/>
                                          </p:stCondLst>
                                        </p:cTn>
                                        <p:tgtEl>
                                          <p:spTgt spid="5"/>
                                        </p:tgtEl>
                                        <p:attrNameLst>
                                          <p:attrName>style.visibility</p:attrName>
                                        </p:attrNameLst>
                                      </p:cBhvr>
                                      <p:to>
                                        <p:strVal val="hidden"/>
                                      </p:to>
                                    </p:set>
                                  </p:childTnLst>
                                </p:cTn>
                              </p:par>
                              <p:par>
                                <p:cTn id="55" presetID="8" presetClass="emph" presetSubtype="0" fill="hold" grpId="4" nodeType="withEffect">
                                  <p:stCondLst>
                                    <p:cond delay="0"/>
                                  </p:stCondLst>
                                  <p:childTnLst>
                                    <p:animRot by="-21600000">
                                      <p:cBhvr>
                                        <p:cTn id="56" dur="3000" fill="hold"/>
                                        <p:tgtEl>
                                          <p:spTgt spid="5"/>
                                        </p:tgtEl>
                                        <p:attrNameLst>
                                          <p:attrName>r</p:attrName>
                                        </p:attrNameLst>
                                      </p:cBhvr>
                                    </p:animRot>
                                  </p:childTnLst>
                                </p:cTn>
                              </p:par>
                              <p:par>
                                <p:cTn id="57" presetID="23" presetClass="exit" presetSubtype="544" fill="hold" grpId="3" nodeType="withEffect">
                                  <p:stCondLst>
                                    <p:cond delay="0"/>
                                  </p:stCondLst>
                                  <p:childTnLst>
                                    <p:anim calcmode="lin" valueType="num">
                                      <p:cBhvr>
                                        <p:cTn id="58" dur="3000"/>
                                        <p:tgtEl>
                                          <p:spTgt spid="8"/>
                                        </p:tgtEl>
                                        <p:attrNameLst>
                                          <p:attrName>ppt_w</p:attrName>
                                        </p:attrNameLst>
                                      </p:cBhvr>
                                      <p:tavLst>
                                        <p:tav tm="0">
                                          <p:val>
                                            <p:strVal val="ppt_w"/>
                                          </p:val>
                                        </p:tav>
                                        <p:tav tm="100000">
                                          <p:val>
                                            <p:fltVal val="0"/>
                                          </p:val>
                                        </p:tav>
                                      </p:tavLst>
                                    </p:anim>
                                    <p:anim calcmode="lin" valueType="num">
                                      <p:cBhvr>
                                        <p:cTn id="59" dur="3000"/>
                                        <p:tgtEl>
                                          <p:spTgt spid="8"/>
                                        </p:tgtEl>
                                        <p:attrNameLst>
                                          <p:attrName>ppt_h</p:attrName>
                                        </p:attrNameLst>
                                      </p:cBhvr>
                                      <p:tavLst>
                                        <p:tav tm="0">
                                          <p:val>
                                            <p:strVal val="ppt_h"/>
                                          </p:val>
                                        </p:tav>
                                        <p:tav tm="100000">
                                          <p:val>
                                            <p:fltVal val="0"/>
                                          </p:val>
                                        </p:tav>
                                      </p:tavLst>
                                    </p:anim>
                                    <p:anim calcmode="lin" valueType="num">
                                      <p:cBhvr>
                                        <p:cTn id="60" dur="3000"/>
                                        <p:tgtEl>
                                          <p:spTgt spid="8"/>
                                        </p:tgtEl>
                                        <p:attrNameLst>
                                          <p:attrName>ppt_x</p:attrName>
                                        </p:attrNameLst>
                                      </p:cBhvr>
                                      <p:tavLst>
                                        <p:tav tm="0">
                                          <p:val>
                                            <p:strVal val="ppt_x"/>
                                          </p:val>
                                        </p:tav>
                                        <p:tav tm="100000">
                                          <p:val>
                                            <p:fltVal val="0.5"/>
                                          </p:val>
                                        </p:tav>
                                      </p:tavLst>
                                    </p:anim>
                                    <p:anim calcmode="lin" valueType="num">
                                      <p:cBhvr>
                                        <p:cTn id="61" dur="3000"/>
                                        <p:tgtEl>
                                          <p:spTgt spid="8"/>
                                        </p:tgtEl>
                                        <p:attrNameLst>
                                          <p:attrName>ppt_y</p:attrName>
                                        </p:attrNameLst>
                                      </p:cBhvr>
                                      <p:tavLst>
                                        <p:tav tm="0">
                                          <p:val>
                                            <p:strVal val="ppt_y"/>
                                          </p:val>
                                        </p:tav>
                                        <p:tav tm="100000">
                                          <p:val>
                                            <p:fltVal val="0.5"/>
                                          </p:val>
                                        </p:tav>
                                      </p:tavLst>
                                    </p:anim>
                                    <p:set>
                                      <p:cBhvr>
                                        <p:cTn id="62" dur="1" fill="hold">
                                          <p:stCondLst>
                                            <p:cond delay="2999"/>
                                          </p:stCondLst>
                                        </p:cTn>
                                        <p:tgtEl>
                                          <p:spTgt spid="8"/>
                                        </p:tgtEl>
                                        <p:attrNameLst>
                                          <p:attrName>style.visibility</p:attrName>
                                        </p:attrNameLst>
                                      </p:cBhvr>
                                      <p:to>
                                        <p:strVal val="hidden"/>
                                      </p:to>
                                    </p:set>
                                  </p:childTnLst>
                                </p:cTn>
                              </p:par>
                              <p:par>
                                <p:cTn id="63" presetID="8" presetClass="emph" presetSubtype="0" fill="hold" grpId="4" nodeType="withEffect">
                                  <p:stCondLst>
                                    <p:cond delay="0"/>
                                  </p:stCondLst>
                                  <p:childTnLst>
                                    <p:animRot by="-21600000">
                                      <p:cBhvr>
                                        <p:cTn id="64" dur="3000" fill="hold"/>
                                        <p:tgtEl>
                                          <p:spTgt spid="8"/>
                                        </p:tgtEl>
                                        <p:attrNameLst>
                                          <p:attrName>r</p:attrName>
                                        </p:attrNameLst>
                                      </p:cBhvr>
                                    </p:animRot>
                                  </p:childTnLst>
                                </p:cTn>
                              </p:par>
                              <p:par>
                                <p:cTn id="65" presetID="23" presetClass="exit" presetSubtype="544" fill="hold" grpId="3" nodeType="withEffect">
                                  <p:stCondLst>
                                    <p:cond delay="0"/>
                                  </p:stCondLst>
                                  <p:childTnLst>
                                    <p:anim calcmode="lin" valueType="num">
                                      <p:cBhvr>
                                        <p:cTn id="66" dur="3000"/>
                                        <p:tgtEl>
                                          <p:spTgt spid="7"/>
                                        </p:tgtEl>
                                        <p:attrNameLst>
                                          <p:attrName>ppt_w</p:attrName>
                                        </p:attrNameLst>
                                      </p:cBhvr>
                                      <p:tavLst>
                                        <p:tav tm="0">
                                          <p:val>
                                            <p:strVal val="ppt_w"/>
                                          </p:val>
                                        </p:tav>
                                        <p:tav tm="100000">
                                          <p:val>
                                            <p:fltVal val="0"/>
                                          </p:val>
                                        </p:tav>
                                      </p:tavLst>
                                    </p:anim>
                                    <p:anim calcmode="lin" valueType="num">
                                      <p:cBhvr>
                                        <p:cTn id="67" dur="3000"/>
                                        <p:tgtEl>
                                          <p:spTgt spid="7"/>
                                        </p:tgtEl>
                                        <p:attrNameLst>
                                          <p:attrName>ppt_h</p:attrName>
                                        </p:attrNameLst>
                                      </p:cBhvr>
                                      <p:tavLst>
                                        <p:tav tm="0">
                                          <p:val>
                                            <p:strVal val="ppt_h"/>
                                          </p:val>
                                        </p:tav>
                                        <p:tav tm="100000">
                                          <p:val>
                                            <p:fltVal val="0"/>
                                          </p:val>
                                        </p:tav>
                                      </p:tavLst>
                                    </p:anim>
                                    <p:anim calcmode="lin" valueType="num">
                                      <p:cBhvr>
                                        <p:cTn id="68" dur="3000"/>
                                        <p:tgtEl>
                                          <p:spTgt spid="7"/>
                                        </p:tgtEl>
                                        <p:attrNameLst>
                                          <p:attrName>ppt_x</p:attrName>
                                        </p:attrNameLst>
                                      </p:cBhvr>
                                      <p:tavLst>
                                        <p:tav tm="0">
                                          <p:val>
                                            <p:strVal val="ppt_x"/>
                                          </p:val>
                                        </p:tav>
                                        <p:tav tm="100000">
                                          <p:val>
                                            <p:fltVal val="0.5"/>
                                          </p:val>
                                        </p:tav>
                                      </p:tavLst>
                                    </p:anim>
                                    <p:anim calcmode="lin" valueType="num">
                                      <p:cBhvr>
                                        <p:cTn id="69" dur="3000"/>
                                        <p:tgtEl>
                                          <p:spTgt spid="7"/>
                                        </p:tgtEl>
                                        <p:attrNameLst>
                                          <p:attrName>ppt_y</p:attrName>
                                        </p:attrNameLst>
                                      </p:cBhvr>
                                      <p:tavLst>
                                        <p:tav tm="0">
                                          <p:val>
                                            <p:strVal val="ppt_y"/>
                                          </p:val>
                                        </p:tav>
                                        <p:tav tm="100000">
                                          <p:val>
                                            <p:fltVal val="0.5"/>
                                          </p:val>
                                        </p:tav>
                                      </p:tavLst>
                                    </p:anim>
                                    <p:set>
                                      <p:cBhvr>
                                        <p:cTn id="70" dur="1" fill="hold">
                                          <p:stCondLst>
                                            <p:cond delay="2999"/>
                                          </p:stCondLst>
                                        </p:cTn>
                                        <p:tgtEl>
                                          <p:spTgt spid="7"/>
                                        </p:tgtEl>
                                        <p:attrNameLst>
                                          <p:attrName>style.visibility</p:attrName>
                                        </p:attrNameLst>
                                      </p:cBhvr>
                                      <p:to>
                                        <p:strVal val="hidden"/>
                                      </p:to>
                                    </p:set>
                                  </p:childTnLst>
                                </p:cTn>
                              </p:par>
                              <p:par>
                                <p:cTn id="71" presetID="8" presetClass="emph" presetSubtype="0" fill="hold" grpId="4" nodeType="withEffect">
                                  <p:stCondLst>
                                    <p:cond delay="0"/>
                                  </p:stCondLst>
                                  <p:childTnLst>
                                    <p:animRot by="-21600000">
                                      <p:cBhvr>
                                        <p:cTn id="72" dur="3000" fill="hold"/>
                                        <p:tgtEl>
                                          <p:spTgt spid="7"/>
                                        </p:tgtEl>
                                        <p:attrNameLst>
                                          <p:attrName>r</p:attrName>
                                        </p:attrNameLst>
                                      </p:cBhvr>
                                    </p:animRot>
                                  </p:childTnLst>
                                </p:cTn>
                              </p:par>
                              <p:par>
                                <p:cTn id="73" presetID="23" presetClass="exit" presetSubtype="544" fill="hold" grpId="2" nodeType="withEffect">
                                  <p:stCondLst>
                                    <p:cond delay="0"/>
                                  </p:stCondLst>
                                  <p:childTnLst>
                                    <p:anim calcmode="lin" valueType="num">
                                      <p:cBhvr>
                                        <p:cTn id="74" dur="3000"/>
                                        <p:tgtEl>
                                          <p:spTgt spid="6"/>
                                        </p:tgtEl>
                                        <p:attrNameLst>
                                          <p:attrName>ppt_w</p:attrName>
                                        </p:attrNameLst>
                                      </p:cBhvr>
                                      <p:tavLst>
                                        <p:tav tm="0">
                                          <p:val>
                                            <p:strVal val="ppt_w"/>
                                          </p:val>
                                        </p:tav>
                                        <p:tav tm="100000">
                                          <p:val>
                                            <p:fltVal val="0"/>
                                          </p:val>
                                        </p:tav>
                                      </p:tavLst>
                                    </p:anim>
                                    <p:anim calcmode="lin" valueType="num">
                                      <p:cBhvr>
                                        <p:cTn id="75" dur="3000"/>
                                        <p:tgtEl>
                                          <p:spTgt spid="6"/>
                                        </p:tgtEl>
                                        <p:attrNameLst>
                                          <p:attrName>ppt_h</p:attrName>
                                        </p:attrNameLst>
                                      </p:cBhvr>
                                      <p:tavLst>
                                        <p:tav tm="0">
                                          <p:val>
                                            <p:strVal val="ppt_h"/>
                                          </p:val>
                                        </p:tav>
                                        <p:tav tm="100000">
                                          <p:val>
                                            <p:fltVal val="0"/>
                                          </p:val>
                                        </p:tav>
                                      </p:tavLst>
                                    </p:anim>
                                    <p:anim calcmode="lin" valueType="num">
                                      <p:cBhvr>
                                        <p:cTn id="76" dur="3000"/>
                                        <p:tgtEl>
                                          <p:spTgt spid="6"/>
                                        </p:tgtEl>
                                        <p:attrNameLst>
                                          <p:attrName>ppt_x</p:attrName>
                                        </p:attrNameLst>
                                      </p:cBhvr>
                                      <p:tavLst>
                                        <p:tav tm="0">
                                          <p:val>
                                            <p:strVal val="ppt_x"/>
                                          </p:val>
                                        </p:tav>
                                        <p:tav tm="100000">
                                          <p:val>
                                            <p:fltVal val="0.5"/>
                                          </p:val>
                                        </p:tav>
                                      </p:tavLst>
                                    </p:anim>
                                    <p:anim calcmode="lin" valueType="num">
                                      <p:cBhvr>
                                        <p:cTn id="77" dur="3000"/>
                                        <p:tgtEl>
                                          <p:spTgt spid="6"/>
                                        </p:tgtEl>
                                        <p:attrNameLst>
                                          <p:attrName>ppt_y</p:attrName>
                                        </p:attrNameLst>
                                      </p:cBhvr>
                                      <p:tavLst>
                                        <p:tav tm="0">
                                          <p:val>
                                            <p:strVal val="ppt_y"/>
                                          </p:val>
                                        </p:tav>
                                        <p:tav tm="100000">
                                          <p:val>
                                            <p:fltVal val="0.5"/>
                                          </p:val>
                                        </p:tav>
                                      </p:tavLst>
                                    </p:anim>
                                    <p:set>
                                      <p:cBhvr>
                                        <p:cTn id="78" dur="1" fill="hold">
                                          <p:stCondLst>
                                            <p:cond delay="2999"/>
                                          </p:stCondLst>
                                        </p:cTn>
                                        <p:tgtEl>
                                          <p:spTgt spid="6"/>
                                        </p:tgtEl>
                                        <p:attrNameLst>
                                          <p:attrName>style.visibility</p:attrName>
                                        </p:attrNameLst>
                                      </p:cBhvr>
                                      <p:to>
                                        <p:strVal val="hidden"/>
                                      </p:to>
                                    </p:set>
                                  </p:childTnLst>
                                </p:cTn>
                              </p:par>
                              <p:par>
                                <p:cTn id="79" presetID="8" presetClass="emph" presetSubtype="0" fill="hold" grpId="3" nodeType="withEffect">
                                  <p:stCondLst>
                                    <p:cond delay="0"/>
                                  </p:stCondLst>
                                  <p:childTnLst>
                                    <p:animRot by="-21600000">
                                      <p:cBhvr>
                                        <p:cTn id="80" dur="3000" fill="hold"/>
                                        <p:tgtEl>
                                          <p:spTgt spid="6"/>
                                        </p:tgtEl>
                                        <p:attrNameLst>
                                          <p:attrName>r</p:attrName>
                                        </p:attrNameLst>
                                      </p:cBhvr>
                                    </p:animRot>
                                  </p:childTnLst>
                                </p:cTn>
                              </p:par>
                              <p:par>
                                <p:cTn id="81" presetID="23" presetClass="entr" presetSubtype="288"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p:cTn id="83" dur="3000" fill="hold"/>
                                        <p:tgtEl>
                                          <p:spTgt spid="9"/>
                                        </p:tgtEl>
                                        <p:attrNameLst>
                                          <p:attrName>ppt_w</p:attrName>
                                        </p:attrNameLst>
                                      </p:cBhvr>
                                      <p:tavLst>
                                        <p:tav tm="0">
                                          <p:val>
                                            <p:strVal val="4/3*#ppt_w"/>
                                          </p:val>
                                        </p:tav>
                                        <p:tav tm="100000">
                                          <p:val>
                                            <p:strVal val="#ppt_w"/>
                                          </p:val>
                                        </p:tav>
                                      </p:tavLst>
                                    </p:anim>
                                    <p:anim calcmode="lin" valueType="num">
                                      <p:cBhvr>
                                        <p:cTn id="84" dur="3000" fill="hold"/>
                                        <p:tgtEl>
                                          <p:spTgt spid="9"/>
                                        </p:tgtEl>
                                        <p:attrNameLst>
                                          <p:attrName>ppt_h</p:attrName>
                                        </p:attrNameLst>
                                      </p:cBhvr>
                                      <p:tavLst>
                                        <p:tav tm="0">
                                          <p:val>
                                            <p:strVal val="4/3*#ppt_h"/>
                                          </p:val>
                                        </p:tav>
                                        <p:tav tm="100000">
                                          <p:val>
                                            <p:strVal val="#ppt_h"/>
                                          </p:val>
                                        </p:tav>
                                      </p:tavLst>
                                    </p:anim>
                                  </p:childTnLst>
                                </p:cTn>
                              </p:par>
                              <p:par>
                                <p:cTn id="85" presetID="21" presetClass="entr" presetSubtype="8" fill="hold" nodeType="with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heel(8)">
                                      <p:cBhvr>
                                        <p:cTn id="8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25.JPG"/>
          <p:cNvPicPr>
            <a:picLocks noGrp="1" noChangeAspect="1"/>
          </p:cNvPicPr>
          <p:nvPr isPhoto="1"/>
        </p:nvPicPr>
        <p:blipFill rotWithShape="1">
          <a:blip r:embed="rId2" cstate="email">
            <a:lum/>
          </a:blip>
          <a:srcRect t="4847" b="3859"/>
          <a:stretch/>
        </p:blipFill>
        <p:spPr>
          <a:xfrm>
            <a:off x="0" y="172995"/>
            <a:ext cx="9144000" cy="6487297"/>
          </a:xfrm>
          <a:prstGeom prst="rect">
            <a:avLst/>
          </a:prstGeom>
          <a:noFill/>
          <a:ln>
            <a:noFill/>
          </a:ln>
        </p:spPr>
      </p:pic>
      <p:sp>
        <p:nvSpPr>
          <p:cNvPr id="2" name="Forma libre 15"/>
          <p:cNvSpPr/>
          <p:nvPr/>
        </p:nvSpPr>
        <p:spPr>
          <a:xfrm rot="19509985" flipH="1">
            <a:off x="4119454" y="1062985"/>
            <a:ext cx="4584230" cy="2122706"/>
          </a:xfrm>
          <a:custGeom>
            <a:avLst/>
            <a:gdLst>
              <a:gd name="connsiteX0" fmla="*/ 914400 w 4725218"/>
              <a:gd name="connsiteY0" fmla="*/ 354094 h 1329439"/>
              <a:gd name="connsiteX1" fmla="*/ 932083 w 4725218"/>
              <a:gd name="connsiteY1" fmla="*/ 324521 h 1329439"/>
              <a:gd name="connsiteX2" fmla="*/ 1525750 w 4725218"/>
              <a:gd name="connsiteY2" fmla="*/ 77631 h 1329439"/>
              <a:gd name="connsiteX3" fmla="*/ 1896177 w 4725218"/>
              <a:gd name="connsiteY3" fmla="*/ 153526 h 1329439"/>
              <a:gd name="connsiteX4" fmla="*/ 1944384 w 4725218"/>
              <a:gd name="connsiteY4" fmla="*/ 177705 h 1329439"/>
              <a:gd name="connsiteX5" fmla="*/ 1948697 w 4725218"/>
              <a:gd name="connsiteY5" fmla="*/ 173301 h 1329439"/>
              <a:gd name="connsiteX6" fmla="*/ 1958233 w 4725218"/>
              <a:gd name="connsiteY6" fmla="*/ 182323 h 1329439"/>
              <a:gd name="connsiteX7" fmla="*/ 2398062 w 4725218"/>
              <a:gd name="connsiteY7" fmla="*/ 329075 h 1329439"/>
              <a:gd name="connsiteX8" fmla="*/ 2821125 w 4725218"/>
              <a:gd name="connsiteY8" fmla="*/ 196058 h 1329439"/>
              <a:gd name="connsiteX9" fmla="*/ 2821376 w 4725218"/>
              <a:gd name="connsiteY9" fmla="*/ 195849 h 1329439"/>
              <a:gd name="connsiteX10" fmla="*/ 2822868 w 4725218"/>
              <a:gd name="connsiteY10" fmla="*/ 194269 h 1329439"/>
              <a:gd name="connsiteX11" fmla="*/ 2849654 w 4725218"/>
              <a:gd name="connsiteY11" fmla="*/ 169768 h 1329439"/>
              <a:gd name="connsiteX12" fmla="*/ 2862910 w 4725218"/>
              <a:gd name="connsiteY12" fmla="*/ 159229 h 1329439"/>
              <a:gd name="connsiteX13" fmla="*/ 2880399 w 4725218"/>
              <a:gd name="connsiteY13" fmla="*/ 138576 h 1329439"/>
              <a:gd name="connsiteX14" fmla="*/ 2872708 w 4725218"/>
              <a:gd name="connsiteY14" fmla="*/ 151439 h 1329439"/>
              <a:gd name="connsiteX15" fmla="*/ 2878818 w 4725218"/>
              <a:gd name="connsiteY15" fmla="*/ 146581 h 1329439"/>
              <a:gd name="connsiteX16" fmla="*/ 3370570 w 4725218"/>
              <a:gd name="connsiteY16" fmla="*/ 0 h 1329439"/>
              <a:gd name="connsiteX17" fmla="*/ 3740997 w 4725218"/>
              <a:gd name="connsiteY17" fmla="*/ 75895 h 1329439"/>
              <a:gd name="connsiteX18" fmla="*/ 3789203 w 4725218"/>
              <a:gd name="connsiteY18" fmla="*/ 100074 h 1329439"/>
              <a:gd name="connsiteX19" fmla="*/ 3793517 w 4725218"/>
              <a:gd name="connsiteY19" fmla="*/ 95670 h 1329439"/>
              <a:gd name="connsiteX20" fmla="*/ 3803052 w 4725218"/>
              <a:gd name="connsiteY20" fmla="*/ 104692 h 1329439"/>
              <a:gd name="connsiteX21" fmla="*/ 4242881 w 4725218"/>
              <a:gd name="connsiteY21" fmla="*/ 251444 h 1329439"/>
              <a:gd name="connsiteX22" fmla="*/ 4707709 w 4725218"/>
              <a:gd name="connsiteY22" fmla="*/ 81622 h 1329439"/>
              <a:gd name="connsiteX23" fmla="*/ 4725218 w 4725218"/>
              <a:gd name="connsiteY23" fmla="*/ 60945 h 1329439"/>
              <a:gd name="connsiteX24" fmla="*/ 4707535 w 4725218"/>
              <a:gd name="connsiteY24" fmla="*/ 90518 h 1329439"/>
              <a:gd name="connsiteX25" fmla="*/ 4113868 w 4725218"/>
              <a:gd name="connsiteY25" fmla="*/ 337408 h 1329439"/>
              <a:gd name="connsiteX26" fmla="*/ 3743441 w 4725218"/>
              <a:gd name="connsiteY26" fmla="*/ 261512 h 1329439"/>
              <a:gd name="connsiteX27" fmla="*/ 3695235 w 4725218"/>
              <a:gd name="connsiteY27" fmla="*/ 237333 h 1329439"/>
              <a:gd name="connsiteX28" fmla="*/ 3690921 w 4725218"/>
              <a:gd name="connsiteY28" fmla="*/ 241738 h 1329439"/>
              <a:gd name="connsiteX29" fmla="*/ 3681386 w 4725218"/>
              <a:gd name="connsiteY29" fmla="*/ 232716 h 1329439"/>
              <a:gd name="connsiteX30" fmla="*/ 3241557 w 4725218"/>
              <a:gd name="connsiteY30" fmla="*/ 85964 h 1329439"/>
              <a:gd name="connsiteX31" fmla="*/ 2818494 w 4725218"/>
              <a:gd name="connsiteY31" fmla="*/ 218980 h 1329439"/>
              <a:gd name="connsiteX32" fmla="*/ 2818243 w 4725218"/>
              <a:gd name="connsiteY32" fmla="*/ 219189 h 1329439"/>
              <a:gd name="connsiteX33" fmla="*/ 2816750 w 4725218"/>
              <a:gd name="connsiteY33" fmla="*/ 220770 h 1329439"/>
              <a:gd name="connsiteX34" fmla="*/ 2789964 w 4725218"/>
              <a:gd name="connsiteY34" fmla="*/ 245270 h 1329439"/>
              <a:gd name="connsiteX35" fmla="*/ 2776709 w 4725218"/>
              <a:gd name="connsiteY35" fmla="*/ 255809 h 1329439"/>
              <a:gd name="connsiteX36" fmla="*/ 2759219 w 4725218"/>
              <a:gd name="connsiteY36" fmla="*/ 276462 h 1329439"/>
              <a:gd name="connsiteX37" fmla="*/ 2766911 w 4725218"/>
              <a:gd name="connsiteY37" fmla="*/ 263600 h 1329439"/>
              <a:gd name="connsiteX38" fmla="*/ 2760801 w 4725218"/>
              <a:gd name="connsiteY38" fmla="*/ 268458 h 1329439"/>
              <a:gd name="connsiteX39" fmla="*/ 2269049 w 4725218"/>
              <a:gd name="connsiteY39" fmla="*/ 415039 h 1329439"/>
              <a:gd name="connsiteX40" fmla="*/ 1898622 w 4725218"/>
              <a:gd name="connsiteY40" fmla="*/ 339143 h 1329439"/>
              <a:gd name="connsiteX41" fmla="*/ 1850416 w 4725218"/>
              <a:gd name="connsiteY41" fmla="*/ 314964 h 1329439"/>
              <a:gd name="connsiteX42" fmla="*/ 1846102 w 4725218"/>
              <a:gd name="connsiteY42" fmla="*/ 319369 h 1329439"/>
              <a:gd name="connsiteX43" fmla="*/ 1836566 w 4725218"/>
              <a:gd name="connsiteY43" fmla="*/ 310347 h 1329439"/>
              <a:gd name="connsiteX44" fmla="*/ 1396737 w 4725218"/>
              <a:gd name="connsiteY44" fmla="*/ 163595 h 1329439"/>
              <a:gd name="connsiteX45" fmla="*/ 931910 w 4725218"/>
              <a:gd name="connsiteY45" fmla="*/ 333416 h 1329439"/>
              <a:gd name="connsiteX46" fmla="*/ 762000 w 4725218"/>
              <a:gd name="connsiteY46" fmla="*/ 506494 h 1329439"/>
              <a:gd name="connsiteX47" fmla="*/ 779683 w 4725218"/>
              <a:gd name="connsiteY47" fmla="*/ 476921 h 1329439"/>
              <a:gd name="connsiteX48" fmla="*/ 1373350 w 4725218"/>
              <a:gd name="connsiteY48" fmla="*/ 230031 h 1329439"/>
              <a:gd name="connsiteX49" fmla="*/ 1743777 w 4725218"/>
              <a:gd name="connsiteY49" fmla="*/ 305926 h 1329439"/>
              <a:gd name="connsiteX50" fmla="*/ 1791984 w 4725218"/>
              <a:gd name="connsiteY50" fmla="*/ 330105 h 1329439"/>
              <a:gd name="connsiteX51" fmla="*/ 1796297 w 4725218"/>
              <a:gd name="connsiteY51" fmla="*/ 325701 h 1329439"/>
              <a:gd name="connsiteX52" fmla="*/ 1805833 w 4725218"/>
              <a:gd name="connsiteY52" fmla="*/ 334723 h 1329439"/>
              <a:gd name="connsiteX53" fmla="*/ 2245662 w 4725218"/>
              <a:gd name="connsiteY53" fmla="*/ 481475 h 1329439"/>
              <a:gd name="connsiteX54" fmla="*/ 2668725 w 4725218"/>
              <a:gd name="connsiteY54" fmla="*/ 348458 h 1329439"/>
              <a:gd name="connsiteX55" fmla="*/ 2668976 w 4725218"/>
              <a:gd name="connsiteY55" fmla="*/ 348249 h 1329439"/>
              <a:gd name="connsiteX56" fmla="*/ 2670468 w 4725218"/>
              <a:gd name="connsiteY56" fmla="*/ 346669 h 1329439"/>
              <a:gd name="connsiteX57" fmla="*/ 2697254 w 4725218"/>
              <a:gd name="connsiteY57" fmla="*/ 322168 h 1329439"/>
              <a:gd name="connsiteX58" fmla="*/ 2710510 w 4725218"/>
              <a:gd name="connsiteY58" fmla="*/ 311629 h 1329439"/>
              <a:gd name="connsiteX59" fmla="*/ 2727999 w 4725218"/>
              <a:gd name="connsiteY59" fmla="*/ 290976 h 1329439"/>
              <a:gd name="connsiteX60" fmla="*/ 2720308 w 4725218"/>
              <a:gd name="connsiteY60" fmla="*/ 303839 h 1329439"/>
              <a:gd name="connsiteX61" fmla="*/ 2726418 w 4725218"/>
              <a:gd name="connsiteY61" fmla="*/ 298981 h 1329439"/>
              <a:gd name="connsiteX62" fmla="*/ 3218169 w 4725218"/>
              <a:gd name="connsiteY62" fmla="*/ 152400 h 1329439"/>
              <a:gd name="connsiteX63" fmla="*/ 3588597 w 4725218"/>
              <a:gd name="connsiteY63" fmla="*/ 228295 h 1329439"/>
              <a:gd name="connsiteX64" fmla="*/ 3636803 w 4725218"/>
              <a:gd name="connsiteY64" fmla="*/ 252474 h 1329439"/>
              <a:gd name="connsiteX65" fmla="*/ 3641117 w 4725218"/>
              <a:gd name="connsiteY65" fmla="*/ 248070 h 1329439"/>
              <a:gd name="connsiteX66" fmla="*/ 3650652 w 4725218"/>
              <a:gd name="connsiteY66" fmla="*/ 257092 h 1329439"/>
              <a:gd name="connsiteX67" fmla="*/ 4090481 w 4725218"/>
              <a:gd name="connsiteY67" fmla="*/ 403844 h 1329439"/>
              <a:gd name="connsiteX68" fmla="*/ 4555309 w 4725218"/>
              <a:gd name="connsiteY68" fmla="*/ 234022 h 1329439"/>
              <a:gd name="connsiteX69" fmla="*/ 4572818 w 4725218"/>
              <a:gd name="connsiteY69" fmla="*/ 213345 h 1329439"/>
              <a:gd name="connsiteX70" fmla="*/ 4555135 w 4725218"/>
              <a:gd name="connsiteY70" fmla="*/ 242918 h 1329439"/>
              <a:gd name="connsiteX71" fmla="*/ 3961468 w 4725218"/>
              <a:gd name="connsiteY71" fmla="*/ 489808 h 1329439"/>
              <a:gd name="connsiteX72" fmla="*/ 3591041 w 4725218"/>
              <a:gd name="connsiteY72" fmla="*/ 413912 h 1329439"/>
              <a:gd name="connsiteX73" fmla="*/ 3542835 w 4725218"/>
              <a:gd name="connsiteY73" fmla="*/ 389733 h 1329439"/>
              <a:gd name="connsiteX74" fmla="*/ 3538521 w 4725218"/>
              <a:gd name="connsiteY74" fmla="*/ 394138 h 1329439"/>
              <a:gd name="connsiteX75" fmla="*/ 3528986 w 4725218"/>
              <a:gd name="connsiteY75" fmla="*/ 385116 h 1329439"/>
              <a:gd name="connsiteX76" fmla="*/ 3089156 w 4725218"/>
              <a:gd name="connsiteY76" fmla="*/ 238364 h 1329439"/>
              <a:gd name="connsiteX77" fmla="*/ 2666094 w 4725218"/>
              <a:gd name="connsiteY77" fmla="*/ 371380 h 1329439"/>
              <a:gd name="connsiteX78" fmla="*/ 2665843 w 4725218"/>
              <a:gd name="connsiteY78" fmla="*/ 371589 h 1329439"/>
              <a:gd name="connsiteX79" fmla="*/ 2664350 w 4725218"/>
              <a:gd name="connsiteY79" fmla="*/ 373170 h 1329439"/>
              <a:gd name="connsiteX80" fmla="*/ 2637564 w 4725218"/>
              <a:gd name="connsiteY80" fmla="*/ 397670 h 1329439"/>
              <a:gd name="connsiteX81" fmla="*/ 2624309 w 4725218"/>
              <a:gd name="connsiteY81" fmla="*/ 408209 h 1329439"/>
              <a:gd name="connsiteX82" fmla="*/ 2606819 w 4725218"/>
              <a:gd name="connsiteY82" fmla="*/ 428862 h 1329439"/>
              <a:gd name="connsiteX83" fmla="*/ 2614511 w 4725218"/>
              <a:gd name="connsiteY83" fmla="*/ 416000 h 1329439"/>
              <a:gd name="connsiteX84" fmla="*/ 2608401 w 4725218"/>
              <a:gd name="connsiteY84" fmla="*/ 420858 h 1329439"/>
              <a:gd name="connsiteX85" fmla="*/ 2116649 w 4725218"/>
              <a:gd name="connsiteY85" fmla="*/ 567439 h 1329439"/>
              <a:gd name="connsiteX86" fmla="*/ 1746222 w 4725218"/>
              <a:gd name="connsiteY86" fmla="*/ 491543 h 1329439"/>
              <a:gd name="connsiteX87" fmla="*/ 1698016 w 4725218"/>
              <a:gd name="connsiteY87" fmla="*/ 467364 h 1329439"/>
              <a:gd name="connsiteX88" fmla="*/ 1693702 w 4725218"/>
              <a:gd name="connsiteY88" fmla="*/ 471769 h 1329439"/>
              <a:gd name="connsiteX89" fmla="*/ 1684166 w 4725218"/>
              <a:gd name="connsiteY89" fmla="*/ 462747 h 1329439"/>
              <a:gd name="connsiteX90" fmla="*/ 1244337 w 4725218"/>
              <a:gd name="connsiteY90" fmla="*/ 315995 h 1329439"/>
              <a:gd name="connsiteX91" fmla="*/ 779510 w 4725218"/>
              <a:gd name="connsiteY91" fmla="*/ 485816 h 1329439"/>
              <a:gd name="connsiteX92" fmla="*/ 609600 w 4725218"/>
              <a:gd name="connsiteY92" fmla="*/ 658894 h 1329439"/>
              <a:gd name="connsiteX93" fmla="*/ 627283 w 4725218"/>
              <a:gd name="connsiteY93" fmla="*/ 629321 h 1329439"/>
              <a:gd name="connsiteX94" fmla="*/ 1220950 w 4725218"/>
              <a:gd name="connsiteY94" fmla="*/ 382431 h 1329439"/>
              <a:gd name="connsiteX95" fmla="*/ 1591377 w 4725218"/>
              <a:gd name="connsiteY95" fmla="*/ 458326 h 1329439"/>
              <a:gd name="connsiteX96" fmla="*/ 1639584 w 4725218"/>
              <a:gd name="connsiteY96" fmla="*/ 482505 h 1329439"/>
              <a:gd name="connsiteX97" fmla="*/ 1643897 w 4725218"/>
              <a:gd name="connsiteY97" fmla="*/ 478101 h 1329439"/>
              <a:gd name="connsiteX98" fmla="*/ 1653433 w 4725218"/>
              <a:gd name="connsiteY98" fmla="*/ 487123 h 1329439"/>
              <a:gd name="connsiteX99" fmla="*/ 2093262 w 4725218"/>
              <a:gd name="connsiteY99" fmla="*/ 633875 h 1329439"/>
              <a:gd name="connsiteX100" fmla="*/ 2516325 w 4725218"/>
              <a:gd name="connsiteY100" fmla="*/ 500858 h 1329439"/>
              <a:gd name="connsiteX101" fmla="*/ 2516576 w 4725218"/>
              <a:gd name="connsiteY101" fmla="*/ 500649 h 1329439"/>
              <a:gd name="connsiteX102" fmla="*/ 2518068 w 4725218"/>
              <a:gd name="connsiteY102" fmla="*/ 499069 h 1329439"/>
              <a:gd name="connsiteX103" fmla="*/ 2544854 w 4725218"/>
              <a:gd name="connsiteY103" fmla="*/ 474568 h 1329439"/>
              <a:gd name="connsiteX104" fmla="*/ 2558110 w 4725218"/>
              <a:gd name="connsiteY104" fmla="*/ 464029 h 1329439"/>
              <a:gd name="connsiteX105" fmla="*/ 2575599 w 4725218"/>
              <a:gd name="connsiteY105" fmla="*/ 443376 h 1329439"/>
              <a:gd name="connsiteX106" fmla="*/ 2567908 w 4725218"/>
              <a:gd name="connsiteY106" fmla="*/ 456239 h 1329439"/>
              <a:gd name="connsiteX107" fmla="*/ 2574018 w 4725218"/>
              <a:gd name="connsiteY107" fmla="*/ 451381 h 1329439"/>
              <a:gd name="connsiteX108" fmla="*/ 3065769 w 4725218"/>
              <a:gd name="connsiteY108" fmla="*/ 304800 h 1329439"/>
              <a:gd name="connsiteX109" fmla="*/ 3436197 w 4725218"/>
              <a:gd name="connsiteY109" fmla="*/ 380695 h 1329439"/>
              <a:gd name="connsiteX110" fmla="*/ 3484403 w 4725218"/>
              <a:gd name="connsiteY110" fmla="*/ 404874 h 1329439"/>
              <a:gd name="connsiteX111" fmla="*/ 3488717 w 4725218"/>
              <a:gd name="connsiteY111" fmla="*/ 400470 h 1329439"/>
              <a:gd name="connsiteX112" fmla="*/ 3498252 w 4725218"/>
              <a:gd name="connsiteY112" fmla="*/ 409492 h 1329439"/>
              <a:gd name="connsiteX113" fmla="*/ 3938081 w 4725218"/>
              <a:gd name="connsiteY113" fmla="*/ 556244 h 1329439"/>
              <a:gd name="connsiteX114" fmla="*/ 4402909 w 4725218"/>
              <a:gd name="connsiteY114" fmla="*/ 386422 h 1329439"/>
              <a:gd name="connsiteX115" fmla="*/ 4420418 w 4725218"/>
              <a:gd name="connsiteY115" fmla="*/ 365745 h 1329439"/>
              <a:gd name="connsiteX116" fmla="*/ 4402735 w 4725218"/>
              <a:gd name="connsiteY116" fmla="*/ 395318 h 1329439"/>
              <a:gd name="connsiteX117" fmla="*/ 3809068 w 4725218"/>
              <a:gd name="connsiteY117" fmla="*/ 642208 h 1329439"/>
              <a:gd name="connsiteX118" fmla="*/ 3438641 w 4725218"/>
              <a:gd name="connsiteY118" fmla="*/ 566312 h 1329439"/>
              <a:gd name="connsiteX119" fmla="*/ 3390435 w 4725218"/>
              <a:gd name="connsiteY119" fmla="*/ 542133 h 1329439"/>
              <a:gd name="connsiteX120" fmla="*/ 3386121 w 4725218"/>
              <a:gd name="connsiteY120" fmla="*/ 546538 h 1329439"/>
              <a:gd name="connsiteX121" fmla="*/ 3376586 w 4725218"/>
              <a:gd name="connsiteY121" fmla="*/ 537516 h 1329439"/>
              <a:gd name="connsiteX122" fmla="*/ 2936756 w 4725218"/>
              <a:gd name="connsiteY122" fmla="*/ 390764 h 1329439"/>
              <a:gd name="connsiteX123" fmla="*/ 2513694 w 4725218"/>
              <a:gd name="connsiteY123" fmla="*/ 523780 h 1329439"/>
              <a:gd name="connsiteX124" fmla="*/ 2513443 w 4725218"/>
              <a:gd name="connsiteY124" fmla="*/ 523989 h 1329439"/>
              <a:gd name="connsiteX125" fmla="*/ 2511950 w 4725218"/>
              <a:gd name="connsiteY125" fmla="*/ 525570 h 1329439"/>
              <a:gd name="connsiteX126" fmla="*/ 2485164 w 4725218"/>
              <a:gd name="connsiteY126" fmla="*/ 550070 h 1329439"/>
              <a:gd name="connsiteX127" fmla="*/ 2471909 w 4725218"/>
              <a:gd name="connsiteY127" fmla="*/ 560609 h 1329439"/>
              <a:gd name="connsiteX128" fmla="*/ 2454419 w 4725218"/>
              <a:gd name="connsiteY128" fmla="*/ 581262 h 1329439"/>
              <a:gd name="connsiteX129" fmla="*/ 2462111 w 4725218"/>
              <a:gd name="connsiteY129" fmla="*/ 568400 h 1329439"/>
              <a:gd name="connsiteX130" fmla="*/ 2456001 w 4725218"/>
              <a:gd name="connsiteY130" fmla="*/ 573258 h 1329439"/>
              <a:gd name="connsiteX131" fmla="*/ 1964249 w 4725218"/>
              <a:gd name="connsiteY131" fmla="*/ 719839 h 1329439"/>
              <a:gd name="connsiteX132" fmla="*/ 1593822 w 4725218"/>
              <a:gd name="connsiteY132" fmla="*/ 643943 h 1329439"/>
              <a:gd name="connsiteX133" fmla="*/ 1545616 w 4725218"/>
              <a:gd name="connsiteY133" fmla="*/ 619764 h 1329439"/>
              <a:gd name="connsiteX134" fmla="*/ 1541302 w 4725218"/>
              <a:gd name="connsiteY134" fmla="*/ 624169 h 1329439"/>
              <a:gd name="connsiteX135" fmla="*/ 1531766 w 4725218"/>
              <a:gd name="connsiteY135" fmla="*/ 615147 h 1329439"/>
              <a:gd name="connsiteX136" fmla="*/ 1091937 w 4725218"/>
              <a:gd name="connsiteY136" fmla="*/ 468395 h 1329439"/>
              <a:gd name="connsiteX137" fmla="*/ 627110 w 4725218"/>
              <a:gd name="connsiteY137" fmla="*/ 638216 h 1329439"/>
              <a:gd name="connsiteX138" fmla="*/ 457201 w 4725218"/>
              <a:gd name="connsiteY138" fmla="*/ 811294 h 1329439"/>
              <a:gd name="connsiteX139" fmla="*/ 474883 w 4725218"/>
              <a:gd name="connsiteY139" fmla="*/ 781721 h 1329439"/>
              <a:gd name="connsiteX140" fmla="*/ 1068550 w 4725218"/>
              <a:gd name="connsiteY140" fmla="*/ 534831 h 1329439"/>
              <a:gd name="connsiteX141" fmla="*/ 1438977 w 4725218"/>
              <a:gd name="connsiteY141" fmla="*/ 610726 h 1329439"/>
              <a:gd name="connsiteX142" fmla="*/ 1487184 w 4725218"/>
              <a:gd name="connsiteY142" fmla="*/ 634905 h 1329439"/>
              <a:gd name="connsiteX143" fmla="*/ 1491497 w 4725218"/>
              <a:gd name="connsiteY143" fmla="*/ 630501 h 1329439"/>
              <a:gd name="connsiteX144" fmla="*/ 1501033 w 4725218"/>
              <a:gd name="connsiteY144" fmla="*/ 639523 h 1329439"/>
              <a:gd name="connsiteX145" fmla="*/ 1940862 w 4725218"/>
              <a:gd name="connsiteY145" fmla="*/ 786275 h 1329439"/>
              <a:gd name="connsiteX146" fmla="*/ 2363925 w 4725218"/>
              <a:gd name="connsiteY146" fmla="*/ 653258 h 1329439"/>
              <a:gd name="connsiteX147" fmla="*/ 2364176 w 4725218"/>
              <a:gd name="connsiteY147" fmla="*/ 653049 h 1329439"/>
              <a:gd name="connsiteX148" fmla="*/ 2365668 w 4725218"/>
              <a:gd name="connsiteY148" fmla="*/ 651469 h 1329439"/>
              <a:gd name="connsiteX149" fmla="*/ 2392454 w 4725218"/>
              <a:gd name="connsiteY149" fmla="*/ 626968 h 1329439"/>
              <a:gd name="connsiteX150" fmla="*/ 2405710 w 4725218"/>
              <a:gd name="connsiteY150" fmla="*/ 616429 h 1329439"/>
              <a:gd name="connsiteX151" fmla="*/ 2423199 w 4725218"/>
              <a:gd name="connsiteY151" fmla="*/ 595776 h 1329439"/>
              <a:gd name="connsiteX152" fmla="*/ 2415508 w 4725218"/>
              <a:gd name="connsiteY152" fmla="*/ 608639 h 1329439"/>
              <a:gd name="connsiteX153" fmla="*/ 2421618 w 4725218"/>
              <a:gd name="connsiteY153" fmla="*/ 603781 h 1329439"/>
              <a:gd name="connsiteX154" fmla="*/ 2913369 w 4725218"/>
              <a:gd name="connsiteY154" fmla="*/ 457200 h 1329439"/>
              <a:gd name="connsiteX155" fmla="*/ 3283797 w 4725218"/>
              <a:gd name="connsiteY155" fmla="*/ 533095 h 1329439"/>
              <a:gd name="connsiteX156" fmla="*/ 3332003 w 4725218"/>
              <a:gd name="connsiteY156" fmla="*/ 557274 h 1329439"/>
              <a:gd name="connsiteX157" fmla="*/ 3336317 w 4725218"/>
              <a:gd name="connsiteY157" fmla="*/ 552870 h 1329439"/>
              <a:gd name="connsiteX158" fmla="*/ 3345852 w 4725218"/>
              <a:gd name="connsiteY158" fmla="*/ 561892 h 1329439"/>
              <a:gd name="connsiteX159" fmla="*/ 3785681 w 4725218"/>
              <a:gd name="connsiteY159" fmla="*/ 708644 h 1329439"/>
              <a:gd name="connsiteX160" fmla="*/ 4250509 w 4725218"/>
              <a:gd name="connsiteY160" fmla="*/ 538822 h 1329439"/>
              <a:gd name="connsiteX161" fmla="*/ 4268018 w 4725218"/>
              <a:gd name="connsiteY161" fmla="*/ 518145 h 1329439"/>
              <a:gd name="connsiteX162" fmla="*/ 4250335 w 4725218"/>
              <a:gd name="connsiteY162" fmla="*/ 547718 h 1329439"/>
              <a:gd name="connsiteX163" fmla="*/ 3656668 w 4725218"/>
              <a:gd name="connsiteY163" fmla="*/ 794608 h 1329439"/>
              <a:gd name="connsiteX164" fmla="*/ 3286241 w 4725218"/>
              <a:gd name="connsiteY164" fmla="*/ 718712 h 1329439"/>
              <a:gd name="connsiteX165" fmla="*/ 3238035 w 4725218"/>
              <a:gd name="connsiteY165" fmla="*/ 694533 h 1329439"/>
              <a:gd name="connsiteX166" fmla="*/ 3233721 w 4725218"/>
              <a:gd name="connsiteY166" fmla="*/ 698938 h 1329439"/>
              <a:gd name="connsiteX167" fmla="*/ 3224185 w 4725218"/>
              <a:gd name="connsiteY167" fmla="*/ 689916 h 1329439"/>
              <a:gd name="connsiteX168" fmla="*/ 2784356 w 4725218"/>
              <a:gd name="connsiteY168" fmla="*/ 543164 h 1329439"/>
              <a:gd name="connsiteX169" fmla="*/ 2361294 w 4725218"/>
              <a:gd name="connsiteY169" fmla="*/ 676180 h 1329439"/>
              <a:gd name="connsiteX170" fmla="*/ 2361043 w 4725218"/>
              <a:gd name="connsiteY170" fmla="*/ 676389 h 1329439"/>
              <a:gd name="connsiteX171" fmla="*/ 2359550 w 4725218"/>
              <a:gd name="connsiteY171" fmla="*/ 677970 h 1329439"/>
              <a:gd name="connsiteX172" fmla="*/ 2332764 w 4725218"/>
              <a:gd name="connsiteY172" fmla="*/ 702470 h 1329439"/>
              <a:gd name="connsiteX173" fmla="*/ 2319509 w 4725218"/>
              <a:gd name="connsiteY173" fmla="*/ 713009 h 1329439"/>
              <a:gd name="connsiteX174" fmla="*/ 2302019 w 4725218"/>
              <a:gd name="connsiteY174" fmla="*/ 733662 h 1329439"/>
              <a:gd name="connsiteX175" fmla="*/ 2309711 w 4725218"/>
              <a:gd name="connsiteY175" fmla="*/ 720800 h 1329439"/>
              <a:gd name="connsiteX176" fmla="*/ 2303601 w 4725218"/>
              <a:gd name="connsiteY176" fmla="*/ 725658 h 1329439"/>
              <a:gd name="connsiteX177" fmla="*/ 1811849 w 4725218"/>
              <a:gd name="connsiteY177" fmla="*/ 872239 h 1329439"/>
              <a:gd name="connsiteX178" fmla="*/ 1441422 w 4725218"/>
              <a:gd name="connsiteY178" fmla="*/ 796343 h 1329439"/>
              <a:gd name="connsiteX179" fmla="*/ 1393216 w 4725218"/>
              <a:gd name="connsiteY179" fmla="*/ 772164 h 1329439"/>
              <a:gd name="connsiteX180" fmla="*/ 1388902 w 4725218"/>
              <a:gd name="connsiteY180" fmla="*/ 776569 h 1329439"/>
              <a:gd name="connsiteX181" fmla="*/ 1379366 w 4725218"/>
              <a:gd name="connsiteY181" fmla="*/ 767547 h 1329439"/>
              <a:gd name="connsiteX182" fmla="*/ 939537 w 4725218"/>
              <a:gd name="connsiteY182" fmla="*/ 620795 h 1329439"/>
              <a:gd name="connsiteX183" fmla="*/ 474710 w 4725218"/>
              <a:gd name="connsiteY183" fmla="*/ 790616 h 1329439"/>
              <a:gd name="connsiteX184" fmla="*/ 304800 w 4725218"/>
              <a:gd name="connsiteY184" fmla="*/ 963694 h 1329439"/>
              <a:gd name="connsiteX185" fmla="*/ 322484 w 4725218"/>
              <a:gd name="connsiteY185" fmla="*/ 934121 h 1329439"/>
              <a:gd name="connsiteX186" fmla="*/ 916150 w 4725218"/>
              <a:gd name="connsiteY186" fmla="*/ 687231 h 1329439"/>
              <a:gd name="connsiteX187" fmla="*/ 1286577 w 4725218"/>
              <a:gd name="connsiteY187" fmla="*/ 763126 h 1329439"/>
              <a:gd name="connsiteX188" fmla="*/ 1334784 w 4725218"/>
              <a:gd name="connsiteY188" fmla="*/ 787305 h 1329439"/>
              <a:gd name="connsiteX189" fmla="*/ 1339097 w 4725218"/>
              <a:gd name="connsiteY189" fmla="*/ 782901 h 1329439"/>
              <a:gd name="connsiteX190" fmla="*/ 1348633 w 4725218"/>
              <a:gd name="connsiteY190" fmla="*/ 791923 h 1329439"/>
              <a:gd name="connsiteX191" fmla="*/ 1788462 w 4725218"/>
              <a:gd name="connsiteY191" fmla="*/ 938676 h 1329439"/>
              <a:gd name="connsiteX192" fmla="*/ 2211525 w 4725218"/>
              <a:gd name="connsiteY192" fmla="*/ 805658 h 1329439"/>
              <a:gd name="connsiteX193" fmla="*/ 2211776 w 4725218"/>
              <a:gd name="connsiteY193" fmla="*/ 805449 h 1329439"/>
              <a:gd name="connsiteX194" fmla="*/ 2213268 w 4725218"/>
              <a:gd name="connsiteY194" fmla="*/ 803869 h 1329439"/>
              <a:gd name="connsiteX195" fmla="*/ 2240054 w 4725218"/>
              <a:gd name="connsiteY195" fmla="*/ 779368 h 1329439"/>
              <a:gd name="connsiteX196" fmla="*/ 2253310 w 4725218"/>
              <a:gd name="connsiteY196" fmla="*/ 768829 h 1329439"/>
              <a:gd name="connsiteX197" fmla="*/ 2270799 w 4725218"/>
              <a:gd name="connsiteY197" fmla="*/ 748176 h 1329439"/>
              <a:gd name="connsiteX198" fmla="*/ 2263108 w 4725218"/>
              <a:gd name="connsiteY198" fmla="*/ 761039 h 1329439"/>
              <a:gd name="connsiteX199" fmla="*/ 2269218 w 4725218"/>
              <a:gd name="connsiteY199" fmla="*/ 756181 h 1329439"/>
              <a:gd name="connsiteX200" fmla="*/ 2760969 w 4725218"/>
              <a:gd name="connsiteY200" fmla="*/ 609600 h 1329439"/>
              <a:gd name="connsiteX201" fmla="*/ 3131397 w 4725218"/>
              <a:gd name="connsiteY201" fmla="*/ 685495 h 1329439"/>
              <a:gd name="connsiteX202" fmla="*/ 3179603 w 4725218"/>
              <a:gd name="connsiteY202" fmla="*/ 709674 h 1329439"/>
              <a:gd name="connsiteX203" fmla="*/ 3183917 w 4725218"/>
              <a:gd name="connsiteY203" fmla="*/ 705270 h 1329439"/>
              <a:gd name="connsiteX204" fmla="*/ 3193452 w 4725218"/>
              <a:gd name="connsiteY204" fmla="*/ 714292 h 1329439"/>
              <a:gd name="connsiteX205" fmla="*/ 3633281 w 4725218"/>
              <a:gd name="connsiteY205" fmla="*/ 861044 h 1329439"/>
              <a:gd name="connsiteX206" fmla="*/ 4098109 w 4725218"/>
              <a:gd name="connsiteY206" fmla="*/ 691222 h 1329439"/>
              <a:gd name="connsiteX207" fmla="*/ 4115618 w 4725218"/>
              <a:gd name="connsiteY207" fmla="*/ 670545 h 1329439"/>
              <a:gd name="connsiteX208" fmla="*/ 4097935 w 4725218"/>
              <a:gd name="connsiteY208" fmla="*/ 700118 h 1329439"/>
              <a:gd name="connsiteX209" fmla="*/ 3504268 w 4725218"/>
              <a:gd name="connsiteY209" fmla="*/ 947008 h 1329439"/>
              <a:gd name="connsiteX210" fmla="*/ 3133841 w 4725218"/>
              <a:gd name="connsiteY210" fmla="*/ 871112 h 1329439"/>
              <a:gd name="connsiteX211" fmla="*/ 3085635 w 4725218"/>
              <a:gd name="connsiteY211" fmla="*/ 846933 h 1329439"/>
              <a:gd name="connsiteX212" fmla="*/ 3081321 w 4725218"/>
              <a:gd name="connsiteY212" fmla="*/ 851338 h 1329439"/>
              <a:gd name="connsiteX213" fmla="*/ 3071785 w 4725218"/>
              <a:gd name="connsiteY213" fmla="*/ 842316 h 1329439"/>
              <a:gd name="connsiteX214" fmla="*/ 2631956 w 4725218"/>
              <a:gd name="connsiteY214" fmla="*/ 695564 h 1329439"/>
              <a:gd name="connsiteX215" fmla="*/ 2208894 w 4725218"/>
              <a:gd name="connsiteY215" fmla="*/ 828580 h 1329439"/>
              <a:gd name="connsiteX216" fmla="*/ 2208643 w 4725218"/>
              <a:gd name="connsiteY216" fmla="*/ 828789 h 1329439"/>
              <a:gd name="connsiteX217" fmla="*/ 2207150 w 4725218"/>
              <a:gd name="connsiteY217" fmla="*/ 830370 h 1329439"/>
              <a:gd name="connsiteX218" fmla="*/ 2180364 w 4725218"/>
              <a:gd name="connsiteY218" fmla="*/ 854870 h 1329439"/>
              <a:gd name="connsiteX219" fmla="*/ 2167109 w 4725218"/>
              <a:gd name="connsiteY219" fmla="*/ 865409 h 1329439"/>
              <a:gd name="connsiteX220" fmla="*/ 2149619 w 4725218"/>
              <a:gd name="connsiteY220" fmla="*/ 886062 h 1329439"/>
              <a:gd name="connsiteX221" fmla="*/ 2157311 w 4725218"/>
              <a:gd name="connsiteY221" fmla="*/ 873200 h 1329439"/>
              <a:gd name="connsiteX222" fmla="*/ 2151201 w 4725218"/>
              <a:gd name="connsiteY222" fmla="*/ 878058 h 1329439"/>
              <a:gd name="connsiteX223" fmla="*/ 1659449 w 4725218"/>
              <a:gd name="connsiteY223" fmla="*/ 1024639 h 1329439"/>
              <a:gd name="connsiteX224" fmla="*/ 1289022 w 4725218"/>
              <a:gd name="connsiteY224" fmla="*/ 948744 h 1329439"/>
              <a:gd name="connsiteX225" fmla="*/ 1240816 w 4725218"/>
              <a:gd name="connsiteY225" fmla="*/ 924565 h 1329439"/>
              <a:gd name="connsiteX226" fmla="*/ 1236502 w 4725218"/>
              <a:gd name="connsiteY226" fmla="*/ 928969 h 1329439"/>
              <a:gd name="connsiteX227" fmla="*/ 1226966 w 4725218"/>
              <a:gd name="connsiteY227" fmla="*/ 919947 h 1329439"/>
              <a:gd name="connsiteX228" fmla="*/ 787137 w 4725218"/>
              <a:gd name="connsiteY228" fmla="*/ 773195 h 1329439"/>
              <a:gd name="connsiteX229" fmla="*/ 322310 w 4725218"/>
              <a:gd name="connsiteY229" fmla="*/ 943017 h 1329439"/>
              <a:gd name="connsiteX230" fmla="*/ 152401 w 4725218"/>
              <a:gd name="connsiteY230" fmla="*/ 1116094 h 1329439"/>
              <a:gd name="connsiteX231" fmla="*/ 170084 w 4725218"/>
              <a:gd name="connsiteY231" fmla="*/ 1086521 h 1329439"/>
              <a:gd name="connsiteX232" fmla="*/ 763751 w 4725218"/>
              <a:gd name="connsiteY232" fmla="*/ 839631 h 1329439"/>
              <a:gd name="connsiteX233" fmla="*/ 1134178 w 4725218"/>
              <a:gd name="connsiteY233" fmla="*/ 915527 h 1329439"/>
              <a:gd name="connsiteX234" fmla="*/ 1182384 w 4725218"/>
              <a:gd name="connsiteY234" fmla="*/ 939706 h 1329439"/>
              <a:gd name="connsiteX235" fmla="*/ 1186697 w 4725218"/>
              <a:gd name="connsiteY235" fmla="*/ 935301 h 1329439"/>
              <a:gd name="connsiteX236" fmla="*/ 1196233 w 4725218"/>
              <a:gd name="connsiteY236" fmla="*/ 944323 h 1329439"/>
              <a:gd name="connsiteX237" fmla="*/ 1636062 w 4725218"/>
              <a:gd name="connsiteY237" fmla="*/ 1091076 h 1329439"/>
              <a:gd name="connsiteX238" fmla="*/ 2059125 w 4725218"/>
              <a:gd name="connsiteY238" fmla="*/ 958059 h 1329439"/>
              <a:gd name="connsiteX239" fmla="*/ 2059376 w 4725218"/>
              <a:gd name="connsiteY239" fmla="*/ 957850 h 1329439"/>
              <a:gd name="connsiteX240" fmla="*/ 2060868 w 4725218"/>
              <a:gd name="connsiteY240" fmla="*/ 956269 h 1329439"/>
              <a:gd name="connsiteX241" fmla="*/ 2087654 w 4725218"/>
              <a:gd name="connsiteY241" fmla="*/ 931769 h 1329439"/>
              <a:gd name="connsiteX242" fmla="*/ 2100910 w 4725218"/>
              <a:gd name="connsiteY242" fmla="*/ 921229 h 1329439"/>
              <a:gd name="connsiteX243" fmla="*/ 2118399 w 4725218"/>
              <a:gd name="connsiteY243" fmla="*/ 900576 h 1329439"/>
              <a:gd name="connsiteX244" fmla="*/ 2110708 w 4725218"/>
              <a:gd name="connsiteY244" fmla="*/ 913439 h 1329439"/>
              <a:gd name="connsiteX245" fmla="*/ 2116818 w 4725218"/>
              <a:gd name="connsiteY245" fmla="*/ 908581 h 1329439"/>
              <a:gd name="connsiteX246" fmla="*/ 2608569 w 4725218"/>
              <a:gd name="connsiteY246" fmla="*/ 762000 h 1329439"/>
              <a:gd name="connsiteX247" fmla="*/ 2978997 w 4725218"/>
              <a:gd name="connsiteY247" fmla="*/ 837895 h 1329439"/>
              <a:gd name="connsiteX248" fmla="*/ 3027203 w 4725218"/>
              <a:gd name="connsiteY248" fmla="*/ 862074 h 1329439"/>
              <a:gd name="connsiteX249" fmla="*/ 3031517 w 4725218"/>
              <a:gd name="connsiteY249" fmla="*/ 857670 h 1329439"/>
              <a:gd name="connsiteX250" fmla="*/ 3041052 w 4725218"/>
              <a:gd name="connsiteY250" fmla="*/ 866692 h 1329439"/>
              <a:gd name="connsiteX251" fmla="*/ 3480881 w 4725218"/>
              <a:gd name="connsiteY251" fmla="*/ 1013445 h 1329439"/>
              <a:gd name="connsiteX252" fmla="*/ 3945709 w 4725218"/>
              <a:gd name="connsiteY252" fmla="*/ 843622 h 1329439"/>
              <a:gd name="connsiteX253" fmla="*/ 3963218 w 4725218"/>
              <a:gd name="connsiteY253" fmla="*/ 822945 h 1329439"/>
              <a:gd name="connsiteX254" fmla="*/ 3945535 w 4725218"/>
              <a:gd name="connsiteY254" fmla="*/ 852518 h 1329439"/>
              <a:gd name="connsiteX255" fmla="*/ 3351868 w 4725218"/>
              <a:gd name="connsiteY255" fmla="*/ 1099408 h 1329439"/>
              <a:gd name="connsiteX256" fmla="*/ 2981441 w 4725218"/>
              <a:gd name="connsiteY256" fmla="*/ 1023513 h 1329439"/>
              <a:gd name="connsiteX257" fmla="*/ 2933235 w 4725218"/>
              <a:gd name="connsiteY257" fmla="*/ 999334 h 1329439"/>
              <a:gd name="connsiteX258" fmla="*/ 2928921 w 4725218"/>
              <a:gd name="connsiteY258" fmla="*/ 1003738 h 1329439"/>
              <a:gd name="connsiteX259" fmla="*/ 2919385 w 4725218"/>
              <a:gd name="connsiteY259" fmla="*/ 994716 h 1329439"/>
              <a:gd name="connsiteX260" fmla="*/ 2479556 w 4725218"/>
              <a:gd name="connsiteY260" fmla="*/ 847964 h 1329439"/>
              <a:gd name="connsiteX261" fmla="*/ 2056494 w 4725218"/>
              <a:gd name="connsiteY261" fmla="*/ 980981 h 1329439"/>
              <a:gd name="connsiteX262" fmla="*/ 2056243 w 4725218"/>
              <a:gd name="connsiteY262" fmla="*/ 981190 h 1329439"/>
              <a:gd name="connsiteX263" fmla="*/ 2054750 w 4725218"/>
              <a:gd name="connsiteY263" fmla="*/ 982770 h 1329439"/>
              <a:gd name="connsiteX264" fmla="*/ 2027964 w 4725218"/>
              <a:gd name="connsiteY264" fmla="*/ 1007271 h 1329439"/>
              <a:gd name="connsiteX265" fmla="*/ 2014709 w 4725218"/>
              <a:gd name="connsiteY265" fmla="*/ 1017810 h 1329439"/>
              <a:gd name="connsiteX266" fmla="*/ 1997219 w 4725218"/>
              <a:gd name="connsiteY266" fmla="*/ 1038463 h 1329439"/>
              <a:gd name="connsiteX267" fmla="*/ 2004911 w 4725218"/>
              <a:gd name="connsiteY267" fmla="*/ 1025600 h 1329439"/>
              <a:gd name="connsiteX268" fmla="*/ 1998801 w 4725218"/>
              <a:gd name="connsiteY268" fmla="*/ 1030458 h 1329439"/>
              <a:gd name="connsiteX269" fmla="*/ 1507049 w 4725218"/>
              <a:gd name="connsiteY269" fmla="*/ 1177039 h 1329439"/>
              <a:gd name="connsiteX270" fmla="*/ 1136622 w 4725218"/>
              <a:gd name="connsiteY270" fmla="*/ 1101144 h 1329439"/>
              <a:gd name="connsiteX271" fmla="*/ 1088416 w 4725218"/>
              <a:gd name="connsiteY271" fmla="*/ 1076965 h 1329439"/>
              <a:gd name="connsiteX272" fmla="*/ 1084102 w 4725218"/>
              <a:gd name="connsiteY272" fmla="*/ 1081369 h 1329439"/>
              <a:gd name="connsiteX273" fmla="*/ 1074566 w 4725218"/>
              <a:gd name="connsiteY273" fmla="*/ 1072347 h 1329439"/>
              <a:gd name="connsiteX274" fmla="*/ 634737 w 4725218"/>
              <a:gd name="connsiteY274" fmla="*/ 925595 h 1329439"/>
              <a:gd name="connsiteX275" fmla="*/ 169910 w 4725218"/>
              <a:gd name="connsiteY275" fmla="*/ 1095417 h 1329439"/>
              <a:gd name="connsiteX276" fmla="*/ 0 w 4725218"/>
              <a:gd name="connsiteY276" fmla="*/ 1268494 h 1329439"/>
              <a:gd name="connsiteX277" fmla="*/ 17684 w 4725218"/>
              <a:gd name="connsiteY277" fmla="*/ 1238921 h 1329439"/>
              <a:gd name="connsiteX278" fmla="*/ 611350 w 4725218"/>
              <a:gd name="connsiteY278" fmla="*/ 992031 h 1329439"/>
              <a:gd name="connsiteX279" fmla="*/ 981778 w 4725218"/>
              <a:gd name="connsiteY279" fmla="*/ 1067927 h 1329439"/>
              <a:gd name="connsiteX280" fmla="*/ 1029984 w 4725218"/>
              <a:gd name="connsiteY280" fmla="*/ 1092106 h 1329439"/>
              <a:gd name="connsiteX281" fmla="*/ 1034298 w 4725218"/>
              <a:gd name="connsiteY281" fmla="*/ 1087701 h 1329439"/>
              <a:gd name="connsiteX282" fmla="*/ 1043833 w 4725218"/>
              <a:gd name="connsiteY282" fmla="*/ 1096723 h 1329439"/>
              <a:gd name="connsiteX283" fmla="*/ 1483662 w 4725218"/>
              <a:gd name="connsiteY283" fmla="*/ 1243476 h 1329439"/>
              <a:gd name="connsiteX284" fmla="*/ 1906725 w 4725218"/>
              <a:gd name="connsiteY284" fmla="*/ 1110459 h 1329439"/>
              <a:gd name="connsiteX285" fmla="*/ 1906976 w 4725218"/>
              <a:gd name="connsiteY285" fmla="*/ 1110250 h 1329439"/>
              <a:gd name="connsiteX286" fmla="*/ 1908468 w 4725218"/>
              <a:gd name="connsiteY286" fmla="*/ 1108669 h 1329439"/>
              <a:gd name="connsiteX287" fmla="*/ 1935254 w 4725218"/>
              <a:gd name="connsiteY287" fmla="*/ 1084169 h 1329439"/>
              <a:gd name="connsiteX288" fmla="*/ 1948510 w 4725218"/>
              <a:gd name="connsiteY288" fmla="*/ 1073629 h 1329439"/>
              <a:gd name="connsiteX289" fmla="*/ 1965999 w 4725218"/>
              <a:gd name="connsiteY289" fmla="*/ 1052977 h 1329439"/>
              <a:gd name="connsiteX290" fmla="*/ 1958308 w 4725218"/>
              <a:gd name="connsiteY290" fmla="*/ 1065839 h 1329439"/>
              <a:gd name="connsiteX291" fmla="*/ 1964418 w 4725218"/>
              <a:gd name="connsiteY291" fmla="*/ 1060981 h 1329439"/>
              <a:gd name="connsiteX292" fmla="*/ 2456169 w 4725218"/>
              <a:gd name="connsiteY292" fmla="*/ 914400 h 1329439"/>
              <a:gd name="connsiteX293" fmla="*/ 2826597 w 4725218"/>
              <a:gd name="connsiteY293" fmla="*/ 990296 h 1329439"/>
              <a:gd name="connsiteX294" fmla="*/ 2874803 w 4725218"/>
              <a:gd name="connsiteY294" fmla="*/ 1014475 h 1329439"/>
              <a:gd name="connsiteX295" fmla="*/ 2879117 w 4725218"/>
              <a:gd name="connsiteY295" fmla="*/ 1010070 h 1329439"/>
              <a:gd name="connsiteX296" fmla="*/ 2888652 w 4725218"/>
              <a:gd name="connsiteY296" fmla="*/ 1019092 h 1329439"/>
              <a:gd name="connsiteX297" fmla="*/ 3328481 w 4725218"/>
              <a:gd name="connsiteY297" fmla="*/ 1165845 h 1329439"/>
              <a:gd name="connsiteX298" fmla="*/ 3793309 w 4725218"/>
              <a:gd name="connsiteY298" fmla="*/ 996023 h 1329439"/>
              <a:gd name="connsiteX299" fmla="*/ 3810818 w 4725218"/>
              <a:gd name="connsiteY299" fmla="*/ 975345 h 1329439"/>
              <a:gd name="connsiteX300" fmla="*/ 3793135 w 4725218"/>
              <a:gd name="connsiteY300" fmla="*/ 1004918 h 1329439"/>
              <a:gd name="connsiteX301" fmla="*/ 3199468 w 4725218"/>
              <a:gd name="connsiteY301" fmla="*/ 1251808 h 1329439"/>
              <a:gd name="connsiteX302" fmla="*/ 2829041 w 4725218"/>
              <a:gd name="connsiteY302" fmla="*/ 1175913 h 1329439"/>
              <a:gd name="connsiteX303" fmla="*/ 2780835 w 4725218"/>
              <a:gd name="connsiteY303" fmla="*/ 1151734 h 1329439"/>
              <a:gd name="connsiteX304" fmla="*/ 2776521 w 4725218"/>
              <a:gd name="connsiteY304" fmla="*/ 1156138 h 1329439"/>
              <a:gd name="connsiteX305" fmla="*/ 2766985 w 4725218"/>
              <a:gd name="connsiteY305" fmla="*/ 1147116 h 1329439"/>
              <a:gd name="connsiteX306" fmla="*/ 2327156 w 4725218"/>
              <a:gd name="connsiteY306" fmla="*/ 1000364 h 1329439"/>
              <a:gd name="connsiteX307" fmla="*/ 1904094 w 4725218"/>
              <a:gd name="connsiteY307" fmla="*/ 1133381 h 1329439"/>
              <a:gd name="connsiteX308" fmla="*/ 1903843 w 4725218"/>
              <a:gd name="connsiteY308" fmla="*/ 1133590 h 1329439"/>
              <a:gd name="connsiteX309" fmla="*/ 1902350 w 4725218"/>
              <a:gd name="connsiteY309" fmla="*/ 1135170 h 1329439"/>
              <a:gd name="connsiteX310" fmla="*/ 1875564 w 4725218"/>
              <a:gd name="connsiteY310" fmla="*/ 1159671 h 1329439"/>
              <a:gd name="connsiteX311" fmla="*/ 1862309 w 4725218"/>
              <a:gd name="connsiteY311" fmla="*/ 1170210 h 1329439"/>
              <a:gd name="connsiteX312" fmla="*/ 1844819 w 4725218"/>
              <a:gd name="connsiteY312" fmla="*/ 1190863 h 1329439"/>
              <a:gd name="connsiteX313" fmla="*/ 1852511 w 4725218"/>
              <a:gd name="connsiteY313" fmla="*/ 1178000 h 1329439"/>
              <a:gd name="connsiteX314" fmla="*/ 1846401 w 4725218"/>
              <a:gd name="connsiteY314" fmla="*/ 1182858 h 1329439"/>
              <a:gd name="connsiteX315" fmla="*/ 1354649 w 4725218"/>
              <a:gd name="connsiteY315" fmla="*/ 1329439 h 1329439"/>
              <a:gd name="connsiteX316" fmla="*/ 984222 w 4725218"/>
              <a:gd name="connsiteY316" fmla="*/ 1253544 h 1329439"/>
              <a:gd name="connsiteX317" fmla="*/ 936016 w 4725218"/>
              <a:gd name="connsiteY317" fmla="*/ 1229365 h 1329439"/>
              <a:gd name="connsiteX318" fmla="*/ 931702 w 4725218"/>
              <a:gd name="connsiteY318" fmla="*/ 1233769 h 1329439"/>
              <a:gd name="connsiteX319" fmla="*/ 922167 w 4725218"/>
              <a:gd name="connsiteY319" fmla="*/ 1224747 h 1329439"/>
              <a:gd name="connsiteX320" fmla="*/ 482337 w 4725218"/>
              <a:gd name="connsiteY320" fmla="*/ 1077995 h 1329439"/>
              <a:gd name="connsiteX321" fmla="*/ 17510 w 4725218"/>
              <a:gd name="connsiteY321" fmla="*/ 1247817 h 132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Lst>
            <a:rect l="l" t="t" r="r" b="b"/>
            <a:pathLst>
              <a:path w="4725218" h="1329439">
                <a:moveTo>
                  <a:pt x="914400" y="354094"/>
                </a:moveTo>
                <a:lnTo>
                  <a:pt x="932083" y="324521"/>
                </a:lnTo>
                <a:cubicBezTo>
                  <a:pt x="1040494" y="178192"/>
                  <a:pt x="1265614" y="77631"/>
                  <a:pt x="1525750" y="77631"/>
                </a:cubicBezTo>
                <a:cubicBezTo>
                  <a:pt x="1662965" y="77631"/>
                  <a:pt x="1790437" y="105610"/>
                  <a:pt x="1896177" y="153526"/>
                </a:cubicBezTo>
                <a:lnTo>
                  <a:pt x="1944384" y="177705"/>
                </a:lnTo>
                <a:lnTo>
                  <a:pt x="1948697" y="173301"/>
                </a:lnTo>
                <a:lnTo>
                  <a:pt x="1958233" y="182323"/>
                </a:lnTo>
                <a:cubicBezTo>
                  <a:pt x="2062777" y="271948"/>
                  <a:pt x="2220990" y="329075"/>
                  <a:pt x="2398062" y="329075"/>
                </a:cubicBezTo>
                <a:cubicBezTo>
                  <a:pt x="2565911" y="329075"/>
                  <a:pt x="2716816" y="277743"/>
                  <a:pt x="2821125" y="196058"/>
                </a:cubicBezTo>
                <a:lnTo>
                  <a:pt x="2821376" y="195849"/>
                </a:lnTo>
                <a:lnTo>
                  <a:pt x="2822868" y="194269"/>
                </a:lnTo>
                <a:cubicBezTo>
                  <a:pt x="2831388" y="185892"/>
                  <a:pt x="2840323" y="177721"/>
                  <a:pt x="2849654" y="169768"/>
                </a:cubicBezTo>
                <a:lnTo>
                  <a:pt x="2862910" y="159229"/>
                </a:lnTo>
                <a:lnTo>
                  <a:pt x="2880399" y="138576"/>
                </a:lnTo>
                <a:lnTo>
                  <a:pt x="2872708" y="151439"/>
                </a:lnTo>
                <a:lnTo>
                  <a:pt x="2878818" y="146581"/>
                </a:lnTo>
                <a:cubicBezTo>
                  <a:pt x="3000062" y="56566"/>
                  <a:pt x="3175467" y="0"/>
                  <a:pt x="3370570" y="0"/>
                </a:cubicBezTo>
                <a:cubicBezTo>
                  <a:pt x="3507784" y="0"/>
                  <a:pt x="3635256" y="27979"/>
                  <a:pt x="3740997" y="75895"/>
                </a:cubicBezTo>
                <a:lnTo>
                  <a:pt x="3789203" y="100074"/>
                </a:lnTo>
                <a:lnTo>
                  <a:pt x="3793517" y="95670"/>
                </a:lnTo>
                <a:lnTo>
                  <a:pt x="3803052" y="104692"/>
                </a:lnTo>
                <a:cubicBezTo>
                  <a:pt x="3907596" y="194317"/>
                  <a:pt x="4065810" y="251444"/>
                  <a:pt x="4242881" y="251444"/>
                </a:cubicBezTo>
                <a:cubicBezTo>
                  <a:pt x="4434709" y="251444"/>
                  <a:pt x="4604405" y="184399"/>
                  <a:pt x="4707709" y="81622"/>
                </a:cubicBezTo>
                <a:lnTo>
                  <a:pt x="4725218" y="60945"/>
                </a:lnTo>
                <a:lnTo>
                  <a:pt x="4707535" y="90518"/>
                </a:lnTo>
                <a:cubicBezTo>
                  <a:pt x="4599124" y="236846"/>
                  <a:pt x="4374004" y="337408"/>
                  <a:pt x="4113868" y="337408"/>
                </a:cubicBezTo>
                <a:cubicBezTo>
                  <a:pt x="3976654" y="337408"/>
                  <a:pt x="3849182" y="309429"/>
                  <a:pt x="3743441" y="261512"/>
                </a:cubicBezTo>
                <a:lnTo>
                  <a:pt x="3695235" y="237333"/>
                </a:lnTo>
                <a:lnTo>
                  <a:pt x="3690921" y="241738"/>
                </a:lnTo>
                <a:lnTo>
                  <a:pt x="3681386" y="232716"/>
                </a:lnTo>
                <a:cubicBezTo>
                  <a:pt x="3576842" y="143091"/>
                  <a:pt x="3418628" y="85964"/>
                  <a:pt x="3241557" y="85964"/>
                </a:cubicBezTo>
                <a:cubicBezTo>
                  <a:pt x="3073707" y="85964"/>
                  <a:pt x="2922803" y="137295"/>
                  <a:pt x="2818494" y="218980"/>
                </a:cubicBezTo>
                <a:lnTo>
                  <a:pt x="2818243" y="219189"/>
                </a:lnTo>
                <a:lnTo>
                  <a:pt x="2816750" y="220770"/>
                </a:lnTo>
                <a:cubicBezTo>
                  <a:pt x="2808231" y="229147"/>
                  <a:pt x="2799296" y="237318"/>
                  <a:pt x="2789964" y="245270"/>
                </a:cubicBezTo>
                <a:lnTo>
                  <a:pt x="2776709" y="255809"/>
                </a:lnTo>
                <a:lnTo>
                  <a:pt x="2759219" y="276462"/>
                </a:lnTo>
                <a:lnTo>
                  <a:pt x="2766911" y="263600"/>
                </a:lnTo>
                <a:lnTo>
                  <a:pt x="2760801" y="268458"/>
                </a:lnTo>
                <a:cubicBezTo>
                  <a:pt x="2639556" y="358473"/>
                  <a:pt x="2464151" y="415039"/>
                  <a:pt x="2269049" y="415039"/>
                </a:cubicBezTo>
                <a:cubicBezTo>
                  <a:pt x="2131834" y="415039"/>
                  <a:pt x="2004362" y="387060"/>
                  <a:pt x="1898622" y="339143"/>
                </a:cubicBezTo>
                <a:lnTo>
                  <a:pt x="1850416" y="314964"/>
                </a:lnTo>
                <a:lnTo>
                  <a:pt x="1846102" y="319369"/>
                </a:lnTo>
                <a:lnTo>
                  <a:pt x="1836566" y="310347"/>
                </a:lnTo>
                <a:cubicBezTo>
                  <a:pt x="1732022" y="220722"/>
                  <a:pt x="1573809" y="163595"/>
                  <a:pt x="1396737" y="163595"/>
                </a:cubicBezTo>
                <a:cubicBezTo>
                  <a:pt x="1204909" y="163595"/>
                  <a:pt x="1035214" y="230640"/>
                  <a:pt x="931910" y="333416"/>
                </a:cubicBezTo>
                <a:close/>
                <a:moveTo>
                  <a:pt x="762000" y="506494"/>
                </a:moveTo>
                <a:lnTo>
                  <a:pt x="779683" y="476921"/>
                </a:lnTo>
                <a:cubicBezTo>
                  <a:pt x="888095" y="330592"/>
                  <a:pt x="1113214" y="230031"/>
                  <a:pt x="1373350" y="230031"/>
                </a:cubicBezTo>
                <a:cubicBezTo>
                  <a:pt x="1510565" y="230031"/>
                  <a:pt x="1638037" y="258010"/>
                  <a:pt x="1743777" y="305926"/>
                </a:cubicBezTo>
                <a:lnTo>
                  <a:pt x="1791984" y="330105"/>
                </a:lnTo>
                <a:lnTo>
                  <a:pt x="1796297" y="325701"/>
                </a:lnTo>
                <a:lnTo>
                  <a:pt x="1805833" y="334723"/>
                </a:lnTo>
                <a:cubicBezTo>
                  <a:pt x="1910377" y="424348"/>
                  <a:pt x="2068590" y="481475"/>
                  <a:pt x="2245662" y="481475"/>
                </a:cubicBezTo>
                <a:cubicBezTo>
                  <a:pt x="2413511" y="481475"/>
                  <a:pt x="2564416" y="430143"/>
                  <a:pt x="2668725" y="348458"/>
                </a:cubicBezTo>
                <a:lnTo>
                  <a:pt x="2668976" y="348249"/>
                </a:lnTo>
                <a:lnTo>
                  <a:pt x="2670468" y="346669"/>
                </a:lnTo>
                <a:cubicBezTo>
                  <a:pt x="2678988" y="338292"/>
                  <a:pt x="2687923" y="330121"/>
                  <a:pt x="2697254" y="322168"/>
                </a:cubicBezTo>
                <a:lnTo>
                  <a:pt x="2710510" y="311629"/>
                </a:lnTo>
                <a:lnTo>
                  <a:pt x="2727999" y="290976"/>
                </a:lnTo>
                <a:lnTo>
                  <a:pt x="2720308" y="303839"/>
                </a:lnTo>
                <a:lnTo>
                  <a:pt x="2726418" y="298981"/>
                </a:lnTo>
                <a:cubicBezTo>
                  <a:pt x="2847662" y="208966"/>
                  <a:pt x="3023067" y="152400"/>
                  <a:pt x="3218169" y="152400"/>
                </a:cubicBezTo>
                <a:cubicBezTo>
                  <a:pt x="3355384" y="152400"/>
                  <a:pt x="3482856" y="180379"/>
                  <a:pt x="3588597" y="228295"/>
                </a:cubicBezTo>
                <a:lnTo>
                  <a:pt x="3636803" y="252474"/>
                </a:lnTo>
                <a:lnTo>
                  <a:pt x="3641117" y="248070"/>
                </a:lnTo>
                <a:lnTo>
                  <a:pt x="3650652" y="257092"/>
                </a:lnTo>
                <a:cubicBezTo>
                  <a:pt x="3755196" y="346717"/>
                  <a:pt x="3913410" y="403844"/>
                  <a:pt x="4090481" y="403844"/>
                </a:cubicBezTo>
                <a:cubicBezTo>
                  <a:pt x="4282309" y="403844"/>
                  <a:pt x="4452005" y="336799"/>
                  <a:pt x="4555309" y="234022"/>
                </a:cubicBezTo>
                <a:lnTo>
                  <a:pt x="4572818" y="213345"/>
                </a:lnTo>
                <a:lnTo>
                  <a:pt x="4555135" y="242918"/>
                </a:lnTo>
                <a:cubicBezTo>
                  <a:pt x="4446724" y="389246"/>
                  <a:pt x="4221604" y="489808"/>
                  <a:pt x="3961468" y="489808"/>
                </a:cubicBezTo>
                <a:cubicBezTo>
                  <a:pt x="3824254" y="489808"/>
                  <a:pt x="3696782" y="461829"/>
                  <a:pt x="3591041" y="413912"/>
                </a:cubicBezTo>
                <a:lnTo>
                  <a:pt x="3542835" y="389733"/>
                </a:lnTo>
                <a:lnTo>
                  <a:pt x="3538521" y="394138"/>
                </a:lnTo>
                <a:lnTo>
                  <a:pt x="3528986" y="385116"/>
                </a:lnTo>
                <a:cubicBezTo>
                  <a:pt x="3424442" y="295491"/>
                  <a:pt x="3266228" y="238364"/>
                  <a:pt x="3089156" y="238364"/>
                </a:cubicBezTo>
                <a:cubicBezTo>
                  <a:pt x="2921307" y="238364"/>
                  <a:pt x="2770403" y="289695"/>
                  <a:pt x="2666094" y="371380"/>
                </a:cubicBezTo>
                <a:lnTo>
                  <a:pt x="2665843" y="371589"/>
                </a:lnTo>
                <a:lnTo>
                  <a:pt x="2664350" y="373170"/>
                </a:lnTo>
                <a:cubicBezTo>
                  <a:pt x="2655831" y="381547"/>
                  <a:pt x="2646896" y="389718"/>
                  <a:pt x="2637564" y="397670"/>
                </a:cubicBezTo>
                <a:lnTo>
                  <a:pt x="2624309" y="408209"/>
                </a:lnTo>
                <a:lnTo>
                  <a:pt x="2606819" y="428862"/>
                </a:lnTo>
                <a:lnTo>
                  <a:pt x="2614511" y="416000"/>
                </a:lnTo>
                <a:lnTo>
                  <a:pt x="2608401" y="420858"/>
                </a:lnTo>
                <a:cubicBezTo>
                  <a:pt x="2487156" y="510873"/>
                  <a:pt x="2311751" y="567439"/>
                  <a:pt x="2116649" y="567439"/>
                </a:cubicBezTo>
                <a:cubicBezTo>
                  <a:pt x="1979434" y="567439"/>
                  <a:pt x="1851962" y="539460"/>
                  <a:pt x="1746222" y="491543"/>
                </a:cubicBezTo>
                <a:lnTo>
                  <a:pt x="1698016" y="467364"/>
                </a:lnTo>
                <a:lnTo>
                  <a:pt x="1693702" y="471769"/>
                </a:lnTo>
                <a:lnTo>
                  <a:pt x="1684166" y="462747"/>
                </a:lnTo>
                <a:cubicBezTo>
                  <a:pt x="1579622" y="373122"/>
                  <a:pt x="1421409" y="315995"/>
                  <a:pt x="1244337" y="315995"/>
                </a:cubicBezTo>
                <a:cubicBezTo>
                  <a:pt x="1052509" y="315995"/>
                  <a:pt x="882814" y="383040"/>
                  <a:pt x="779510" y="485816"/>
                </a:cubicBezTo>
                <a:close/>
                <a:moveTo>
                  <a:pt x="609600" y="658894"/>
                </a:moveTo>
                <a:lnTo>
                  <a:pt x="627283" y="629321"/>
                </a:lnTo>
                <a:cubicBezTo>
                  <a:pt x="735695" y="482992"/>
                  <a:pt x="960814" y="382431"/>
                  <a:pt x="1220950" y="382431"/>
                </a:cubicBezTo>
                <a:cubicBezTo>
                  <a:pt x="1358165" y="382431"/>
                  <a:pt x="1485637" y="410410"/>
                  <a:pt x="1591377" y="458326"/>
                </a:cubicBezTo>
                <a:lnTo>
                  <a:pt x="1639584" y="482505"/>
                </a:lnTo>
                <a:lnTo>
                  <a:pt x="1643897" y="478101"/>
                </a:lnTo>
                <a:lnTo>
                  <a:pt x="1653433" y="487123"/>
                </a:lnTo>
                <a:cubicBezTo>
                  <a:pt x="1757977" y="576748"/>
                  <a:pt x="1916190" y="633875"/>
                  <a:pt x="2093262" y="633875"/>
                </a:cubicBezTo>
                <a:cubicBezTo>
                  <a:pt x="2261111" y="633875"/>
                  <a:pt x="2412016" y="582543"/>
                  <a:pt x="2516325" y="500858"/>
                </a:cubicBezTo>
                <a:lnTo>
                  <a:pt x="2516576" y="500649"/>
                </a:lnTo>
                <a:lnTo>
                  <a:pt x="2518068" y="499069"/>
                </a:lnTo>
                <a:cubicBezTo>
                  <a:pt x="2526588" y="490692"/>
                  <a:pt x="2535523" y="482521"/>
                  <a:pt x="2544854" y="474568"/>
                </a:cubicBezTo>
                <a:lnTo>
                  <a:pt x="2558110" y="464029"/>
                </a:lnTo>
                <a:lnTo>
                  <a:pt x="2575599" y="443376"/>
                </a:lnTo>
                <a:lnTo>
                  <a:pt x="2567908" y="456239"/>
                </a:lnTo>
                <a:lnTo>
                  <a:pt x="2574018" y="451381"/>
                </a:lnTo>
                <a:cubicBezTo>
                  <a:pt x="2695262" y="361366"/>
                  <a:pt x="2870667" y="304800"/>
                  <a:pt x="3065769" y="304800"/>
                </a:cubicBezTo>
                <a:cubicBezTo>
                  <a:pt x="3202984" y="304800"/>
                  <a:pt x="3330456" y="332779"/>
                  <a:pt x="3436197" y="380695"/>
                </a:cubicBezTo>
                <a:lnTo>
                  <a:pt x="3484403" y="404874"/>
                </a:lnTo>
                <a:lnTo>
                  <a:pt x="3488717" y="400470"/>
                </a:lnTo>
                <a:lnTo>
                  <a:pt x="3498252" y="409492"/>
                </a:lnTo>
                <a:cubicBezTo>
                  <a:pt x="3602796" y="499117"/>
                  <a:pt x="3761010" y="556244"/>
                  <a:pt x="3938081" y="556244"/>
                </a:cubicBezTo>
                <a:cubicBezTo>
                  <a:pt x="4129909" y="556244"/>
                  <a:pt x="4299605" y="489199"/>
                  <a:pt x="4402909" y="386422"/>
                </a:cubicBezTo>
                <a:lnTo>
                  <a:pt x="4420418" y="365745"/>
                </a:lnTo>
                <a:lnTo>
                  <a:pt x="4402735" y="395318"/>
                </a:lnTo>
                <a:cubicBezTo>
                  <a:pt x="4294324" y="541646"/>
                  <a:pt x="4069204" y="642208"/>
                  <a:pt x="3809068" y="642208"/>
                </a:cubicBezTo>
                <a:cubicBezTo>
                  <a:pt x="3671854" y="642208"/>
                  <a:pt x="3544382" y="614229"/>
                  <a:pt x="3438641" y="566312"/>
                </a:cubicBezTo>
                <a:lnTo>
                  <a:pt x="3390435" y="542133"/>
                </a:lnTo>
                <a:lnTo>
                  <a:pt x="3386121" y="546538"/>
                </a:lnTo>
                <a:lnTo>
                  <a:pt x="3376586" y="537516"/>
                </a:lnTo>
                <a:cubicBezTo>
                  <a:pt x="3272042" y="447891"/>
                  <a:pt x="3113828" y="390764"/>
                  <a:pt x="2936756" y="390764"/>
                </a:cubicBezTo>
                <a:cubicBezTo>
                  <a:pt x="2768907" y="390764"/>
                  <a:pt x="2618003" y="442095"/>
                  <a:pt x="2513694" y="523780"/>
                </a:cubicBezTo>
                <a:lnTo>
                  <a:pt x="2513443" y="523989"/>
                </a:lnTo>
                <a:lnTo>
                  <a:pt x="2511950" y="525570"/>
                </a:lnTo>
                <a:cubicBezTo>
                  <a:pt x="2503431" y="533947"/>
                  <a:pt x="2494496" y="542118"/>
                  <a:pt x="2485164" y="550070"/>
                </a:cubicBezTo>
                <a:lnTo>
                  <a:pt x="2471909" y="560609"/>
                </a:lnTo>
                <a:lnTo>
                  <a:pt x="2454419" y="581262"/>
                </a:lnTo>
                <a:lnTo>
                  <a:pt x="2462111" y="568400"/>
                </a:lnTo>
                <a:lnTo>
                  <a:pt x="2456001" y="573258"/>
                </a:lnTo>
                <a:cubicBezTo>
                  <a:pt x="2334756" y="663273"/>
                  <a:pt x="2159351" y="719839"/>
                  <a:pt x="1964249" y="719839"/>
                </a:cubicBezTo>
                <a:cubicBezTo>
                  <a:pt x="1827034" y="719839"/>
                  <a:pt x="1699562" y="691860"/>
                  <a:pt x="1593822" y="643943"/>
                </a:cubicBezTo>
                <a:lnTo>
                  <a:pt x="1545616" y="619764"/>
                </a:lnTo>
                <a:lnTo>
                  <a:pt x="1541302" y="624169"/>
                </a:lnTo>
                <a:lnTo>
                  <a:pt x="1531766" y="615147"/>
                </a:lnTo>
                <a:cubicBezTo>
                  <a:pt x="1427222" y="525522"/>
                  <a:pt x="1269009" y="468395"/>
                  <a:pt x="1091937" y="468395"/>
                </a:cubicBezTo>
                <a:cubicBezTo>
                  <a:pt x="900109" y="468395"/>
                  <a:pt x="730414" y="535440"/>
                  <a:pt x="627110" y="638216"/>
                </a:cubicBezTo>
                <a:close/>
                <a:moveTo>
                  <a:pt x="457201" y="811294"/>
                </a:moveTo>
                <a:lnTo>
                  <a:pt x="474883" y="781721"/>
                </a:lnTo>
                <a:cubicBezTo>
                  <a:pt x="583295" y="635392"/>
                  <a:pt x="808414" y="534831"/>
                  <a:pt x="1068550" y="534831"/>
                </a:cubicBezTo>
                <a:cubicBezTo>
                  <a:pt x="1205765" y="534831"/>
                  <a:pt x="1333237" y="562810"/>
                  <a:pt x="1438977" y="610726"/>
                </a:cubicBezTo>
                <a:lnTo>
                  <a:pt x="1487184" y="634905"/>
                </a:lnTo>
                <a:lnTo>
                  <a:pt x="1491497" y="630501"/>
                </a:lnTo>
                <a:lnTo>
                  <a:pt x="1501033" y="639523"/>
                </a:lnTo>
                <a:cubicBezTo>
                  <a:pt x="1605577" y="729148"/>
                  <a:pt x="1763790" y="786275"/>
                  <a:pt x="1940862" y="786275"/>
                </a:cubicBezTo>
                <a:cubicBezTo>
                  <a:pt x="2108711" y="786275"/>
                  <a:pt x="2259616" y="734943"/>
                  <a:pt x="2363925" y="653258"/>
                </a:cubicBezTo>
                <a:lnTo>
                  <a:pt x="2364176" y="653049"/>
                </a:lnTo>
                <a:lnTo>
                  <a:pt x="2365668" y="651469"/>
                </a:lnTo>
                <a:cubicBezTo>
                  <a:pt x="2374188" y="643092"/>
                  <a:pt x="2383123" y="634921"/>
                  <a:pt x="2392454" y="626968"/>
                </a:cubicBezTo>
                <a:lnTo>
                  <a:pt x="2405710" y="616429"/>
                </a:lnTo>
                <a:lnTo>
                  <a:pt x="2423199" y="595776"/>
                </a:lnTo>
                <a:lnTo>
                  <a:pt x="2415508" y="608639"/>
                </a:lnTo>
                <a:lnTo>
                  <a:pt x="2421618" y="603781"/>
                </a:lnTo>
                <a:cubicBezTo>
                  <a:pt x="2542862" y="513766"/>
                  <a:pt x="2718267" y="457200"/>
                  <a:pt x="2913369" y="457200"/>
                </a:cubicBezTo>
                <a:cubicBezTo>
                  <a:pt x="3050584" y="457200"/>
                  <a:pt x="3178056" y="485179"/>
                  <a:pt x="3283797" y="533095"/>
                </a:cubicBezTo>
                <a:lnTo>
                  <a:pt x="3332003" y="557274"/>
                </a:lnTo>
                <a:lnTo>
                  <a:pt x="3336317" y="552870"/>
                </a:lnTo>
                <a:lnTo>
                  <a:pt x="3345852" y="561892"/>
                </a:lnTo>
                <a:cubicBezTo>
                  <a:pt x="3450396" y="651517"/>
                  <a:pt x="3608610" y="708644"/>
                  <a:pt x="3785681" y="708644"/>
                </a:cubicBezTo>
                <a:cubicBezTo>
                  <a:pt x="3977509" y="708644"/>
                  <a:pt x="4147205" y="641599"/>
                  <a:pt x="4250509" y="538822"/>
                </a:cubicBezTo>
                <a:lnTo>
                  <a:pt x="4268018" y="518145"/>
                </a:lnTo>
                <a:lnTo>
                  <a:pt x="4250335" y="547718"/>
                </a:lnTo>
                <a:cubicBezTo>
                  <a:pt x="4141924" y="694046"/>
                  <a:pt x="3916804" y="794608"/>
                  <a:pt x="3656668" y="794608"/>
                </a:cubicBezTo>
                <a:cubicBezTo>
                  <a:pt x="3519454" y="794608"/>
                  <a:pt x="3391982" y="766629"/>
                  <a:pt x="3286241" y="718712"/>
                </a:cubicBezTo>
                <a:lnTo>
                  <a:pt x="3238035" y="694533"/>
                </a:lnTo>
                <a:lnTo>
                  <a:pt x="3233721" y="698938"/>
                </a:lnTo>
                <a:lnTo>
                  <a:pt x="3224185" y="689916"/>
                </a:lnTo>
                <a:cubicBezTo>
                  <a:pt x="3119641" y="600291"/>
                  <a:pt x="2961428" y="543164"/>
                  <a:pt x="2784356" y="543164"/>
                </a:cubicBezTo>
                <a:cubicBezTo>
                  <a:pt x="2616507" y="543164"/>
                  <a:pt x="2465603" y="594495"/>
                  <a:pt x="2361294" y="676180"/>
                </a:cubicBezTo>
                <a:lnTo>
                  <a:pt x="2361043" y="676389"/>
                </a:lnTo>
                <a:lnTo>
                  <a:pt x="2359550" y="677970"/>
                </a:lnTo>
                <a:cubicBezTo>
                  <a:pt x="2351031" y="686347"/>
                  <a:pt x="2342096" y="694518"/>
                  <a:pt x="2332764" y="702470"/>
                </a:cubicBezTo>
                <a:lnTo>
                  <a:pt x="2319509" y="713009"/>
                </a:lnTo>
                <a:lnTo>
                  <a:pt x="2302019" y="733662"/>
                </a:lnTo>
                <a:lnTo>
                  <a:pt x="2309711" y="720800"/>
                </a:lnTo>
                <a:lnTo>
                  <a:pt x="2303601" y="725658"/>
                </a:lnTo>
                <a:cubicBezTo>
                  <a:pt x="2182356" y="815673"/>
                  <a:pt x="2006951" y="872239"/>
                  <a:pt x="1811849" y="872239"/>
                </a:cubicBezTo>
                <a:cubicBezTo>
                  <a:pt x="1674634" y="872239"/>
                  <a:pt x="1547162" y="844260"/>
                  <a:pt x="1441422" y="796343"/>
                </a:cubicBezTo>
                <a:lnTo>
                  <a:pt x="1393216" y="772164"/>
                </a:lnTo>
                <a:lnTo>
                  <a:pt x="1388902" y="776569"/>
                </a:lnTo>
                <a:lnTo>
                  <a:pt x="1379366" y="767547"/>
                </a:lnTo>
                <a:cubicBezTo>
                  <a:pt x="1274822" y="677922"/>
                  <a:pt x="1116609" y="620795"/>
                  <a:pt x="939537" y="620795"/>
                </a:cubicBezTo>
                <a:cubicBezTo>
                  <a:pt x="747709" y="620795"/>
                  <a:pt x="578014" y="687840"/>
                  <a:pt x="474710" y="790616"/>
                </a:cubicBezTo>
                <a:close/>
                <a:moveTo>
                  <a:pt x="304800" y="963694"/>
                </a:moveTo>
                <a:lnTo>
                  <a:pt x="322484" y="934121"/>
                </a:lnTo>
                <a:cubicBezTo>
                  <a:pt x="430895" y="787792"/>
                  <a:pt x="656014" y="687231"/>
                  <a:pt x="916150" y="687231"/>
                </a:cubicBezTo>
                <a:cubicBezTo>
                  <a:pt x="1053365" y="687231"/>
                  <a:pt x="1180837" y="715210"/>
                  <a:pt x="1286577" y="763126"/>
                </a:cubicBezTo>
                <a:lnTo>
                  <a:pt x="1334784" y="787305"/>
                </a:lnTo>
                <a:lnTo>
                  <a:pt x="1339097" y="782901"/>
                </a:lnTo>
                <a:lnTo>
                  <a:pt x="1348633" y="791923"/>
                </a:lnTo>
                <a:cubicBezTo>
                  <a:pt x="1453177" y="881548"/>
                  <a:pt x="1611390" y="938676"/>
                  <a:pt x="1788462" y="938676"/>
                </a:cubicBezTo>
                <a:cubicBezTo>
                  <a:pt x="1956311" y="938676"/>
                  <a:pt x="2107216" y="887343"/>
                  <a:pt x="2211525" y="805658"/>
                </a:cubicBezTo>
                <a:lnTo>
                  <a:pt x="2211776" y="805449"/>
                </a:lnTo>
                <a:lnTo>
                  <a:pt x="2213268" y="803869"/>
                </a:lnTo>
                <a:cubicBezTo>
                  <a:pt x="2221788" y="795492"/>
                  <a:pt x="2230723" y="787321"/>
                  <a:pt x="2240054" y="779368"/>
                </a:cubicBezTo>
                <a:lnTo>
                  <a:pt x="2253310" y="768829"/>
                </a:lnTo>
                <a:lnTo>
                  <a:pt x="2270799" y="748176"/>
                </a:lnTo>
                <a:lnTo>
                  <a:pt x="2263108" y="761039"/>
                </a:lnTo>
                <a:lnTo>
                  <a:pt x="2269218" y="756181"/>
                </a:lnTo>
                <a:cubicBezTo>
                  <a:pt x="2390462" y="666166"/>
                  <a:pt x="2565867" y="609600"/>
                  <a:pt x="2760969" y="609600"/>
                </a:cubicBezTo>
                <a:cubicBezTo>
                  <a:pt x="2898184" y="609600"/>
                  <a:pt x="3025656" y="637579"/>
                  <a:pt x="3131397" y="685495"/>
                </a:cubicBezTo>
                <a:lnTo>
                  <a:pt x="3179603" y="709674"/>
                </a:lnTo>
                <a:lnTo>
                  <a:pt x="3183917" y="705270"/>
                </a:lnTo>
                <a:lnTo>
                  <a:pt x="3193452" y="714292"/>
                </a:lnTo>
                <a:cubicBezTo>
                  <a:pt x="3297996" y="803917"/>
                  <a:pt x="3456210" y="861044"/>
                  <a:pt x="3633281" y="861044"/>
                </a:cubicBezTo>
                <a:cubicBezTo>
                  <a:pt x="3825109" y="861044"/>
                  <a:pt x="3994805" y="793999"/>
                  <a:pt x="4098109" y="691222"/>
                </a:cubicBezTo>
                <a:lnTo>
                  <a:pt x="4115618" y="670545"/>
                </a:lnTo>
                <a:lnTo>
                  <a:pt x="4097935" y="700118"/>
                </a:lnTo>
                <a:cubicBezTo>
                  <a:pt x="3989524" y="846446"/>
                  <a:pt x="3764404" y="947008"/>
                  <a:pt x="3504268" y="947008"/>
                </a:cubicBezTo>
                <a:cubicBezTo>
                  <a:pt x="3367054" y="947008"/>
                  <a:pt x="3239582" y="919029"/>
                  <a:pt x="3133841" y="871112"/>
                </a:cubicBezTo>
                <a:lnTo>
                  <a:pt x="3085635" y="846933"/>
                </a:lnTo>
                <a:lnTo>
                  <a:pt x="3081321" y="851338"/>
                </a:lnTo>
                <a:lnTo>
                  <a:pt x="3071785" y="842316"/>
                </a:lnTo>
                <a:cubicBezTo>
                  <a:pt x="2967241" y="752691"/>
                  <a:pt x="2809028" y="695564"/>
                  <a:pt x="2631956" y="695564"/>
                </a:cubicBezTo>
                <a:cubicBezTo>
                  <a:pt x="2464107" y="695564"/>
                  <a:pt x="2313203" y="746895"/>
                  <a:pt x="2208894" y="828580"/>
                </a:cubicBezTo>
                <a:lnTo>
                  <a:pt x="2208643" y="828789"/>
                </a:lnTo>
                <a:lnTo>
                  <a:pt x="2207150" y="830370"/>
                </a:lnTo>
                <a:cubicBezTo>
                  <a:pt x="2198631" y="838747"/>
                  <a:pt x="2189696" y="846918"/>
                  <a:pt x="2180364" y="854870"/>
                </a:cubicBezTo>
                <a:lnTo>
                  <a:pt x="2167109" y="865409"/>
                </a:lnTo>
                <a:lnTo>
                  <a:pt x="2149619" y="886062"/>
                </a:lnTo>
                <a:lnTo>
                  <a:pt x="2157311" y="873200"/>
                </a:lnTo>
                <a:lnTo>
                  <a:pt x="2151201" y="878058"/>
                </a:lnTo>
                <a:cubicBezTo>
                  <a:pt x="2029956" y="968074"/>
                  <a:pt x="1854551" y="1024639"/>
                  <a:pt x="1659449" y="1024639"/>
                </a:cubicBezTo>
                <a:cubicBezTo>
                  <a:pt x="1522234" y="1024639"/>
                  <a:pt x="1394762" y="996660"/>
                  <a:pt x="1289022" y="948744"/>
                </a:cubicBezTo>
                <a:lnTo>
                  <a:pt x="1240816" y="924565"/>
                </a:lnTo>
                <a:lnTo>
                  <a:pt x="1236502" y="928969"/>
                </a:lnTo>
                <a:lnTo>
                  <a:pt x="1226966" y="919947"/>
                </a:lnTo>
                <a:cubicBezTo>
                  <a:pt x="1122422" y="830322"/>
                  <a:pt x="964209" y="773195"/>
                  <a:pt x="787137" y="773195"/>
                </a:cubicBezTo>
                <a:cubicBezTo>
                  <a:pt x="595309" y="773195"/>
                  <a:pt x="425614" y="840240"/>
                  <a:pt x="322310" y="943017"/>
                </a:cubicBezTo>
                <a:close/>
                <a:moveTo>
                  <a:pt x="152401" y="1116094"/>
                </a:moveTo>
                <a:lnTo>
                  <a:pt x="170084" y="1086521"/>
                </a:lnTo>
                <a:cubicBezTo>
                  <a:pt x="278495" y="940193"/>
                  <a:pt x="503615" y="839631"/>
                  <a:pt x="763751" y="839631"/>
                </a:cubicBezTo>
                <a:cubicBezTo>
                  <a:pt x="900965" y="839631"/>
                  <a:pt x="1028437" y="867610"/>
                  <a:pt x="1134178" y="915527"/>
                </a:cubicBezTo>
                <a:lnTo>
                  <a:pt x="1182384" y="939706"/>
                </a:lnTo>
                <a:lnTo>
                  <a:pt x="1186697" y="935301"/>
                </a:lnTo>
                <a:lnTo>
                  <a:pt x="1196233" y="944323"/>
                </a:lnTo>
                <a:cubicBezTo>
                  <a:pt x="1300777" y="1033949"/>
                  <a:pt x="1458990" y="1091076"/>
                  <a:pt x="1636062" y="1091076"/>
                </a:cubicBezTo>
                <a:cubicBezTo>
                  <a:pt x="1803911" y="1091076"/>
                  <a:pt x="1954816" y="1039744"/>
                  <a:pt x="2059125" y="958059"/>
                </a:cubicBezTo>
                <a:lnTo>
                  <a:pt x="2059376" y="957850"/>
                </a:lnTo>
                <a:lnTo>
                  <a:pt x="2060868" y="956269"/>
                </a:lnTo>
                <a:cubicBezTo>
                  <a:pt x="2069388" y="947892"/>
                  <a:pt x="2078323" y="939721"/>
                  <a:pt x="2087654" y="931769"/>
                </a:cubicBezTo>
                <a:lnTo>
                  <a:pt x="2100910" y="921229"/>
                </a:lnTo>
                <a:lnTo>
                  <a:pt x="2118399" y="900576"/>
                </a:lnTo>
                <a:lnTo>
                  <a:pt x="2110708" y="913439"/>
                </a:lnTo>
                <a:lnTo>
                  <a:pt x="2116818" y="908581"/>
                </a:lnTo>
                <a:cubicBezTo>
                  <a:pt x="2238062" y="818566"/>
                  <a:pt x="2413467" y="762000"/>
                  <a:pt x="2608569" y="762000"/>
                </a:cubicBezTo>
                <a:cubicBezTo>
                  <a:pt x="2745784" y="762000"/>
                  <a:pt x="2873256" y="789979"/>
                  <a:pt x="2978997" y="837895"/>
                </a:cubicBezTo>
                <a:lnTo>
                  <a:pt x="3027203" y="862074"/>
                </a:lnTo>
                <a:lnTo>
                  <a:pt x="3031517" y="857670"/>
                </a:lnTo>
                <a:lnTo>
                  <a:pt x="3041052" y="866692"/>
                </a:lnTo>
                <a:cubicBezTo>
                  <a:pt x="3145596" y="956318"/>
                  <a:pt x="3303810" y="1013445"/>
                  <a:pt x="3480881" y="1013445"/>
                </a:cubicBezTo>
                <a:cubicBezTo>
                  <a:pt x="3672709" y="1013445"/>
                  <a:pt x="3842405" y="946399"/>
                  <a:pt x="3945709" y="843622"/>
                </a:cubicBezTo>
                <a:lnTo>
                  <a:pt x="3963218" y="822945"/>
                </a:lnTo>
                <a:lnTo>
                  <a:pt x="3945535" y="852518"/>
                </a:lnTo>
                <a:cubicBezTo>
                  <a:pt x="3837124" y="998847"/>
                  <a:pt x="3612004" y="1099408"/>
                  <a:pt x="3351868" y="1099408"/>
                </a:cubicBezTo>
                <a:cubicBezTo>
                  <a:pt x="3214653" y="1099408"/>
                  <a:pt x="3087182" y="1071429"/>
                  <a:pt x="2981441" y="1023513"/>
                </a:cubicBezTo>
                <a:lnTo>
                  <a:pt x="2933235" y="999334"/>
                </a:lnTo>
                <a:lnTo>
                  <a:pt x="2928921" y="1003738"/>
                </a:lnTo>
                <a:lnTo>
                  <a:pt x="2919385" y="994716"/>
                </a:lnTo>
                <a:cubicBezTo>
                  <a:pt x="2814841" y="905091"/>
                  <a:pt x="2656628" y="847964"/>
                  <a:pt x="2479556" y="847964"/>
                </a:cubicBezTo>
                <a:cubicBezTo>
                  <a:pt x="2311707" y="847964"/>
                  <a:pt x="2160803" y="899295"/>
                  <a:pt x="2056494" y="980981"/>
                </a:cubicBezTo>
                <a:lnTo>
                  <a:pt x="2056243" y="981190"/>
                </a:lnTo>
                <a:lnTo>
                  <a:pt x="2054750" y="982770"/>
                </a:lnTo>
                <a:cubicBezTo>
                  <a:pt x="2046231" y="991147"/>
                  <a:pt x="2037296" y="999318"/>
                  <a:pt x="2027964" y="1007271"/>
                </a:cubicBezTo>
                <a:lnTo>
                  <a:pt x="2014709" y="1017810"/>
                </a:lnTo>
                <a:lnTo>
                  <a:pt x="1997219" y="1038463"/>
                </a:lnTo>
                <a:lnTo>
                  <a:pt x="2004911" y="1025600"/>
                </a:lnTo>
                <a:lnTo>
                  <a:pt x="1998801" y="1030458"/>
                </a:lnTo>
                <a:cubicBezTo>
                  <a:pt x="1877556" y="1120474"/>
                  <a:pt x="1702151" y="1177039"/>
                  <a:pt x="1507049" y="1177039"/>
                </a:cubicBezTo>
                <a:cubicBezTo>
                  <a:pt x="1369834" y="1177039"/>
                  <a:pt x="1242362" y="1149060"/>
                  <a:pt x="1136622" y="1101144"/>
                </a:cubicBezTo>
                <a:lnTo>
                  <a:pt x="1088416" y="1076965"/>
                </a:lnTo>
                <a:lnTo>
                  <a:pt x="1084102" y="1081369"/>
                </a:lnTo>
                <a:lnTo>
                  <a:pt x="1074566" y="1072347"/>
                </a:lnTo>
                <a:cubicBezTo>
                  <a:pt x="970022" y="982722"/>
                  <a:pt x="811809" y="925595"/>
                  <a:pt x="634737" y="925595"/>
                </a:cubicBezTo>
                <a:cubicBezTo>
                  <a:pt x="442909" y="925595"/>
                  <a:pt x="273214" y="992640"/>
                  <a:pt x="169910" y="1095417"/>
                </a:cubicBezTo>
                <a:close/>
                <a:moveTo>
                  <a:pt x="0" y="1268494"/>
                </a:moveTo>
                <a:lnTo>
                  <a:pt x="17684" y="1238921"/>
                </a:lnTo>
                <a:cubicBezTo>
                  <a:pt x="126095" y="1092593"/>
                  <a:pt x="351214" y="992031"/>
                  <a:pt x="611350" y="992031"/>
                </a:cubicBezTo>
                <a:cubicBezTo>
                  <a:pt x="748565" y="992031"/>
                  <a:pt x="876037" y="1020010"/>
                  <a:pt x="981778" y="1067927"/>
                </a:cubicBezTo>
                <a:lnTo>
                  <a:pt x="1029984" y="1092106"/>
                </a:lnTo>
                <a:lnTo>
                  <a:pt x="1034298" y="1087701"/>
                </a:lnTo>
                <a:lnTo>
                  <a:pt x="1043833" y="1096723"/>
                </a:lnTo>
                <a:cubicBezTo>
                  <a:pt x="1148377" y="1186349"/>
                  <a:pt x="1306590" y="1243476"/>
                  <a:pt x="1483662" y="1243476"/>
                </a:cubicBezTo>
                <a:cubicBezTo>
                  <a:pt x="1651511" y="1243476"/>
                  <a:pt x="1802416" y="1192144"/>
                  <a:pt x="1906725" y="1110459"/>
                </a:cubicBezTo>
                <a:lnTo>
                  <a:pt x="1906976" y="1110250"/>
                </a:lnTo>
                <a:lnTo>
                  <a:pt x="1908468" y="1108669"/>
                </a:lnTo>
                <a:cubicBezTo>
                  <a:pt x="1916988" y="1100292"/>
                  <a:pt x="1925923" y="1092121"/>
                  <a:pt x="1935254" y="1084169"/>
                </a:cubicBezTo>
                <a:lnTo>
                  <a:pt x="1948510" y="1073629"/>
                </a:lnTo>
                <a:lnTo>
                  <a:pt x="1965999" y="1052977"/>
                </a:lnTo>
                <a:lnTo>
                  <a:pt x="1958308" y="1065839"/>
                </a:lnTo>
                <a:lnTo>
                  <a:pt x="1964418" y="1060981"/>
                </a:lnTo>
                <a:cubicBezTo>
                  <a:pt x="2085662" y="970966"/>
                  <a:pt x="2261067" y="914400"/>
                  <a:pt x="2456169" y="914400"/>
                </a:cubicBezTo>
                <a:cubicBezTo>
                  <a:pt x="2593384" y="914400"/>
                  <a:pt x="2720856" y="942379"/>
                  <a:pt x="2826597" y="990296"/>
                </a:cubicBezTo>
                <a:lnTo>
                  <a:pt x="2874803" y="1014475"/>
                </a:lnTo>
                <a:lnTo>
                  <a:pt x="2879117" y="1010070"/>
                </a:lnTo>
                <a:lnTo>
                  <a:pt x="2888652" y="1019092"/>
                </a:lnTo>
                <a:cubicBezTo>
                  <a:pt x="2993196" y="1108718"/>
                  <a:pt x="3151410" y="1165845"/>
                  <a:pt x="3328481" y="1165845"/>
                </a:cubicBezTo>
                <a:cubicBezTo>
                  <a:pt x="3520309" y="1165845"/>
                  <a:pt x="3690005" y="1098799"/>
                  <a:pt x="3793309" y="996023"/>
                </a:cubicBezTo>
                <a:lnTo>
                  <a:pt x="3810818" y="975345"/>
                </a:lnTo>
                <a:lnTo>
                  <a:pt x="3793135" y="1004918"/>
                </a:lnTo>
                <a:cubicBezTo>
                  <a:pt x="3684724" y="1151247"/>
                  <a:pt x="3459604" y="1251808"/>
                  <a:pt x="3199468" y="1251808"/>
                </a:cubicBezTo>
                <a:cubicBezTo>
                  <a:pt x="3062253" y="1251808"/>
                  <a:pt x="2934782" y="1223829"/>
                  <a:pt x="2829041" y="1175913"/>
                </a:cubicBezTo>
                <a:lnTo>
                  <a:pt x="2780835" y="1151734"/>
                </a:lnTo>
                <a:lnTo>
                  <a:pt x="2776521" y="1156138"/>
                </a:lnTo>
                <a:lnTo>
                  <a:pt x="2766985" y="1147116"/>
                </a:lnTo>
                <a:cubicBezTo>
                  <a:pt x="2662441" y="1057491"/>
                  <a:pt x="2504228" y="1000364"/>
                  <a:pt x="2327156" y="1000364"/>
                </a:cubicBezTo>
                <a:cubicBezTo>
                  <a:pt x="2159307" y="1000364"/>
                  <a:pt x="2008403" y="1051695"/>
                  <a:pt x="1904094" y="1133381"/>
                </a:cubicBezTo>
                <a:lnTo>
                  <a:pt x="1903843" y="1133590"/>
                </a:lnTo>
                <a:lnTo>
                  <a:pt x="1902350" y="1135170"/>
                </a:lnTo>
                <a:cubicBezTo>
                  <a:pt x="1893831" y="1143547"/>
                  <a:pt x="1884896" y="1151718"/>
                  <a:pt x="1875564" y="1159671"/>
                </a:cubicBezTo>
                <a:lnTo>
                  <a:pt x="1862309" y="1170210"/>
                </a:lnTo>
                <a:lnTo>
                  <a:pt x="1844819" y="1190863"/>
                </a:lnTo>
                <a:lnTo>
                  <a:pt x="1852511" y="1178000"/>
                </a:lnTo>
                <a:lnTo>
                  <a:pt x="1846401" y="1182858"/>
                </a:lnTo>
                <a:cubicBezTo>
                  <a:pt x="1725156" y="1272874"/>
                  <a:pt x="1549751" y="1329439"/>
                  <a:pt x="1354649" y="1329439"/>
                </a:cubicBezTo>
                <a:cubicBezTo>
                  <a:pt x="1217434" y="1329439"/>
                  <a:pt x="1089963" y="1301460"/>
                  <a:pt x="984222" y="1253544"/>
                </a:cubicBezTo>
                <a:lnTo>
                  <a:pt x="936016" y="1229365"/>
                </a:lnTo>
                <a:lnTo>
                  <a:pt x="931702" y="1233769"/>
                </a:lnTo>
                <a:lnTo>
                  <a:pt x="922167" y="1224747"/>
                </a:lnTo>
                <a:cubicBezTo>
                  <a:pt x="817622" y="1135122"/>
                  <a:pt x="659409" y="1077995"/>
                  <a:pt x="482337" y="1077995"/>
                </a:cubicBezTo>
                <a:cubicBezTo>
                  <a:pt x="290509" y="1077995"/>
                  <a:pt x="120814" y="1145040"/>
                  <a:pt x="17510" y="1247817"/>
                </a:cubicBezTo>
                <a:close/>
              </a:path>
            </a:pathLst>
          </a:custGeom>
          <a:gradFill>
            <a:gsLst>
              <a:gs pos="7000">
                <a:srgbClr val="FFC000"/>
              </a:gs>
              <a:gs pos="13000">
                <a:schemeClr val="accent6">
                  <a:lumMod val="76000"/>
                </a:schemeClr>
              </a:gs>
              <a:gs pos="29996">
                <a:srgbClr val="1B230D"/>
              </a:gs>
              <a:gs pos="27000">
                <a:schemeClr val="tx2">
                  <a:lumMod val="10000"/>
                </a:schemeClr>
              </a:gs>
              <a:gs pos="42000">
                <a:srgbClr val="66FF33">
                  <a:lumMod val="20000"/>
                </a:srgbClr>
              </a:gs>
              <a:gs pos="86000">
                <a:srgbClr val="9FFFEF"/>
              </a:gs>
              <a:gs pos="63000">
                <a:srgbClr val="00B0F0">
                  <a:lumMod val="60000"/>
                </a:srgbClr>
              </a:gs>
              <a:gs pos="100000">
                <a:srgbClr val="002060">
                  <a:lumMod val="50000"/>
                </a:srgbClr>
              </a:gs>
            </a:gsLst>
            <a:path path="rect">
              <a:fillToRect l="50000" t="50000" r="50000" b="50000"/>
            </a:path>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5"/>
          <p:cNvSpPr/>
          <p:nvPr/>
        </p:nvSpPr>
        <p:spPr>
          <a:xfrm rot="2015784">
            <a:off x="503878" y="1091024"/>
            <a:ext cx="4584230" cy="2122706"/>
          </a:xfrm>
          <a:custGeom>
            <a:avLst/>
            <a:gdLst>
              <a:gd name="connsiteX0" fmla="*/ 914400 w 4725218"/>
              <a:gd name="connsiteY0" fmla="*/ 354094 h 1329439"/>
              <a:gd name="connsiteX1" fmla="*/ 932083 w 4725218"/>
              <a:gd name="connsiteY1" fmla="*/ 324521 h 1329439"/>
              <a:gd name="connsiteX2" fmla="*/ 1525750 w 4725218"/>
              <a:gd name="connsiteY2" fmla="*/ 77631 h 1329439"/>
              <a:gd name="connsiteX3" fmla="*/ 1896177 w 4725218"/>
              <a:gd name="connsiteY3" fmla="*/ 153526 h 1329439"/>
              <a:gd name="connsiteX4" fmla="*/ 1944384 w 4725218"/>
              <a:gd name="connsiteY4" fmla="*/ 177705 h 1329439"/>
              <a:gd name="connsiteX5" fmla="*/ 1948697 w 4725218"/>
              <a:gd name="connsiteY5" fmla="*/ 173301 h 1329439"/>
              <a:gd name="connsiteX6" fmla="*/ 1958233 w 4725218"/>
              <a:gd name="connsiteY6" fmla="*/ 182323 h 1329439"/>
              <a:gd name="connsiteX7" fmla="*/ 2398062 w 4725218"/>
              <a:gd name="connsiteY7" fmla="*/ 329075 h 1329439"/>
              <a:gd name="connsiteX8" fmla="*/ 2821125 w 4725218"/>
              <a:gd name="connsiteY8" fmla="*/ 196058 h 1329439"/>
              <a:gd name="connsiteX9" fmla="*/ 2821376 w 4725218"/>
              <a:gd name="connsiteY9" fmla="*/ 195849 h 1329439"/>
              <a:gd name="connsiteX10" fmla="*/ 2822868 w 4725218"/>
              <a:gd name="connsiteY10" fmla="*/ 194269 h 1329439"/>
              <a:gd name="connsiteX11" fmla="*/ 2849654 w 4725218"/>
              <a:gd name="connsiteY11" fmla="*/ 169768 h 1329439"/>
              <a:gd name="connsiteX12" fmla="*/ 2862910 w 4725218"/>
              <a:gd name="connsiteY12" fmla="*/ 159229 h 1329439"/>
              <a:gd name="connsiteX13" fmla="*/ 2880399 w 4725218"/>
              <a:gd name="connsiteY13" fmla="*/ 138576 h 1329439"/>
              <a:gd name="connsiteX14" fmla="*/ 2872708 w 4725218"/>
              <a:gd name="connsiteY14" fmla="*/ 151439 h 1329439"/>
              <a:gd name="connsiteX15" fmla="*/ 2878818 w 4725218"/>
              <a:gd name="connsiteY15" fmla="*/ 146581 h 1329439"/>
              <a:gd name="connsiteX16" fmla="*/ 3370570 w 4725218"/>
              <a:gd name="connsiteY16" fmla="*/ 0 h 1329439"/>
              <a:gd name="connsiteX17" fmla="*/ 3740997 w 4725218"/>
              <a:gd name="connsiteY17" fmla="*/ 75895 h 1329439"/>
              <a:gd name="connsiteX18" fmla="*/ 3789203 w 4725218"/>
              <a:gd name="connsiteY18" fmla="*/ 100074 h 1329439"/>
              <a:gd name="connsiteX19" fmla="*/ 3793517 w 4725218"/>
              <a:gd name="connsiteY19" fmla="*/ 95670 h 1329439"/>
              <a:gd name="connsiteX20" fmla="*/ 3803052 w 4725218"/>
              <a:gd name="connsiteY20" fmla="*/ 104692 h 1329439"/>
              <a:gd name="connsiteX21" fmla="*/ 4242881 w 4725218"/>
              <a:gd name="connsiteY21" fmla="*/ 251444 h 1329439"/>
              <a:gd name="connsiteX22" fmla="*/ 4707709 w 4725218"/>
              <a:gd name="connsiteY22" fmla="*/ 81622 h 1329439"/>
              <a:gd name="connsiteX23" fmla="*/ 4725218 w 4725218"/>
              <a:gd name="connsiteY23" fmla="*/ 60945 h 1329439"/>
              <a:gd name="connsiteX24" fmla="*/ 4707535 w 4725218"/>
              <a:gd name="connsiteY24" fmla="*/ 90518 h 1329439"/>
              <a:gd name="connsiteX25" fmla="*/ 4113868 w 4725218"/>
              <a:gd name="connsiteY25" fmla="*/ 337408 h 1329439"/>
              <a:gd name="connsiteX26" fmla="*/ 3743441 w 4725218"/>
              <a:gd name="connsiteY26" fmla="*/ 261512 h 1329439"/>
              <a:gd name="connsiteX27" fmla="*/ 3695235 w 4725218"/>
              <a:gd name="connsiteY27" fmla="*/ 237333 h 1329439"/>
              <a:gd name="connsiteX28" fmla="*/ 3690921 w 4725218"/>
              <a:gd name="connsiteY28" fmla="*/ 241738 h 1329439"/>
              <a:gd name="connsiteX29" fmla="*/ 3681386 w 4725218"/>
              <a:gd name="connsiteY29" fmla="*/ 232716 h 1329439"/>
              <a:gd name="connsiteX30" fmla="*/ 3241557 w 4725218"/>
              <a:gd name="connsiteY30" fmla="*/ 85964 h 1329439"/>
              <a:gd name="connsiteX31" fmla="*/ 2818494 w 4725218"/>
              <a:gd name="connsiteY31" fmla="*/ 218980 h 1329439"/>
              <a:gd name="connsiteX32" fmla="*/ 2818243 w 4725218"/>
              <a:gd name="connsiteY32" fmla="*/ 219189 h 1329439"/>
              <a:gd name="connsiteX33" fmla="*/ 2816750 w 4725218"/>
              <a:gd name="connsiteY33" fmla="*/ 220770 h 1329439"/>
              <a:gd name="connsiteX34" fmla="*/ 2789964 w 4725218"/>
              <a:gd name="connsiteY34" fmla="*/ 245270 h 1329439"/>
              <a:gd name="connsiteX35" fmla="*/ 2776709 w 4725218"/>
              <a:gd name="connsiteY35" fmla="*/ 255809 h 1329439"/>
              <a:gd name="connsiteX36" fmla="*/ 2759219 w 4725218"/>
              <a:gd name="connsiteY36" fmla="*/ 276462 h 1329439"/>
              <a:gd name="connsiteX37" fmla="*/ 2766911 w 4725218"/>
              <a:gd name="connsiteY37" fmla="*/ 263600 h 1329439"/>
              <a:gd name="connsiteX38" fmla="*/ 2760801 w 4725218"/>
              <a:gd name="connsiteY38" fmla="*/ 268458 h 1329439"/>
              <a:gd name="connsiteX39" fmla="*/ 2269049 w 4725218"/>
              <a:gd name="connsiteY39" fmla="*/ 415039 h 1329439"/>
              <a:gd name="connsiteX40" fmla="*/ 1898622 w 4725218"/>
              <a:gd name="connsiteY40" fmla="*/ 339143 h 1329439"/>
              <a:gd name="connsiteX41" fmla="*/ 1850416 w 4725218"/>
              <a:gd name="connsiteY41" fmla="*/ 314964 h 1329439"/>
              <a:gd name="connsiteX42" fmla="*/ 1846102 w 4725218"/>
              <a:gd name="connsiteY42" fmla="*/ 319369 h 1329439"/>
              <a:gd name="connsiteX43" fmla="*/ 1836566 w 4725218"/>
              <a:gd name="connsiteY43" fmla="*/ 310347 h 1329439"/>
              <a:gd name="connsiteX44" fmla="*/ 1396737 w 4725218"/>
              <a:gd name="connsiteY44" fmla="*/ 163595 h 1329439"/>
              <a:gd name="connsiteX45" fmla="*/ 931910 w 4725218"/>
              <a:gd name="connsiteY45" fmla="*/ 333416 h 1329439"/>
              <a:gd name="connsiteX46" fmla="*/ 762000 w 4725218"/>
              <a:gd name="connsiteY46" fmla="*/ 506494 h 1329439"/>
              <a:gd name="connsiteX47" fmla="*/ 779683 w 4725218"/>
              <a:gd name="connsiteY47" fmla="*/ 476921 h 1329439"/>
              <a:gd name="connsiteX48" fmla="*/ 1373350 w 4725218"/>
              <a:gd name="connsiteY48" fmla="*/ 230031 h 1329439"/>
              <a:gd name="connsiteX49" fmla="*/ 1743777 w 4725218"/>
              <a:gd name="connsiteY49" fmla="*/ 305926 h 1329439"/>
              <a:gd name="connsiteX50" fmla="*/ 1791984 w 4725218"/>
              <a:gd name="connsiteY50" fmla="*/ 330105 h 1329439"/>
              <a:gd name="connsiteX51" fmla="*/ 1796297 w 4725218"/>
              <a:gd name="connsiteY51" fmla="*/ 325701 h 1329439"/>
              <a:gd name="connsiteX52" fmla="*/ 1805833 w 4725218"/>
              <a:gd name="connsiteY52" fmla="*/ 334723 h 1329439"/>
              <a:gd name="connsiteX53" fmla="*/ 2245662 w 4725218"/>
              <a:gd name="connsiteY53" fmla="*/ 481475 h 1329439"/>
              <a:gd name="connsiteX54" fmla="*/ 2668725 w 4725218"/>
              <a:gd name="connsiteY54" fmla="*/ 348458 h 1329439"/>
              <a:gd name="connsiteX55" fmla="*/ 2668976 w 4725218"/>
              <a:gd name="connsiteY55" fmla="*/ 348249 h 1329439"/>
              <a:gd name="connsiteX56" fmla="*/ 2670468 w 4725218"/>
              <a:gd name="connsiteY56" fmla="*/ 346669 h 1329439"/>
              <a:gd name="connsiteX57" fmla="*/ 2697254 w 4725218"/>
              <a:gd name="connsiteY57" fmla="*/ 322168 h 1329439"/>
              <a:gd name="connsiteX58" fmla="*/ 2710510 w 4725218"/>
              <a:gd name="connsiteY58" fmla="*/ 311629 h 1329439"/>
              <a:gd name="connsiteX59" fmla="*/ 2727999 w 4725218"/>
              <a:gd name="connsiteY59" fmla="*/ 290976 h 1329439"/>
              <a:gd name="connsiteX60" fmla="*/ 2720308 w 4725218"/>
              <a:gd name="connsiteY60" fmla="*/ 303839 h 1329439"/>
              <a:gd name="connsiteX61" fmla="*/ 2726418 w 4725218"/>
              <a:gd name="connsiteY61" fmla="*/ 298981 h 1329439"/>
              <a:gd name="connsiteX62" fmla="*/ 3218169 w 4725218"/>
              <a:gd name="connsiteY62" fmla="*/ 152400 h 1329439"/>
              <a:gd name="connsiteX63" fmla="*/ 3588597 w 4725218"/>
              <a:gd name="connsiteY63" fmla="*/ 228295 h 1329439"/>
              <a:gd name="connsiteX64" fmla="*/ 3636803 w 4725218"/>
              <a:gd name="connsiteY64" fmla="*/ 252474 h 1329439"/>
              <a:gd name="connsiteX65" fmla="*/ 3641117 w 4725218"/>
              <a:gd name="connsiteY65" fmla="*/ 248070 h 1329439"/>
              <a:gd name="connsiteX66" fmla="*/ 3650652 w 4725218"/>
              <a:gd name="connsiteY66" fmla="*/ 257092 h 1329439"/>
              <a:gd name="connsiteX67" fmla="*/ 4090481 w 4725218"/>
              <a:gd name="connsiteY67" fmla="*/ 403844 h 1329439"/>
              <a:gd name="connsiteX68" fmla="*/ 4555309 w 4725218"/>
              <a:gd name="connsiteY68" fmla="*/ 234022 h 1329439"/>
              <a:gd name="connsiteX69" fmla="*/ 4572818 w 4725218"/>
              <a:gd name="connsiteY69" fmla="*/ 213345 h 1329439"/>
              <a:gd name="connsiteX70" fmla="*/ 4555135 w 4725218"/>
              <a:gd name="connsiteY70" fmla="*/ 242918 h 1329439"/>
              <a:gd name="connsiteX71" fmla="*/ 3961468 w 4725218"/>
              <a:gd name="connsiteY71" fmla="*/ 489808 h 1329439"/>
              <a:gd name="connsiteX72" fmla="*/ 3591041 w 4725218"/>
              <a:gd name="connsiteY72" fmla="*/ 413912 h 1329439"/>
              <a:gd name="connsiteX73" fmla="*/ 3542835 w 4725218"/>
              <a:gd name="connsiteY73" fmla="*/ 389733 h 1329439"/>
              <a:gd name="connsiteX74" fmla="*/ 3538521 w 4725218"/>
              <a:gd name="connsiteY74" fmla="*/ 394138 h 1329439"/>
              <a:gd name="connsiteX75" fmla="*/ 3528986 w 4725218"/>
              <a:gd name="connsiteY75" fmla="*/ 385116 h 1329439"/>
              <a:gd name="connsiteX76" fmla="*/ 3089156 w 4725218"/>
              <a:gd name="connsiteY76" fmla="*/ 238364 h 1329439"/>
              <a:gd name="connsiteX77" fmla="*/ 2666094 w 4725218"/>
              <a:gd name="connsiteY77" fmla="*/ 371380 h 1329439"/>
              <a:gd name="connsiteX78" fmla="*/ 2665843 w 4725218"/>
              <a:gd name="connsiteY78" fmla="*/ 371589 h 1329439"/>
              <a:gd name="connsiteX79" fmla="*/ 2664350 w 4725218"/>
              <a:gd name="connsiteY79" fmla="*/ 373170 h 1329439"/>
              <a:gd name="connsiteX80" fmla="*/ 2637564 w 4725218"/>
              <a:gd name="connsiteY80" fmla="*/ 397670 h 1329439"/>
              <a:gd name="connsiteX81" fmla="*/ 2624309 w 4725218"/>
              <a:gd name="connsiteY81" fmla="*/ 408209 h 1329439"/>
              <a:gd name="connsiteX82" fmla="*/ 2606819 w 4725218"/>
              <a:gd name="connsiteY82" fmla="*/ 428862 h 1329439"/>
              <a:gd name="connsiteX83" fmla="*/ 2614511 w 4725218"/>
              <a:gd name="connsiteY83" fmla="*/ 416000 h 1329439"/>
              <a:gd name="connsiteX84" fmla="*/ 2608401 w 4725218"/>
              <a:gd name="connsiteY84" fmla="*/ 420858 h 1329439"/>
              <a:gd name="connsiteX85" fmla="*/ 2116649 w 4725218"/>
              <a:gd name="connsiteY85" fmla="*/ 567439 h 1329439"/>
              <a:gd name="connsiteX86" fmla="*/ 1746222 w 4725218"/>
              <a:gd name="connsiteY86" fmla="*/ 491543 h 1329439"/>
              <a:gd name="connsiteX87" fmla="*/ 1698016 w 4725218"/>
              <a:gd name="connsiteY87" fmla="*/ 467364 h 1329439"/>
              <a:gd name="connsiteX88" fmla="*/ 1693702 w 4725218"/>
              <a:gd name="connsiteY88" fmla="*/ 471769 h 1329439"/>
              <a:gd name="connsiteX89" fmla="*/ 1684166 w 4725218"/>
              <a:gd name="connsiteY89" fmla="*/ 462747 h 1329439"/>
              <a:gd name="connsiteX90" fmla="*/ 1244337 w 4725218"/>
              <a:gd name="connsiteY90" fmla="*/ 315995 h 1329439"/>
              <a:gd name="connsiteX91" fmla="*/ 779510 w 4725218"/>
              <a:gd name="connsiteY91" fmla="*/ 485816 h 1329439"/>
              <a:gd name="connsiteX92" fmla="*/ 609600 w 4725218"/>
              <a:gd name="connsiteY92" fmla="*/ 658894 h 1329439"/>
              <a:gd name="connsiteX93" fmla="*/ 627283 w 4725218"/>
              <a:gd name="connsiteY93" fmla="*/ 629321 h 1329439"/>
              <a:gd name="connsiteX94" fmla="*/ 1220950 w 4725218"/>
              <a:gd name="connsiteY94" fmla="*/ 382431 h 1329439"/>
              <a:gd name="connsiteX95" fmla="*/ 1591377 w 4725218"/>
              <a:gd name="connsiteY95" fmla="*/ 458326 h 1329439"/>
              <a:gd name="connsiteX96" fmla="*/ 1639584 w 4725218"/>
              <a:gd name="connsiteY96" fmla="*/ 482505 h 1329439"/>
              <a:gd name="connsiteX97" fmla="*/ 1643897 w 4725218"/>
              <a:gd name="connsiteY97" fmla="*/ 478101 h 1329439"/>
              <a:gd name="connsiteX98" fmla="*/ 1653433 w 4725218"/>
              <a:gd name="connsiteY98" fmla="*/ 487123 h 1329439"/>
              <a:gd name="connsiteX99" fmla="*/ 2093262 w 4725218"/>
              <a:gd name="connsiteY99" fmla="*/ 633875 h 1329439"/>
              <a:gd name="connsiteX100" fmla="*/ 2516325 w 4725218"/>
              <a:gd name="connsiteY100" fmla="*/ 500858 h 1329439"/>
              <a:gd name="connsiteX101" fmla="*/ 2516576 w 4725218"/>
              <a:gd name="connsiteY101" fmla="*/ 500649 h 1329439"/>
              <a:gd name="connsiteX102" fmla="*/ 2518068 w 4725218"/>
              <a:gd name="connsiteY102" fmla="*/ 499069 h 1329439"/>
              <a:gd name="connsiteX103" fmla="*/ 2544854 w 4725218"/>
              <a:gd name="connsiteY103" fmla="*/ 474568 h 1329439"/>
              <a:gd name="connsiteX104" fmla="*/ 2558110 w 4725218"/>
              <a:gd name="connsiteY104" fmla="*/ 464029 h 1329439"/>
              <a:gd name="connsiteX105" fmla="*/ 2575599 w 4725218"/>
              <a:gd name="connsiteY105" fmla="*/ 443376 h 1329439"/>
              <a:gd name="connsiteX106" fmla="*/ 2567908 w 4725218"/>
              <a:gd name="connsiteY106" fmla="*/ 456239 h 1329439"/>
              <a:gd name="connsiteX107" fmla="*/ 2574018 w 4725218"/>
              <a:gd name="connsiteY107" fmla="*/ 451381 h 1329439"/>
              <a:gd name="connsiteX108" fmla="*/ 3065769 w 4725218"/>
              <a:gd name="connsiteY108" fmla="*/ 304800 h 1329439"/>
              <a:gd name="connsiteX109" fmla="*/ 3436197 w 4725218"/>
              <a:gd name="connsiteY109" fmla="*/ 380695 h 1329439"/>
              <a:gd name="connsiteX110" fmla="*/ 3484403 w 4725218"/>
              <a:gd name="connsiteY110" fmla="*/ 404874 h 1329439"/>
              <a:gd name="connsiteX111" fmla="*/ 3488717 w 4725218"/>
              <a:gd name="connsiteY111" fmla="*/ 400470 h 1329439"/>
              <a:gd name="connsiteX112" fmla="*/ 3498252 w 4725218"/>
              <a:gd name="connsiteY112" fmla="*/ 409492 h 1329439"/>
              <a:gd name="connsiteX113" fmla="*/ 3938081 w 4725218"/>
              <a:gd name="connsiteY113" fmla="*/ 556244 h 1329439"/>
              <a:gd name="connsiteX114" fmla="*/ 4402909 w 4725218"/>
              <a:gd name="connsiteY114" fmla="*/ 386422 h 1329439"/>
              <a:gd name="connsiteX115" fmla="*/ 4420418 w 4725218"/>
              <a:gd name="connsiteY115" fmla="*/ 365745 h 1329439"/>
              <a:gd name="connsiteX116" fmla="*/ 4402735 w 4725218"/>
              <a:gd name="connsiteY116" fmla="*/ 395318 h 1329439"/>
              <a:gd name="connsiteX117" fmla="*/ 3809068 w 4725218"/>
              <a:gd name="connsiteY117" fmla="*/ 642208 h 1329439"/>
              <a:gd name="connsiteX118" fmla="*/ 3438641 w 4725218"/>
              <a:gd name="connsiteY118" fmla="*/ 566312 h 1329439"/>
              <a:gd name="connsiteX119" fmla="*/ 3390435 w 4725218"/>
              <a:gd name="connsiteY119" fmla="*/ 542133 h 1329439"/>
              <a:gd name="connsiteX120" fmla="*/ 3386121 w 4725218"/>
              <a:gd name="connsiteY120" fmla="*/ 546538 h 1329439"/>
              <a:gd name="connsiteX121" fmla="*/ 3376586 w 4725218"/>
              <a:gd name="connsiteY121" fmla="*/ 537516 h 1329439"/>
              <a:gd name="connsiteX122" fmla="*/ 2936756 w 4725218"/>
              <a:gd name="connsiteY122" fmla="*/ 390764 h 1329439"/>
              <a:gd name="connsiteX123" fmla="*/ 2513694 w 4725218"/>
              <a:gd name="connsiteY123" fmla="*/ 523780 h 1329439"/>
              <a:gd name="connsiteX124" fmla="*/ 2513443 w 4725218"/>
              <a:gd name="connsiteY124" fmla="*/ 523989 h 1329439"/>
              <a:gd name="connsiteX125" fmla="*/ 2511950 w 4725218"/>
              <a:gd name="connsiteY125" fmla="*/ 525570 h 1329439"/>
              <a:gd name="connsiteX126" fmla="*/ 2485164 w 4725218"/>
              <a:gd name="connsiteY126" fmla="*/ 550070 h 1329439"/>
              <a:gd name="connsiteX127" fmla="*/ 2471909 w 4725218"/>
              <a:gd name="connsiteY127" fmla="*/ 560609 h 1329439"/>
              <a:gd name="connsiteX128" fmla="*/ 2454419 w 4725218"/>
              <a:gd name="connsiteY128" fmla="*/ 581262 h 1329439"/>
              <a:gd name="connsiteX129" fmla="*/ 2462111 w 4725218"/>
              <a:gd name="connsiteY129" fmla="*/ 568400 h 1329439"/>
              <a:gd name="connsiteX130" fmla="*/ 2456001 w 4725218"/>
              <a:gd name="connsiteY130" fmla="*/ 573258 h 1329439"/>
              <a:gd name="connsiteX131" fmla="*/ 1964249 w 4725218"/>
              <a:gd name="connsiteY131" fmla="*/ 719839 h 1329439"/>
              <a:gd name="connsiteX132" fmla="*/ 1593822 w 4725218"/>
              <a:gd name="connsiteY132" fmla="*/ 643943 h 1329439"/>
              <a:gd name="connsiteX133" fmla="*/ 1545616 w 4725218"/>
              <a:gd name="connsiteY133" fmla="*/ 619764 h 1329439"/>
              <a:gd name="connsiteX134" fmla="*/ 1541302 w 4725218"/>
              <a:gd name="connsiteY134" fmla="*/ 624169 h 1329439"/>
              <a:gd name="connsiteX135" fmla="*/ 1531766 w 4725218"/>
              <a:gd name="connsiteY135" fmla="*/ 615147 h 1329439"/>
              <a:gd name="connsiteX136" fmla="*/ 1091937 w 4725218"/>
              <a:gd name="connsiteY136" fmla="*/ 468395 h 1329439"/>
              <a:gd name="connsiteX137" fmla="*/ 627110 w 4725218"/>
              <a:gd name="connsiteY137" fmla="*/ 638216 h 1329439"/>
              <a:gd name="connsiteX138" fmla="*/ 457201 w 4725218"/>
              <a:gd name="connsiteY138" fmla="*/ 811294 h 1329439"/>
              <a:gd name="connsiteX139" fmla="*/ 474883 w 4725218"/>
              <a:gd name="connsiteY139" fmla="*/ 781721 h 1329439"/>
              <a:gd name="connsiteX140" fmla="*/ 1068550 w 4725218"/>
              <a:gd name="connsiteY140" fmla="*/ 534831 h 1329439"/>
              <a:gd name="connsiteX141" fmla="*/ 1438977 w 4725218"/>
              <a:gd name="connsiteY141" fmla="*/ 610726 h 1329439"/>
              <a:gd name="connsiteX142" fmla="*/ 1487184 w 4725218"/>
              <a:gd name="connsiteY142" fmla="*/ 634905 h 1329439"/>
              <a:gd name="connsiteX143" fmla="*/ 1491497 w 4725218"/>
              <a:gd name="connsiteY143" fmla="*/ 630501 h 1329439"/>
              <a:gd name="connsiteX144" fmla="*/ 1501033 w 4725218"/>
              <a:gd name="connsiteY144" fmla="*/ 639523 h 1329439"/>
              <a:gd name="connsiteX145" fmla="*/ 1940862 w 4725218"/>
              <a:gd name="connsiteY145" fmla="*/ 786275 h 1329439"/>
              <a:gd name="connsiteX146" fmla="*/ 2363925 w 4725218"/>
              <a:gd name="connsiteY146" fmla="*/ 653258 h 1329439"/>
              <a:gd name="connsiteX147" fmla="*/ 2364176 w 4725218"/>
              <a:gd name="connsiteY147" fmla="*/ 653049 h 1329439"/>
              <a:gd name="connsiteX148" fmla="*/ 2365668 w 4725218"/>
              <a:gd name="connsiteY148" fmla="*/ 651469 h 1329439"/>
              <a:gd name="connsiteX149" fmla="*/ 2392454 w 4725218"/>
              <a:gd name="connsiteY149" fmla="*/ 626968 h 1329439"/>
              <a:gd name="connsiteX150" fmla="*/ 2405710 w 4725218"/>
              <a:gd name="connsiteY150" fmla="*/ 616429 h 1329439"/>
              <a:gd name="connsiteX151" fmla="*/ 2423199 w 4725218"/>
              <a:gd name="connsiteY151" fmla="*/ 595776 h 1329439"/>
              <a:gd name="connsiteX152" fmla="*/ 2415508 w 4725218"/>
              <a:gd name="connsiteY152" fmla="*/ 608639 h 1329439"/>
              <a:gd name="connsiteX153" fmla="*/ 2421618 w 4725218"/>
              <a:gd name="connsiteY153" fmla="*/ 603781 h 1329439"/>
              <a:gd name="connsiteX154" fmla="*/ 2913369 w 4725218"/>
              <a:gd name="connsiteY154" fmla="*/ 457200 h 1329439"/>
              <a:gd name="connsiteX155" fmla="*/ 3283797 w 4725218"/>
              <a:gd name="connsiteY155" fmla="*/ 533095 h 1329439"/>
              <a:gd name="connsiteX156" fmla="*/ 3332003 w 4725218"/>
              <a:gd name="connsiteY156" fmla="*/ 557274 h 1329439"/>
              <a:gd name="connsiteX157" fmla="*/ 3336317 w 4725218"/>
              <a:gd name="connsiteY157" fmla="*/ 552870 h 1329439"/>
              <a:gd name="connsiteX158" fmla="*/ 3345852 w 4725218"/>
              <a:gd name="connsiteY158" fmla="*/ 561892 h 1329439"/>
              <a:gd name="connsiteX159" fmla="*/ 3785681 w 4725218"/>
              <a:gd name="connsiteY159" fmla="*/ 708644 h 1329439"/>
              <a:gd name="connsiteX160" fmla="*/ 4250509 w 4725218"/>
              <a:gd name="connsiteY160" fmla="*/ 538822 h 1329439"/>
              <a:gd name="connsiteX161" fmla="*/ 4268018 w 4725218"/>
              <a:gd name="connsiteY161" fmla="*/ 518145 h 1329439"/>
              <a:gd name="connsiteX162" fmla="*/ 4250335 w 4725218"/>
              <a:gd name="connsiteY162" fmla="*/ 547718 h 1329439"/>
              <a:gd name="connsiteX163" fmla="*/ 3656668 w 4725218"/>
              <a:gd name="connsiteY163" fmla="*/ 794608 h 1329439"/>
              <a:gd name="connsiteX164" fmla="*/ 3286241 w 4725218"/>
              <a:gd name="connsiteY164" fmla="*/ 718712 h 1329439"/>
              <a:gd name="connsiteX165" fmla="*/ 3238035 w 4725218"/>
              <a:gd name="connsiteY165" fmla="*/ 694533 h 1329439"/>
              <a:gd name="connsiteX166" fmla="*/ 3233721 w 4725218"/>
              <a:gd name="connsiteY166" fmla="*/ 698938 h 1329439"/>
              <a:gd name="connsiteX167" fmla="*/ 3224185 w 4725218"/>
              <a:gd name="connsiteY167" fmla="*/ 689916 h 1329439"/>
              <a:gd name="connsiteX168" fmla="*/ 2784356 w 4725218"/>
              <a:gd name="connsiteY168" fmla="*/ 543164 h 1329439"/>
              <a:gd name="connsiteX169" fmla="*/ 2361294 w 4725218"/>
              <a:gd name="connsiteY169" fmla="*/ 676180 h 1329439"/>
              <a:gd name="connsiteX170" fmla="*/ 2361043 w 4725218"/>
              <a:gd name="connsiteY170" fmla="*/ 676389 h 1329439"/>
              <a:gd name="connsiteX171" fmla="*/ 2359550 w 4725218"/>
              <a:gd name="connsiteY171" fmla="*/ 677970 h 1329439"/>
              <a:gd name="connsiteX172" fmla="*/ 2332764 w 4725218"/>
              <a:gd name="connsiteY172" fmla="*/ 702470 h 1329439"/>
              <a:gd name="connsiteX173" fmla="*/ 2319509 w 4725218"/>
              <a:gd name="connsiteY173" fmla="*/ 713009 h 1329439"/>
              <a:gd name="connsiteX174" fmla="*/ 2302019 w 4725218"/>
              <a:gd name="connsiteY174" fmla="*/ 733662 h 1329439"/>
              <a:gd name="connsiteX175" fmla="*/ 2309711 w 4725218"/>
              <a:gd name="connsiteY175" fmla="*/ 720800 h 1329439"/>
              <a:gd name="connsiteX176" fmla="*/ 2303601 w 4725218"/>
              <a:gd name="connsiteY176" fmla="*/ 725658 h 1329439"/>
              <a:gd name="connsiteX177" fmla="*/ 1811849 w 4725218"/>
              <a:gd name="connsiteY177" fmla="*/ 872239 h 1329439"/>
              <a:gd name="connsiteX178" fmla="*/ 1441422 w 4725218"/>
              <a:gd name="connsiteY178" fmla="*/ 796343 h 1329439"/>
              <a:gd name="connsiteX179" fmla="*/ 1393216 w 4725218"/>
              <a:gd name="connsiteY179" fmla="*/ 772164 h 1329439"/>
              <a:gd name="connsiteX180" fmla="*/ 1388902 w 4725218"/>
              <a:gd name="connsiteY180" fmla="*/ 776569 h 1329439"/>
              <a:gd name="connsiteX181" fmla="*/ 1379366 w 4725218"/>
              <a:gd name="connsiteY181" fmla="*/ 767547 h 1329439"/>
              <a:gd name="connsiteX182" fmla="*/ 939537 w 4725218"/>
              <a:gd name="connsiteY182" fmla="*/ 620795 h 1329439"/>
              <a:gd name="connsiteX183" fmla="*/ 474710 w 4725218"/>
              <a:gd name="connsiteY183" fmla="*/ 790616 h 1329439"/>
              <a:gd name="connsiteX184" fmla="*/ 304800 w 4725218"/>
              <a:gd name="connsiteY184" fmla="*/ 963694 h 1329439"/>
              <a:gd name="connsiteX185" fmla="*/ 322484 w 4725218"/>
              <a:gd name="connsiteY185" fmla="*/ 934121 h 1329439"/>
              <a:gd name="connsiteX186" fmla="*/ 916150 w 4725218"/>
              <a:gd name="connsiteY186" fmla="*/ 687231 h 1329439"/>
              <a:gd name="connsiteX187" fmla="*/ 1286577 w 4725218"/>
              <a:gd name="connsiteY187" fmla="*/ 763126 h 1329439"/>
              <a:gd name="connsiteX188" fmla="*/ 1334784 w 4725218"/>
              <a:gd name="connsiteY188" fmla="*/ 787305 h 1329439"/>
              <a:gd name="connsiteX189" fmla="*/ 1339097 w 4725218"/>
              <a:gd name="connsiteY189" fmla="*/ 782901 h 1329439"/>
              <a:gd name="connsiteX190" fmla="*/ 1348633 w 4725218"/>
              <a:gd name="connsiteY190" fmla="*/ 791923 h 1329439"/>
              <a:gd name="connsiteX191" fmla="*/ 1788462 w 4725218"/>
              <a:gd name="connsiteY191" fmla="*/ 938676 h 1329439"/>
              <a:gd name="connsiteX192" fmla="*/ 2211525 w 4725218"/>
              <a:gd name="connsiteY192" fmla="*/ 805658 h 1329439"/>
              <a:gd name="connsiteX193" fmla="*/ 2211776 w 4725218"/>
              <a:gd name="connsiteY193" fmla="*/ 805449 h 1329439"/>
              <a:gd name="connsiteX194" fmla="*/ 2213268 w 4725218"/>
              <a:gd name="connsiteY194" fmla="*/ 803869 h 1329439"/>
              <a:gd name="connsiteX195" fmla="*/ 2240054 w 4725218"/>
              <a:gd name="connsiteY195" fmla="*/ 779368 h 1329439"/>
              <a:gd name="connsiteX196" fmla="*/ 2253310 w 4725218"/>
              <a:gd name="connsiteY196" fmla="*/ 768829 h 1329439"/>
              <a:gd name="connsiteX197" fmla="*/ 2270799 w 4725218"/>
              <a:gd name="connsiteY197" fmla="*/ 748176 h 1329439"/>
              <a:gd name="connsiteX198" fmla="*/ 2263108 w 4725218"/>
              <a:gd name="connsiteY198" fmla="*/ 761039 h 1329439"/>
              <a:gd name="connsiteX199" fmla="*/ 2269218 w 4725218"/>
              <a:gd name="connsiteY199" fmla="*/ 756181 h 1329439"/>
              <a:gd name="connsiteX200" fmla="*/ 2760969 w 4725218"/>
              <a:gd name="connsiteY200" fmla="*/ 609600 h 1329439"/>
              <a:gd name="connsiteX201" fmla="*/ 3131397 w 4725218"/>
              <a:gd name="connsiteY201" fmla="*/ 685495 h 1329439"/>
              <a:gd name="connsiteX202" fmla="*/ 3179603 w 4725218"/>
              <a:gd name="connsiteY202" fmla="*/ 709674 h 1329439"/>
              <a:gd name="connsiteX203" fmla="*/ 3183917 w 4725218"/>
              <a:gd name="connsiteY203" fmla="*/ 705270 h 1329439"/>
              <a:gd name="connsiteX204" fmla="*/ 3193452 w 4725218"/>
              <a:gd name="connsiteY204" fmla="*/ 714292 h 1329439"/>
              <a:gd name="connsiteX205" fmla="*/ 3633281 w 4725218"/>
              <a:gd name="connsiteY205" fmla="*/ 861044 h 1329439"/>
              <a:gd name="connsiteX206" fmla="*/ 4098109 w 4725218"/>
              <a:gd name="connsiteY206" fmla="*/ 691222 h 1329439"/>
              <a:gd name="connsiteX207" fmla="*/ 4115618 w 4725218"/>
              <a:gd name="connsiteY207" fmla="*/ 670545 h 1329439"/>
              <a:gd name="connsiteX208" fmla="*/ 4097935 w 4725218"/>
              <a:gd name="connsiteY208" fmla="*/ 700118 h 1329439"/>
              <a:gd name="connsiteX209" fmla="*/ 3504268 w 4725218"/>
              <a:gd name="connsiteY209" fmla="*/ 947008 h 1329439"/>
              <a:gd name="connsiteX210" fmla="*/ 3133841 w 4725218"/>
              <a:gd name="connsiteY210" fmla="*/ 871112 h 1329439"/>
              <a:gd name="connsiteX211" fmla="*/ 3085635 w 4725218"/>
              <a:gd name="connsiteY211" fmla="*/ 846933 h 1329439"/>
              <a:gd name="connsiteX212" fmla="*/ 3081321 w 4725218"/>
              <a:gd name="connsiteY212" fmla="*/ 851338 h 1329439"/>
              <a:gd name="connsiteX213" fmla="*/ 3071785 w 4725218"/>
              <a:gd name="connsiteY213" fmla="*/ 842316 h 1329439"/>
              <a:gd name="connsiteX214" fmla="*/ 2631956 w 4725218"/>
              <a:gd name="connsiteY214" fmla="*/ 695564 h 1329439"/>
              <a:gd name="connsiteX215" fmla="*/ 2208894 w 4725218"/>
              <a:gd name="connsiteY215" fmla="*/ 828580 h 1329439"/>
              <a:gd name="connsiteX216" fmla="*/ 2208643 w 4725218"/>
              <a:gd name="connsiteY216" fmla="*/ 828789 h 1329439"/>
              <a:gd name="connsiteX217" fmla="*/ 2207150 w 4725218"/>
              <a:gd name="connsiteY217" fmla="*/ 830370 h 1329439"/>
              <a:gd name="connsiteX218" fmla="*/ 2180364 w 4725218"/>
              <a:gd name="connsiteY218" fmla="*/ 854870 h 1329439"/>
              <a:gd name="connsiteX219" fmla="*/ 2167109 w 4725218"/>
              <a:gd name="connsiteY219" fmla="*/ 865409 h 1329439"/>
              <a:gd name="connsiteX220" fmla="*/ 2149619 w 4725218"/>
              <a:gd name="connsiteY220" fmla="*/ 886062 h 1329439"/>
              <a:gd name="connsiteX221" fmla="*/ 2157311 w 4725218"/>
              <a:gd name="connsiteY221" fmla="*/ 873200 h 1329439"/>
              <a:gd name="connsiteX222" fmla="*/ 2151201 w 4725218"/>
              <a:gd name="connsiteY222" fmla="*/ 878058 h 1329439"/>
              <a:gd name="connsiteX223" fmla="*/ 1659449 w 4725218"/>
              <a:gd name="connsiteY223" fmla="*/ 1024639 h 1329439"/>
              <a:gd name="connsiteX224" fmla="*/ 1289022 w 4725218"/>
              <a:gd name="connsiteY224" fmla="*/ 948744 h 1329439"/>
              <a:gd name="connsiteX225" fmla="*/ 1240816 w 4725218"/>
              <a:gd name="connsiteY225" fmla="*/ 924565 h 1329439"/>
              <a:gd name="connsiteX226" fmla="*/ 1236502 w 4725218"/>
              <a:gd name="connsiteY226" fmla="*/ 928969 h 1329439"/>
              <a:gd name="connsiteX227" fmla="*/ 1226966 w 4725218"/>
              <a:gd name="connsiteY227" fmla="*/ 919947 h 1329439"/>
              <a:gd name="connsiteX228" fmla="*/ 787137 w 4725218"/>
              <a:gd name="connsiteY228" fmla="*/ 773195 h 1329439"/>
              <a:gd name="connsiteX229" fmla="*/ 322310 w 4725218"/>
              <a:gd name="connsiteY229" fmla="*/ 943017 h 1329439"/>
              <a:gd name="connsiteX230" fmla="*/ 152401 w 4725218"/>
              <a:gd name="connsiteY230" fmla="*/ 1116094 h 1329439"/>
              <a:gd name="connsiteX231" fmla="*/ 170084 w 4725218"/>
              <a:gd name="connsiteY231" fmla="*/ 1086521 h 1329439"/>
              <a:gd name="connsiteX232" fmla="*/ 763751 w 4725218"/>
              <a:gd name="connsiteY232" fmla="*/ 839631 h 1329439"/>
              <a:gd name="connsiteX233" fmla="*/ 1134178 w 4725218"/>
              <a:gd name="connsiteY233" fmla="*/ 915527 h 1329439"/>
              <a:gd name="connsiteX234" fmla="*/ 1182384 w 4725218"/>
              <a:gd name="connsiteY234" fmla="*/ 939706 h 1329439"/>
              <a:gd name="connsiteX235" fmla="*/ 1186697 w 4725218"/>
              <a:gd name="connsiteY235" fmla="*/ 935301 h 1329439"/>
              <a:gd name="connsiteX236" fmla="*/ 1196233 w 4725218"/>
              <a:gd name="connsiteY236" fmla="*/ 944323 h 1329439"/>
              <a:gd name="connsiteX237" fmla="*/ 1636062 w 4725218"/>
              <a:gd name="connsiteY237" fmla="*/ 1091076 h 1329439"/>
              <a:gd name="connsiteX238" fmla="*/ 2059125 w 4725218"/>
              <a:gd name="connsiteY238" fmla="*/ 958059 h 1329439"/>
              <a:gd name="connsiteX239" fmla="*/ 2059376 w 4725218"/>
              <a:gd name="connsiteY239" fmla="*/ 957850 h 1329439"/>
              <a:gd name="connsiteX240" fmla="*/ 2060868 w 4725218"/>
              <a:gd name="connsiteY240" fmla="*/ 956269 h 1329439"/>
              <a:gd name="connsiteX241" fmla="*/ 2087654 w 4725218"/>
              <a:gd name="connsiteY241" fmla="*/ 931769 h 1329439"/>
              <a:gd name="connsiteX242" fmla="*/ 2100910 w 4725218"/>
              <a:gd name="connsiteY242" fmla="*/ 921229 h 1329439"/>
              <a:gd name="connsiteX243" fmla="*/ 2118399 w 4725218"/>
              <a:gd name="connsiteY243" fmla="*/ 900576 h 1329439"/>
              <a:gd name="connsiteX244" fmla="*/ 2110708 w 4725218"/>
              <a:gd name="connsiteY244" fmla="*/ 913439 h 1329439"/>
              <a:gd name="connsiteX245" fmla="*/ 2116818 w 4725218"/>
              <a:gd name="connsiteY245" fmla="*/ 908581 h 1329439"/>
              <a:gd name="connsiteX246" fmla="*/ 2608569 w 4725218"/>
              <a:gd name="connsiteY246" fmla="*/ 762000 h 1329439"/>
              <a:gd name="connsiteX247" fmla="*/ 2978997 w 4725218"/>
              <a:gd name="connsiteY247" fmla="*/ 837895 h 1329439"/>
              <a:gd name="connsiteX248" fmla="*/ 3027203 w 4725218"/>
              <a:gd name="connsiteY248" fmla="*/ 862074 h 1329439"/>
              <a:gd name="connsiteX249" fmla="*/ 3031517 w 4725218"/>
              <a:gd name="connsiteY249" fmla="*/ 857670 h 1329439"/>
              <a:gd name="connsiteX250" fmla="*/ 3041052 w 4725218"/>
              <a:gd name="connsiteY250" fmla="*/ 866692 h 1329439"/>
              <a:gd name="connsiteX251" fmla="*/ 3480881 w 4725218"/>
              <a:gd name="connsiteY251" fmla="*/ 1013445 h 1329439"/>
              <a:gd name="connsiteX252" fmla="*/ 3945709 w 4725218"/>
              <a:gd name="connsiteY252" fmla="*/ 843622 h 1329439"/>
              <a:gd name="connsiteX253" fmla="*/ 3963218 w 4725218"/>
              <a:gd name="connsiteY253" fmla="*/ 822945 h 1329439"/>
              <a:gd name="connsiteX254" fmla="*/ 3945535 w 4725218"/>
              <a:gd name="connsiteY254" fmla="*/ 852518 h 1329439"/>
              <a:gd name="connsiteX255" fmla="*/ 3351868 w 4725218"/>
              <a:gd name="connsiteY255" fmla="*/ 1099408 h 1329439"/>
              <a:gd name="connsiteX256" fmla="*/ 2981441 w 4725218"/>
              <a:gd name="connsiteY256" fmla="*/ 1023513 h 1329439"/>
              <a:gd name="connsiteX257" fmla="*/ 2933235 w 4725218"/>
              <a:gd name="connsiteY257" fmla="*/ 999334 h 1329439"/>
              <a:gd name="connsiteX258" fmla="*/ 2928921 w 4725218"/>
              <a:gd name="connsiteY258" fmla="*/ 1003738 h 1329439"/>
              <a:gd name="connsiteX259" fmla="*/ 2919385 w 4725218"/>
              <a:gd name="connsiteY259" fmla="*/ 994716 h 1329439"/>
              <a:gd name="connsiteX260" fmla="*/ 2479556 w 4725218"/>
              <a:gd name="connsiteY260" fmla="*/ 847964 h 1329439"/>
              <a:gd name="connsiteX261" fmla="*/ 2056494 w 4725218"/>
              <a:gd name="connsiteY261" fmla="*/ 980981 h 1329439"/>
              <a:gd name="connsiteX262" fmla="*/ 2056243 w 4725218"/>
              <a:gd name="connsiteY262" fmla="*/ 981190 h 1329439"/>
              <a:gd name="connsiteX263" fmla="*/ 2054750 w 4725218"/>
              <a:gd name="connsiteY263" fmla="*/ 982770 h 1329439"/>
              <a:gd name="connsiteX264" fmla="*/ 2027964 w 4725218"/>
              <a:gd name="connsiteY264" fmla="*/ 1007271 h 1329439"/>
              <a:gd name="connsiteX265" fmla="*/ 2014709 w 4725218"/>
              <a:gd name="connsiteY265" fmla="*/ 1017810 h 1329439"/>
              <a:gd name="connsiteX266" fmla="*/ 1997219 w 4725218"/>
              <a:gd name="connsiteY266" fmla="*/ 1038463 h 1329439"/>
              <a:gd name="connsiteX267" fmla="*/ 2004911 w 4725218"/>
              <a:gd name="connsiteY267" fmla="*/ 1025600 h 1329439"/>
              <a:gd name="connsiteX268" fmla="*/ 1998801 w 4725218"/>
              <a:gd name="connsiteY268" fmla="*/ 1030458 h 1329439"/>
              <a:gd name="connsiteX269" fmla="*/ 1507049 w 4725218"/>
              <a:gd name="connsiteY269" fmla="*/ 1177039 h 1329439"/>
              <a:gd name="connsiteX270" fmla="*/ 1136622 w 4725218"/>
              <a:gd name="connsiteY270" fmla="*/ 1101144 h 1329439"/>
              <a:gd name="connsiteX271" fmla="*/ 1088416 w 4725218"/>
              <a:gd name="connsiteY271" fmla="*/ 1076965 h 1329439"/>
              <a:gd name="connsiteX272" fmla="*/ 1084102 w 4725218"/>
              <a:gd name="connsiteY272" fmla="*/ 1081369 h 1329439"/>
              <a:gd name="connsiteX273" fmla="*/ 1074566 w 4725218"/>
              <a:gd name="connsiteY273" fmla="*/ 1072347 h 1329439"/>
              <a:gd name="connsiteX274" fmla="*/ 634737 w 4725218"/>
              <a:gd name="connsiteY274" fmla="*/ 925595 h 1329439"/>
              <a:gd name="connsiteX275" fmla="*/ 169910 w 4725218"/>
              <a:gd name="connsiteY275" fmla="*/ 1095417 h 1329439"/>
              <a:gd name="connsiteX276" fmla="*/ 0 w 4725218"/>
              <a:gd name="connsiteY276" fmla="*/ 1268494 h 1329439"/>
              <a:gd name="connsiteX277" fmla="*/ 17684 w 4725218"/>
              <a:gd name="connsiteY277" fmla="*/ 1238921 h 1329439"/>
              <a:gd name="connsiteX278" fmla="*/ 611350 w 4725218"/>
              <a:gd name="connsiteY278" fmla="*/ 992031 h 1329439"/>
              <a:gd name="connsiteX279" fmla="*/ 981778 w 4725218"/>
              <a:gd name="connsiteY279" fmla="*/ 1067927 h 1329439"/>
              <a:gd name="connsiteX280" fmla="*/ 1029984 w 4725218"/>
              <a:gd name="connsiteY280" fmla="*/ 1092106 h 1329439"/>
              <a:gd name="connsiteX281" fmla="*/ 1034298 w 4725218"/>
              <a:gd name="connsiteY281" fmla="*/ 1087701 h 1329439"/>
              <a:gd name="connsiteX282" fmla="*/ 1043833 w 4725218"/>
              <a:gd name="connsiteY282" fmla="*/ 1096723 h 1329439"/>
              <a:gd name="connsiteX283" fmla="*/ 1483662 w 4725218"/>
              <a:gd name="connsiteY283" fmla="*/ 1243476 h 1329439"/>
              <a:gd name="connsiteX284" fmla="*/ 1906725 w 4725218"/>
              <a:gd name="connsiteY284" fmla="*/ 1110459 h 1329439"/>
              <a:gd name="connsiteX285" fmla="*/ 1906976 w 4725218"/>
              <a:gd name="connsiteY285" fmla="*/ 1110250 h 1329439"/>
              <a:gd name="connsiteX286" fmla="*/ 1908468 w 4725218"/>
              <a:gd name="connsiteY286" fmla="*/ 1108669 h 1329439"/>
              <a:gd name="connsiteX287" fmla="*/ 1935254 w 4725218"/>
              <a:gd name="connsiteY287" fmla="*/ 1084169 h 1329439"/>
              <a:gd name="connsiteX288" fmla="*/ 1948510 w 4725218"/>
              <a:gd name="connsiteY288" fmla="*/ 1073629 h 1329439"/>
              <a:gd name="connsiteX289" fmla="*/ 1965999 w 4725218"/>
              <a:gd name="connsiteY289" fmla="*/ 1052977 h 1329439"/>
              <a:gd name="connsiteX290" fmla="*/ 1958308 w 4725218"/>
              <a:gd name="connsiteY290" fmla="*/ 1065839 h 1329439"/>
              <a:gd name="connsiteX291" fmla="*/ 1964418 w 4725218"/>
              <a:gd name="connsiteY291" fmla="*/ 1060981 h 1329439"/>
              <a:gd name="connsiteX292" fmla="*/ 2456169 w 4725218"/>
              <a:gd name="connsiteY292" fmla="*/ 914400 h 1329439"/>
              <a:gd name="connsiteX293" fmla="*/ 2826597 w 4725218"/>
              <a:gd name="connsiteY293" fmla="*/ 990296 h 1329439"/>
              <a:gd name="connsiteX294" fmla="*/ 2874803 w 4725218"/>
              <a:gd name="connsiteY294" fmla="*/ 1014475 h 1329439"/>
              <a:gd name="connsiteX295" fmla="*/ 2879117 w 4725218"/>
              <a:gd name="connsiteY295" fmla="*/ 1010070 h 1329439"/>
              <a:gd name="connsiteX296" fmla="*/ 2888652 w 4725218"/>
              <a:gd name="connsiteY296" fmla="*/ 1019092 h 1329439"/>
              <a:gd name="connsiteX297" fmla="*/ 3328481 w 4725218"/>
              <a:gd name="connsiteY297" fmla="*/ 1165845 h 1329439"/>
              <a:gd name="connsiteX298" fmla="*/ 3793309 w 4725218"/>
              <a:gd name="connsiteY298" fmla="*/ 996023 h 1329439"/>
              <a:gd name="connsiteX299" fmla="*/ 3810818 w 4725218"/>
              <a:gd name="connsiteY299" fmla="*/ 975345 h 1329439"/>
              <a:gd name="connsiteX300" fmla="*/ 3793135 w 4725218"/>
              <a:gd name="connsiteY300" fmla="*/ 1004918 h 1329439"/>
              <a:gd name="connsiteX301" fmla="*/ 3199468 w 4725218"/>
              <a:gd name="connsiteY301" fmla="*/ 1251808 h 1329439"/>
              <a:gd name="connsiteX302" fmla="*/ 2829041 w 4725218"/>
              <a:gd name="connsiteY302" fmla="*/ 1175913 h 1329439"/>
              <a:gd name="connsiteX303" fmla="*/ 2780835 w 4725218"/>
              <a:gd name="connsiteY303" fmla="*/ 1151734 h 1329439"/>
              <a:gd name="connsiteX304" fmla="*/ 2776521 w 4725218"/>
              <a:gd name="connsiteY304" fmla="*/ 1156138 h 1329439"/>
              <a:gd name="connsiteX305" fmla="*/ 2766985 w 4725218"/>
              <a:gd name="connsiteY305" fmla="*/ 1147116 h 1329439"/>
              <a:gd name="connsiteX306" fmla="*/ 2327156 w 4725218"/>
              <a:gd name="connsiteY306" fmla="*/ 1000364 h 1329439"/>
              <a:gd name="connsiteX307" fmla="*/ 1904094 w 4725218"/>
              <a:gd name="connsiteY307" fmla="*/ 1133381 h 1329439"/>
              <a:gd name="connsiteX308" fmla="*/ 1903843 w 4725218"/>
              <a:gd name="connsiteY308" fmla="*/ 1133590 h 1329439"/>
              <a:gd name="connsiteX309" fmla="*/ 1902350 w 4725218"/>
              <a:gd name="connsiteY309" fmla="*/ 1135170 h 1329439"/>
              <a:gd name="connsiteX310" fmla="*/ 1875564 w 4725218"/>
              <a:gd name="connsiteY310" fmla="*/ 1159671 h 1329439"/>
              <a:gd name="connsiteX311" fmla="*/ 1862309 w 4725218"/>
              <a:gd name="connsiteY311" fmla="*/ 1170210 h 1329439"/>
              <a:gd name="connsiteX312" fmla="*/ 1844819 w 4725218"/>
              <a:gd name="connsiteY312" fmla="*/ 1190863 h 1329439"/>
              <a:gd name="connsiteX313" fmla="*/ 1852511 w 4725218"/>
              <a:gd name="connsiteY313" fmla="*/ 1178000 h 1329439"/>
              <a:gd name="connsiteX314" fmla="*/ 1846401 w 4725218"/>
              <a:gd name="connsiteY314" fmla="*/ 1182858 h 1329439"/>
              <a:gd name="connsiteX315" fmla="*/ 1354649 w 4725218"/>
              <a:gd name="connsiteY315" fmla="*/ 1329439 h 1329439"/>
              <a:gd name="connsiteX316" fmla="*/ 984222 w 4725218"/>
              <a:gd name="connsiteY316" fmla="*/ 1253544 h 1329439"/>
              <a:gd name="connsiteX317" fmla="*/ 936016 w 4725218"/>
              <a:gd name="connsiteY317" fmla="*/ 1229365 h 1329439"/>
              <a:gd name="connsiteX318" fmla="*/ 931702 w 4725218"/>
              <a:gd name="connsiteY318" fmla="*/ 1233769 h 1329439"/>
              <a:gd name="connsiteX319" fmla="*/ 922167 w 4725218"/>
              <a:gd name="connsiteY319" fmla="*/ 1224747 h 1329439"/>
              <a:gd name="connsiteX320" fmla="*/ 482337 w 4725218"/>
              <a:gd name="connsiteY320" fmla="*/ 1077995 h 1329439"/>
              <a:gd name="connsiteX321" fmla="*/ 17510 w 4725218"/>
              <a:gd name="connsiteY321" fmla="*/ 1247817 h 132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Lst>
            <a:rect l="l" t="t" r="r" b="b"/>
            <a:pathLst>
              <a:path w="4725218" h="1329439">
                <a:moveTo>
                  <a:pt x="914400" y="354094"/>
                </a:moveTo>
                <a:lnTo>
                  <a:pt x="932083" y="324521"/>
                </a:lnTo>
                <a:cubicBezTo>
                  <a:pt x="1040494" y="178192"/>
                  <a:pt x="1265614" y="77631"/>
                  <a:pt x="1525750" y="77631"/>
                </a:cubicBezTo>
                <a:cubicBezTo>
                  <a:pt x="1662965" y="77631"/>
                  <a:pt x="1790437" y="105610"/>
                  <a:pt x="1896177" y="153526"/>
                </a:cubicBezTo>
                <a:lnTo>
                  <a:pt x="1944384" y="177705"/>
                </a:lnTo>
                <a:lnTo>
                  <a:pt x="1948697" y="173301"/>
                </a:lnTo>
                <a:lnTo>
                  <a:pt x="1958233" y="182323"/>
                </a:lnTo>
                <a:cubicBezTo>
                  <a:pt x="2062777" y="271948"/>
                  <a:pt x="2220990" y="329075"/>
                  <a:pt x="2398062" y="329075"/>
                </a:cubicBezTo>
                <a:cubicBezTo>
                  <a:pt x="2565911" y="329075"/>
                  <a:pt x="2716816" y="277743"/>
                  <a:pt x="2821125" y="196058"/>
                </a:cubicBezTo>
                <a:lnTo>
                  <a:pt x="2821376" y="195849"/>
                </a:lnTo>
                <a:lnTo>
                  <a:pt x="2822868" y="194269"/>
                </a:lnTo>
                <a:cubicBezTo>
                  <a:pt x="2831388" y="185892"/>
                  <a:pt x="2840323" y="177721"/>
                  <a:pt x="2849654" y="169768"/>
                </a:cubicBezTo>
                <a:lnTo>
                  <a:pt x="2862910" y="159229"/>
                </a:lnTo>
                <a:lnTo>
                  <a:pt x="2880399" y="138576"/>
                </a:lnTo>
                <a:lnTo>
                  <a:pt x="2872708" y="151439"/>
                </a:lnTo>
                <a:lnTo>
                  <a:pt x="2878818" y="146581"/>
                </a:lnTo>
                <a:cubicBezTo>
                  <a:pt x="3000062" y="56566"/>
                  <a:pt x="3175467" y="0"/>
                  <a:pt x="3370570" y="0"/>
                </a:cubicBezTo>
                <a:cubicBezTo>
                  <a:pt x="3507784" y="0"/>
                  <a:pt x="3635256" y="27979"/>
                  <a:pt x="3740997" y="75895"/>
                </a:cubicBezTo>
                <a:lnTo>
                  <a:pt x="3789203" y="100074"/>
                </a:lnTo>
                <a:lnTo>
                  <a:pt x="3793517" y="95670"/>
                </a:lnTo>
                <a:lnTo>
                  <a:pt x="3803052" y="104692"/>
                </a:lnTo>
                <a:cubicBezTo>
                  <a:pt x="3907596" y="194317"/>
                  <a:pt x="4065810" y="251444"/>
                  <a:pt x="4242881" y="251444"/>
                </a:cubicBezTo>
                <a:cubicBezTo>
                  <a:pt x="4434709" y="251444"/>
                  <a:pt x="4604405" y="184399"/>
                  <a:pt x="4707709" y="81622"/>
                </a:cubicBezTo>
                <a:lnTo>
                  <a:pt x="4725218" y="60945"/>
                </a:lnTo>
                <a:lnTo>
                  <a:pt x="4707535" y="90518"/>
                </a:lnTo>
                <a:cubicBezTo>
                  <a:pt x="4599124" y="236846"/>
                  <a:pt x="4374004" y="337408"/>
                  <a:pt x="4113868" y="337408"/>
                </a:cubicBezTo>
                <a:cubicBezTo>
                  <a:pt x="3976654" y="337408"/>
                  <a:pt x="3849182" y="309429"/>
                  <a:pt x="3743441" y="261512"/>
                </a:cubicBezTo>
                <a:lnTo>
                  <a:pt x="3695235" y="237333"/>
                </a:lnTo>
                <a:lnTo>
                  <a:pt x="3690921" y="241738"/>
                </a:lnTo>
                <a:lnTo>
                  <a:pt x="3681386" y="232716"/>
                </a:lnTo>
                <a:cubicBezTo>
                  <a:pt x="3576842" y="143091"/>
                  <a:pt x="3418628" y="85964"/>
                  <a:pt x="3241557" y="85964"/>
                </a:cubicBezTo>
                <a:cubicBezTo>
                  <a:pt x="3073707" y="85964"/>
                  <a:pt x="2922803" y="137295"/>
                  <a:pt x="2818494" y="218980"/>
                </a:cubicBezTo>
                <a:lnTo>
                  <a:pt x="2818243" y="219189"/>
                </a:lnTo>
                <a:lnTo>
                  <a:pt x="2816750" y="220770"/>
                </a:lnTo>
                <a:cubicBezTo>
                  <a:pt x="2808231" y="229147"/>
                  <a:pt x="2799296" y="237318"/>
                  <a:pt x="2789964" y="245270"/>
                </a:cubicBezTo>
                <a:lnTo>
                  <a:pt x="2776709" y="255809"/>
                </a:lnTo>
                <a:lnTo>
                  <a:pt x="2759219" y="276462"/>
                </a:lnTo>
                <a:lnTo>
                  <a:pt x="2766911" y="263600"/>
                </a:lnTo>
                <a:lnTo>
                  <a:pt x="2760801" y="268458"/>
                </a:lnTo>
                <a:cubicBezTo>
                  <a:pt x="2639556" y="358473"/>
                  <a:pt x="2464151" y="415039"/>
                  <a:pt x="2269049" y="415039"/>
                </a:cubicBezTo>
                <a:cubicBezTo>
                  <a:pt x="2131834" y="415039"/>
                  <a:pt x="2004362" y="387060"/>
                  <a:pt x="1898622" y="339143"/>
                </a:cubicBezTo>
                <a:lnTo>
                  <a:pt x="1850416" y="314964"/>
                </a:lnTo>
                <a:lnTo>
                  <a:pt x="1846102" y="319369"/>
                </a:lnTo>
                <a:lnTo>
                  <a:pt x="1836566" y="310347"/>
                </a:lnTo>
                <a:cubicBezTo>
                  <a:pt x="1732022" y="220722"/>
                  <a:pt x="1573809" y="163595"/>
                  <a:pt x="1396737" y="163595"/>
                </a:cubicBezTo>
                <a:cubicBezTo>
                  <a:pt x="1204909" y="163595"/>
                  <a:pt x="1035214" y="230640"/>
                  <a:pt x="931910" y="333416"/>
                </a:cubicBezTo>
                <a:close/>
                <a:moveTo>
                  <a:pt x="762000" y="506494"/>
                </a:moveTo>
                <a:lnTo>
                  <a:pt x="779683" y="476921"/>
                </a:lnTo>
                <a:cubicBezTo>
                  <a:pt x="888095" y="330592"/>
                  <a:pt x="1113214" y="230031"/>
                  <a:pt x="1373350" y="230031"/>
                </a:cubicBezTo>
                <a:cubicBezTo>
                  <a:pt x="1510565" y="230031"/>
                  <a:pt x="1638037" y="258010"/>
                  <a:pt x="1743777" y="305926"/>
                </a:cubicBezTo>
                <a:lnTo>
                  <a:pt x="1791984" y="330105"/>
                </a:lnTo>
                <a:lnTo>
                  <a:pt x="1796297" y="325701"/>
                </a:lnTo>
                <a:lnTo>
                  <a:pt x="1805833" y="334723"/>
                </a:lnTo>
                <a:cubicBezTo>
                  <a:pt x="1910377" y="424348"/>
                  <a:pt x="2068590" y="481475"/>
                  <a:pt x="2245662" y="481475"/>
                </a:cubicBezTo>
                <a:cubicBezTo>
                  <a:pt x="2413511" y="481475"/>
                  <a:pt x="2564416" y="430143"/>
                  <a:pt x="2668725" y="348458"/>
                </a:cubicBezTo>
                <a:lnTo>
                  <a:pt x="2668976" y="348249"/>
                </a:lnTo>
                <a:lnTo>
                  <a:pt x="2670468" y="346669"/>
                </a:lnTo>
                <a:cubicBezTo>
                  <a:pt x="2678988" y="338292"/>
                  <a:pt x="2687923" y="330121"/>
                  <a:pt x="2697254" y="322168"/>
                </a:cubicBezTo>
                <a:lnTo>
                  <a:pt x="2710510" y="311629"/>
                </a:lnTo>
                <a:lnTo>
                  <a:pt x="2727999" y="290976"/>
                </a:lnTo>
                <a:lnTo>
                  <a:pt x="2720308" y="303839"/>
                </a:lnTo>
                <a:lnTo>
                  <a:pt x="2726418" y="298981"/>
                </a:lnTo>
                <a:cubicBezTo>
                  <a:pt x="2847662" y="208966"/>
                  <a:pt x="3023067" y="152400"/>
                  <a:pt x="3218169" y="152400"/>
                </a:cubicBezTo>
                <a:cubicBezTo>
                  <a:pt x="3355384" y="152400"/>
                  <a:pt x="3482856" y="180379"/>
                  <a:pt x="3588597" y="228295"/>
                </a:cubicBezTo>
                <a:lnTo>
                  <a:pt x="3636803" y="252474"/>
                </a:lnTo>
                <a:lnTo>
                  <a:pt x="3641117" y="248070"/>
                </a:lnTo>
                <a:lnTo>
                  <a:pt x="3650652" y="257092"/>
                </a:lnTo>
                <a:cubicBezTo>
                  <a:pt x="3755196" y="346717"/>
                  <a:pt x="3913410" y="403844"/>
                  <a:pt x="4090481" y="403844"/>
                </a:cubicBezTo>
                <a:cubicBezTo>
                  <a:pt x="4282309" y="403844"/>
                  <a:pt x="4452005" y="336799"/>
                  <a:pt x="4555309" y="234022"/>
                </a:cubicBezTo>
                <a:lnTo>
                  <a:pt x="4572818" y="213345"/>
                </a:lnTo>
                <a:lnTo>
                  <a:pt x="4555135" y="242918"/>
                </a:lnTo>
                <a:cubicBezTo>
                  <a:pt x="4446724" y="389246"/>
                  <a:pt x="4221604" y="489808"/>
                  <a:pt x="3961468" y="489808"/>
                </a:cubicBezTo>
                <a:cubicBezTo>
                  <a:pt x="3824254" y="489808"/>
                  <a:pt x="3696782" y="461829"/>
                  <a:pt x="3591041" y="413912"/>
                </a:cubicBezTo>
                <a:lnTo>
                  <a:pt x="3542835" y="389733"/>
                </a:lnTo>
                <a:lnTo>
                  <a:pt x="3538521" y="394138"/>
                </a:lnTo>
                <a:lnTo>
                  <a:pt x="3528986" y="385116"/>
                </a:lnTo>
                <a:cubicBezTo>
                  <a:pt x="3424442" y="295491"/>
                  <a:pt x="3266228" y="238364"/>
                  <a:pt x="3089156" y="238364"/>
                </a:cubicBezTo>
                <a:cubicBezTo>
                  <a:pt x="2921307" y="238364"/>
                  <a:pt x="2770403" y="289695"/>
                  <a:pt x="2666094" y="371380"/>
                </a:cubicBezTo>
                <a:lnTo>
                  <a:pt x="2665843" y="371589"/>
                </a:lnTo>
                <a:lnTo>
                  <a:pt x="2664350" y="373170"/>
                </a:lnTo>
                <a:cubicBezTo>
                  <a:pt x="2655831" y="381547"/>
                  <a:pt x="2646896" y="389718"/>
                  <a:pt x="2637564" y="397670"/>
                </a:cubicBezTo>
                <a:lnTo>
                  <a:pt x="2624309" y="408209"/>
                </a:lnTo>
                <a:lnTo>
                  <a:pt x="2606819" y="428862"/>
                </a:lnTo>
                <a:lnTo>
                  <a:pt x="2614511" y="416000"/>
                </a:lnTo>
                <a:lnTo>
                  <a:pt x="2608401" y="420858"/>
                </a:lnTo>
                <a:cubicBezTo>
                  <a:pt x="2487156" y="510873"/>
                  <a:pt x="2311751" y="567439"/>
                  <a:pt x="2116649" y="567439"/>
                </a:cubicBezTo>
                <a:cubicBezTo>
                  <a:pt x="1979434" y="567439"/>
                  <a:pt x="1851962" y="539460"/>
                  <a:pt x="1746222" y="491543"/>
                </a:cubicBezTo>
                <a:lnTo>
                  <a:pt x="1698016" y="467364"/>
                </a:lnTo>
                <a:lnTo>
                  <a:pt x="1693702" y="471769"/>
                </a:lnTo>
                <a:lnTo>
                  <a:pt x="1684166" y="462747"/>
                </a:lnTo>
                <a:cubicBezTo>
                  <a:pt x="1579622" y="373122"/>
                  <a:pt x="1421409" y="315995"/>
                  <a:pt x="1244337" y="315995"/>
                </a:cubicBezTo>
                <a:cubicBezTo>
                  <a:pt x="1052509" y="315995"/>
                  <a:pt x="882814" y="383040"/>
                  <a:pt x="779510" y="485816"/>
                </a:cubicBezTo>
                <a:close/>
                <a:moveTo>
                  <a:pt x="609600" y="658894"/>
                </a:moveTo>
                <a:lnTo>
                  <a:pt x="627283" y="629321"/>
                </a:lnTo>
                <a:cubicBezTo>
                  <a:pt x="735695" y="482992"/>
                  <a:pt x="960814" y="382431"/>
                  <a:pt x="1220950" y="382431"/>
                </a:cubicBezTo>
                <a:cubicBezTo>
                  <a:pt x="1358165" y="382431"/>
                  <a:pt x="1485637" y="410410"/>
                  <a:pt x="1591377" y="458326"/>
                </a:cubicBezTo>
                <a:lnTo>
                  <a:pt x="1639584" y="482505"/>
                </a:lnTo>
                <a:lnTo>
                  <a:pt x="1643897" y="478101"/>
                </a:lnTo>
                <a:lnTo>
                  <a:pt x="1653433" y="487123"/>
                </a:lnTo>
                <a:cubicBezTo>
                  <a:pt x="1757977" y="576748"/>
                  <a:pt x="1916190" y="633875"/>
                  <a:pt x="2093262" y="633875"/>
                </a:cubicBezTo>
                <a:cubicBezTo>
                  <a:pt x="2261111" y="633875"/>
                  <a:pt x="2412016" y="582543"/>
                  <a:pt x="2516325" y="500858"/>
                </a:cubicBezTo>
                <a:lnTo>
                  <a:pt x="2516576" y="500649"/>
                </a:lnTo>
                <a:lnTo>
                  <a:pt x="2518068" y="499069"/>
                </a:lnTo>
                <a:cubicBezTo>
                  <a:pt x="2526588" y="490692"/>
                  <a:pt x="2535523" y="482521"/>
                  <a:pt x="2544854" y="474568"/>
                </a:cubicBezTo>
                <a:lnTo>
                  <a:pt x="2558110" y="464029"/>
                </a:lnTo>
                <a:lnTo>
                  <a:pt x="2575599" y="443376"/>
                </a:lnTo>
                <a:lnTo>
                  <a:pt x="2567908" y="456239"/>
                </a:lnTo>
                <a:lnTo>
                  <a:pt x="2574018" y="451381"/>
                </a:lnTo>
                <a:cubicBezTo>
                  <a:pt x="2695262" y="361366"/>
                  <a:pt x="2870667" y="304800"/>
                  <a:pt x="3065769" y="304800"/>
                </a:cubicBezTo>
                <a:cubicBezTo>
                  <a:pt x="3202984" y="304800"/>
                  <a:pt x="3330456" y="332779"/>
                  <a:pt x="3436197" y="380695"/>
                </a:cubicBezTo>
                <a:lnTo>
                  <a:pt x="3484403" y="404874"/>
                </a:lnTo>
                <a:lnTo>
                  <a:pt x="3488717" y="400470"/>
                </a:lnTo>
                <a:lnTo>
                  <a:pt x="3498252" y="409492"/>
                </a:lnTo>
                <a:cubicBezTo>
                  <a:pt x="3602796" y="499117"/>
                  <a:pt x="3761010" y="556244"/>
                  <a:pt x="3938081" y="556244"/>
                </a:cubicBezTo>
                <a:cubicBezTo>
                  <a:pt x="4129909" y="556244"/>
                  <a:pt x="4299605" y="489199"/>
                  <a:pt x="4402909" y="386422"/>
                </a:cubicBezTo>
                <a:lnTo>
                  <a:pt x="4420418" y="365745"/>
                </a:lnTo>
                <a:lnTo>
                  <a:pt x="4402735" y="395318"/>
                </a:lnTo>
                <a:cubicBezTo>
                  <a:pt x="4294324" y="541646"/>
                  <a:pt x="4069204" y="642208"/>
                  <a:pt x="3809068" y="642208"/>
                </a:cubicBezTo>
                <a:cubicBezTo>
                  <a:pt x="3671854" y="642208"/>
                  <a:pt x="3544382" y="614229"/>
                  <a:pt x="3438641" y="566312"/>
                </a:cubicBezTo>
                <a:lnTo>
                  <a:pt x="3390435" y="542133"/>
                </a:lnTo>
                <a:lnTo>
                  <a:pt x="3386121" y="546538"/>
                </a:lnTo>
                <a:lnTo>
                  <a:pt x="3376586" y="537516"/>
                </a:lnTo>
                <a:cubicBezTo>
                  <a:pt x="3272042" y="447891"/>
                  <a:pt x="3113828" y="390764"/>
                  <a:pt x="2936756" y="390764"/>
                </a:cubicBezTo>
                <a:cubicBezTo>
                  <a:pt x="2768907" y="390764"/>
                  <a:pt x="2618003" y="442095"/>
                  <a:pt x="2513694" y="523780"/>
                </a:cubicBezTo>
                <a:lnTo>
                  <a:pt x="2513443" y="523989"/>
                </a:lnTo>
                <a:lnTo>
                  <a:pt x="2511950" y="525570"/>
                </a:lnTo>
                <a:cubicBezTo>
                  <a:pt x="2503431" y="533947"/>
                  <a:pt x="2494496" y="542118"/>
                  <a:pt x="2485164" y="550070"/>
                </a:cubicBezTo>
                <a:lnTo>
                  <a:pt x="2471909" y="560609"/>
                </a:lnTo>
                <a:lnTo>
                  <a:pt x="2454419" y="581262"/>
                </a:lnTo>
                <a:lnTo>
                  <a:pt x="2462111" y="568400"/>
                </a:lnTo>
                <a:lnTo>
                  <a:pt x="2456001" y="573258"/>
                </a:lnTo>
                <a:cubicBezTo>
                  <a:pt x="2334756" y="663273"/>
                  <a:pt x="2159351" y="719839"/>
                  <a:pt x="1964249" y="719839"/>
                </a:cubicBezTo>
                <a:cubicBezTo>
                  <a:pt x="1827034" y="719839"/>
                  <a:pt x="1699562" y="691860"/>
                  <a:pt x="1593822" y="643943"/>
                </a:cubicBezTo>
                <a:lnTo>
                  <a:pt x="1545616" y="619764"/>
                </a:lnTo>
                <a:lnTo>
                  <a:pt x="1541302" y="624169"/>
                </a:lnTo>
                <a:lnTo>
                  <a:pt x="1531766" y="615147"/>
                </a:lnTo>
                <a:cubicBezTo>
                  <a:pt x="1427222" y="525522"/>
                  <a:pt x="1269009" y="468395"/>
                  <a:pt x="1091937" y="468395"/>
                </a:cubicBezTo>
                <a:cubicBezTo>
                  <a:pt x="900109" y="468395"/>
                  <a:pt x="730414" y="535440"/>
                  <a:pt x="627110" y="638216"/>
                </a:cubicBezTo>
                <a:close/>
                <a:moveTo>
                  <a:pt x="457201" y="811294"/>
                </a:moveTo>
                <a:lnTo>
                  <a:pt x="474883" y="781721"/>
                </a:lnTo>
                <a:cubicBezTo>
                  <a:pt x="583295" y="635392"/>
                  <a:pt x="808414" y="534831"/>
                  <a:pt x="1068550" y="534831"/>
                </a:cubicBezTo>
                <a:cubicBezTo>
                  <a:pt x="1205765" y="534831"/>
                  <a:pt x="1333237" y="562810"/>
                  <a:pt x="1438977" y="610726"/>
                </a:cubicBezTo>
                <a:lnTo>
                  <a:pt x="1487184" y="634905"/>
                </a:lnTo>
                <a:lnTo>
                  <a:pt x="1491497" y="630501"/>
                </a:lnTo>
                <a:lnTo>
                  <a:pt x="1501033" y="639523"/>
                </a:lnTo>
                <a:cubicBezTo>
                  <a:pt x="1605577" y="729148"/>
                  <a:pt x="1763790" y="786275"/>
                  <a:pt x="1940862" y="786275"/>
                </a:cubicBezTo>
                <a:cubicBezTo>
                  <a:pt x="2108711" y="786275"/>
                  <a:pt x="2259616" y="734943"/>
                  <a:pt x="2363925" y="653258"/>
                </a:cubicBezTo>
                <a:lnTo>
                  <a:pt x="2364176" y="653049"/>
                </a:lnTo>
                <a:lnTo>
                  <a:pt x="2365668" y="651469"/>
                </a:lnTo>
                <a:cubicBezTo>
                  <a:pt x="2374188" y="643092"/>
                  <a:pt x="2383123" y="634921"/>
                  <a:pt x="2392454" y="626968"/>
                </a:cubicBezTo>
                <a:lnTo>
                  <a:pt x="2405710" y="616429"/>
                </a:lnTo>
                <a:lnTo>
                  <a:pt x="2423199" y="595776"/>
                </a:lnTo>
                <a:lnTo>
                  <a:pt x="2415508" y="608639"/>
                </a:lnTo>
                <a:lnTo>
                  <a:pt x="2421618" y="603781"/>
                </a:lnTo>
                <a:cubicBezTo>
                  <a:pt x="2542862" y="513766"/>
                  <a:pt x="2718267" y="457200"/>
                  <a:pt x="2913369" y="457200"/>
                </a:cubicBezTo>
                <a:cubicBezTo>
                  <a:pt x="3050584" y="457200"/>
                  <a:pt x="3178056" y="485179"/>
                  <a:pt x="3283797" y="533095"/>
                </a:cubicBezTo>
                <a:lnTo>
                  <a:pt x="3332003" y="557274"/>
                </a:lnTo>
                <a:lnTo>
                  <a:pt x="3336317" y="552870"/>
                </a:lnTo>
                <a:lnTo>
                  <a:pt x="3345852" y="561892"/>
                </a:lnTo>
                <a:cubicBezTo>
                  <a:pt x="3450396" y="651517"/>
                  <a:pt x="3608610" y="708644"/>
                  <a:pt x="3785681" y="708644"/>
                </a:cubicBezTo>
                <a:cubicBezTo>
                  <a:pt x="3977509" y="708644"/>
                  <a:pt x="4147205" y="641599"/>
                  <a:pt x="4250509" y="538822"/>
                </a:cubicBezTo>
                <a:lnTo>
                  <a:pt x="4268018" y="518145"/>
                </a:lnTo>
                <a:lnTo>
                  <a:pt x="4250335" y="547718"/>
                </a:lnTo>
                <a:cubicBezTo>
                  <a:pt x="4141924" y="694046"/>
                  <a:pt x="3916804" y="794608"/>
                  <a:pt x="3656668" y="794608"/>
                </a:cubicBezTo>
                <a:cubicBezTo>
                  <a:pt x="3519454" y="794608"/>
                  <a:pt x="3391982" y="766629"/>
                  <a:pt x="3286241" y="718712"/>
                </a:cubicBezTo>
                <a:lnTo>
                  <a:pt x="3238035" y="694533"/>
                </a:lnTo>
                <a:lnTo>
                  <a:pt x="3233721" y="698938"/>
                </a:lnTo>
                <a:lnTo>
                  <a:pt x="3224185" y="689916"/>
                </a:lnTo>
                <a:cubicBezTo>
                  <a:pt x="3119641" y="600291"/>
                  <a:pt x="2961428" y="543164"/>
                  <a:pt x="2784356" y="543164"/>
                </a:cubicBezTo>
                <a:cubicBezTo>
                  <a:pt x="2616507" y="543164"/>
                  <a:pt x="2465603" y="594495"/>
                  <a:pt x="2361294" y="676180"/>
                </a:cubicBezTo>
                <a:lnTo>
                  <a:pt x="2361043" y="676389"/>
                </a:lnTo>
                <a:lnTo>
                  <a:pt x="2359550" y="677970"/>
                </a:lnTo>
                <a:cubicBezTo>
                  <a:pt x="2351031" y="686347"/>
                  <a:pt x="2342096" y="694518"/>
                  <a:pt x="2332764" y="702470"/>
                </a:cubicBezTo>
                <a:lnTo>
                  <a:pt x="2319509" y="713009"/>
                </a:lnTo>
                <a:lnTo>
                  <a:pt x="2302019" y="733662"/>
                </a:lnTo>
                <a:lnTo>
                  <a:pt x="2309711" y="720800"/>
                </a:lnTo>
                <a:lnTo>
                  <a:pt x="2303601" y="725658"/>
                </a:lnTo>
                <a:cubicBezTo>
                  <a:pt x="2182356" y="815673"/>
                  <a:pt x="2006951" y="872239"/>
                  <a:pt x="1811849" y="872239"/>
                </a:cubicBezTo>
                <a:cubicBezTo>
                  <a:pt x="1674634" y="872239"/>
                  <a:pt x="1547162" y="844260"/>
                  <a:pt x="1441422" y="796343"/>
                </a:cubicBezTo>
                <a:lnTo>
                  <a:pt x="1393216" y="772164"/>
                </a:lnTo>
                <a:lnTo>
                  <a:pt x="1388902" y="776569"/>
                </a:lnTo>
                <a:lnTo>
                  <a:pt x="1379366" y="767547"/>
                </a:lnTo>
                <a:cubicBezTo>
                  <a:pt x="1274822" y="677922"/>
                  <a:pt x="1116609" y="620795"/>
                  <a:pt x="939537" y="620795"/>
                </a:cubicBezTo>
                <a:cubicBezTo>
                  <a:pt x="747709" y="620795"/>
                  <a:pt x="578014" y="687840"/>
                  <a:pt x="474710" y="790616"/>
                </a:cubicBezTo>
                <a:close/>
                <a:moveTo>
                  <a:pt x="304800" y="963694"/>
                </a:moveTo>
                <a:lnTo>
                  <a:pt x="322484" y="934121"/>
                </a:lnTo>
                <a:cubicBezTo>
                  <a:pt x="430895" y="787792"/>
                  <a:pt x="656014" y="687231"/>
                  <a:pt x="916150" y="687231"/>
                </a:cubicBezTo>
                <a:cubicBezTo>
                  <a:pt x="1053365" y="687231"/>
                  <a:pt x="1180837" y="715210"/>
                  <a:pt x="1286577" y="763126"/>
                </a:cubicBezTo>
                <a:lnTo>
                  <a:pt x="1334784" y="787305"/>
                </a:lnTo>
                <a:lnTo>
                  <a:pt x="1339097" y="782901"/>
                </a:lnTo>
                <a:lnTo>
                  <a:pt x="1348633" y="791923"/>
                </a:lnTo>
                <a:cubicBezTo>
                  <a:pt x="1453177" y="881548"/>
                  <a:pt x="1611390" y="938676"/>
                  <a:pt x="1788462" y="938676"/>
                </a:cubicBezTo>
                <a:cubicBezTo>
                  <a:pt x="1956311" y="938676"/>
                  <a:pt x="2107216" y="887343"/>
                  <a:pt x="2211525" y="805658"/>
                </a:cubicBezTo>
                <a:lnTo>
                  <a:pt x="2211776" y="805449"/>
                </a:lnTo>
                <a:lnTo>
                  <a:pt x="2213268" y="803869"/>
                </a:lnTo>
                <a:cubicBezTo>
                  <a:pt x="2221788" y="795492"/>
                  <a:pt x="2230723" y="787321"/>
                  <a:pt x="2240054" y="779368"/>
                </a:cubicBezTo>
                <a:lnTo>
                  <a:pt x="2253310" y="768829"/>
                </a:lnTo>
                <a:lnTo>
                  <a:pt x="2270799" y="748176"/>
                </a:lnTo>
                <a:lnTo>
                  <a:pt x="2263108" y="761039"/>
                </a:lnTo>
                <a:lnTo>
                  <a:pt x="2269218" y="756181"/>
                </a:lnTo>
                <a:cubicBezTo>
                  <a:pt x="2390462" y="666166"/>
                  <a:pt x="2565867" y="609600"/>
                  <a:pt x="2760969" y="609600"/>
                </a:cubicBezTo>
                <a:cubicBezTo>
                  <a:pt x="2898184" y="609600"/>
                  <a:pt x="3025656" y="637579"/>
                  <a:pt x="3131397" y="685495"/>
                </a:cubicBezTo>
                <a:lnTo>
                  <a:pt x="3179603" y="709674"/>
                </a:lnTo>
                <a:lnTo>
                  <a:pt x="3183917" y="705270"/>
                </a:lnTo>
                <a:lnTo>
                  <a:pt x="3193452" y="714292"/>
                </a:lnTo>
                <a:cubicBezTo>
                  <a:pt x="3297996" y="803917"/>
                  <a:pt x="3456210" y="861044"/>
                  <a:pt x="3633281" y="861044"/>
                </a:cubicBezTo>
                <a:cubicBezTo>
                  <a:pt x="3825109" y="861044"/>
                  <a:pt x="3994805" y="793999"/>
                  <a:pt x="4098109" y="691222"/>
                </a:cubicBezTo>
                <a:lnTo>
                  <a:pt x="4115618" y="670545"/>
                </a:lnTo>
                <a:lnTo>
                  <a:pt x="4097935" y="700118"/>
                </a:lnTo>
                <a:cubicBezTo>
                  <a:pt x="3989524" y="846446"/>
                  <a:pt x="3764404" y="947008"/>
                  <a:pt x="3504268" y="947008"/>
                </a:cubicBezTo>
                <a:cubicBezTo>
                  <a:pt x="3367054" y="947008"/>
                  <a:pt x="3239582" y="919029"/>
                  <a:pt x="3133841" y="871112"/>
                </a:cubicBezTo>
                <a:lnTo>
                  <a:pt x="3085635" y="846933"/>
                </a:lnTo>
                <a:lnTo>
                  <a:pt x="3081321" y="851338"/>
                </a:lnTo>
                <a:lnTo>
                  <a:pt x="3071785" y="842316"/>
                </a:lnTo>
                <a:cubicBezTo>
                  <a:pt x="2967241" y="752691"/>
                  <a:pt x="2809028" y="695564"/>
                  <a:pt x="2631956" y="695564"/>
                </a:cubicBezTo>
                <a:cubicBezTo>
                  <a:pt x="2464107" y="695564"/>
                  <a:pt x="2313203" y="746895"/>
                  <a:pt x="2208894" y="828580"/>
                </a:cubicBezTo>
                <a:lnTo>
                  <a:pt x="2208643" y="828789"/>
                </a:lnTo>
                <a:lnTo>
                  <a:pt x="2207150" y="830370"/>
                </a:lnTo>
                <a:cubicBezTo>
                  <a:pt x="2198631" y="838747"/>
                  <a:pt x="2189696" y="846918"/>
                  <a:pt x="2180364" y="854870"/>
                </a:cubicBezTo>
                <a:lnTo>
                  <a:pt x="2167109" y="865409"/>
                </a:lnTo>
                <a:lnTo>
                  <a:pt x="2149619" y="886062"/>
                </a:lnTo>
                <a:lnTo>
                  <a:pt x="2157311" y="873200"/>
                </a:lnTo>
                <a:lnTo>
                  <a:pt x="2151201" y="878058"/>
                </a:lnTo>
                <a:cubicBezTo>
                  <a:pt x="2029956" y="968074"/>
                  <a:pt x="1854551" y="1024639"/>
                  <a:pt x="1659449" y="1024639"/>
                </a:cubicBezTo>
                <a:cubicBezTo>
                  <a:pt x="1522234" y="1024639"/>
                  <a:pt x="1394762" y="996660"/>
                  <a:pt x="1289022" y="948744"/>
                </a:cubicBezTo>
                <a:lnTo>
                  <a:pt x="1240816" y="924565"/>
                </a:lnTo>
                <a:lnTo>
                  <a:pt x="1236502" y="928969"/>
                </a:lnTo>
                <a:lnTo>
                  <a:pt x="1226966" y="919947"/>
                </a:lnTo>
                <a:cubicBezTo>
                  <a:pt x="1122422" y="830322"/>
                  <a:pt x="964209" y="773195"/>
                  <a:pt x="787137" y="773195"/>
                </a:cubicBezTo>
                <a:cubicBezTo>
                  <a:pt x="595309" y="773195"/>
                  <a:pt x="425614" y="840240"/>
                  <a:pt x="322310" y="943017"/>
                </a:cubicBezTo>
                <a:close/>
                <a:moveTo>
                  <a:pt x="152401" y="1116094"/>
                </a:moveTo>
                <a:lnTo>
                  <a:pt x="170084" y="1086521"/>
                </a:lnTo>
                <a:cubicBezTo>
                  <a:pt x="278495" y="940193"/>
                  <a:pt x="503615" y="839631"/>
                  <a:pt x="763751" y="839631"/>
                </a:cubicBezTo>
                <a:cubicBezTo>
                  <a:pt x="900965" y="839631"/>
                  <a:pt x="1028437" y="867610"/>
                  <a:pt x="1134178" y="915527"/>
                </a:cubicBezTo>
                <a:lnTo>
                  <a:pt x="1182384" y="939706"/>
                </a:lnTo>
                <a:lnTo>
                  <a:pt x="1186697" y="935301"/>
                </a:lnTo>
                <a:lnTo>
                  <a:pt x="1196233" y="944323"/>
                </a:lnTo>
                <a:cubicBezTo>
                  <a:pt x="1300777" y="1033949"/>
                  <a:pt x="1458990" y="1091076"/>
                  <a:pt x="1636062" y="1091076"/>
                </a:cubicBezTo>
                <a:cubicBezTo>
                  <a:pt x="1803911" y="1091076"/>
                  <a:pt x="1954816" y="1039744"/>
                  <a:pt x="2059125" y="958059"/>
                </a:cubicBezTo>
                <a:lnTo>
                  <a:pt x="2059376" y="957850"/>
                </a:lnTo>
                <a:lnTo>
                  <a:pt x="2060868" y="956269"/>
                </a:lnTo>
                <a:cubicBezTo>
                  <a:pt x="2069388" y="947892"/>
                  <a:pt x="2078323" y="939721"/>
                  <a:pt x="2087654" y="931769"/>
                </a:cubicBezTo>
                <a:lnTo>
                  <a:pt x="2100910" y="921229"/>
                </a:lnTo>
                <a:lnTo>
                  <a:pt x="2118399" y="900576"/>
                </a:lnTo>
                <a:lnTo>
                  <a:pt x="2110708" y="913439"/>
                </a:lnTo>
                <a:lnTo>
                  <a:pt x="2116818" y="908581"/>
                </a:lnTo>
                <a:cubicBezTo>
                  <a:pt x="2238062" y="818566"/>
                  <a:pt x="2413467" y="762000"/>
                  <a:pt x="2608569" y="762000"/>
                </a:cubicBezTo>
                <a:cubicBezTo>
                  <a:pt x="2745784" y="762000"/>
                  <a:pt x="2873256" y="789979"/>
                  <a:pt x="2978997" y="837895"/>
                </a:cubicBezTo>
                <a:lnTo>
                  <a:pt x="3027203" y="862074"/>
                </a:lnTo>
                <a:lnTo>
                  <a:pt x="3031517" y="857670"/>
                </a:lnTo>
                <a:lnTo>
                  <a:pt x="3041052" y="866692"/>
                </a:lnTo>
                <a:cubicBezTo>
                  <a:pt x="3145596" y="956318"/>
                  <a:pt x="3303810" y="1013445"/>
                  <a:pt x="3480881" y="1013445"/>
                </a:cubicBezTo>
                <a:cubicBezTo>
                  <a:pt x="3672709" y="1013445"/>
                  <a:pt x="3842405" y="946399"/>
                  <a:pt x="3945709" y="843622"/>
                </a:cubicBezTo>
                <a:lnTo>
                  <a:pt x="3963218" y="822945"/>
                </a:lnTo>
                <a:lnTo>
                  <a:pt x="3945535" y="852518"/>
                </a:lnTo>
                <a:cubicBezTo>
                  <a:pt x="3837124" y="998847"/>
                  <a:pt x="3612004" y="1099408"/>
                  <a:pt x="3351868" y="1099408"/>
                </a:cubicBezTo>
                <a:cubicBezTo>
                  <a:pt x="3214653" y="1099408"/>
                  <a:pt x="3087182" y="1071429"/>
                  <a:pt x="2981441" y="1023513"/>
                </a:cubicBezTo>
                <a:lnTo>
                  <a:pt x="2933235" y="999334"/>
                </a:lnTo>
                <a:lnTo>
                  <a:pt x="2928921" y="1003738"/>
                </a:lnTo>
                <a:lnTo>
                  <a:pt x="2919385" y="994716"/>
                </a:lnTo>
                <a:cubicBezTo>
                  <a:pt x="2814841" y="905091"/>
                  <a:pt x="2656628" y="847964"/>
                  <a:pt x="2479556" y="847964"/>
                </a:cubicBezTo>
                <a:cubicBezTo>
                  <a:pt x="2311707" y="847964"/>
                  <a:pt x="2160803" y="899295"/>
                  <a:pt x="2056494" y="980981"/>
                </a:cubicBezTo>
                <a:lnTo>
                  <a:pt x="2056243" y="981190"/>
                </a:lnTo>
                <a:lnTo>
                  <a:pt x="2054750" y="982770"/>
                </a:lnTo>
                <a:cubicBezTo>
                  <a:pt x="2046231" y="991147"/>
                  <a:pt x="2037296" y="999318"/>
                  <a:pt x="2027964" y="1007271"/>
                </a:cubicBezTo>
                <a:lnTo>
                  <a:pt x="2014709" y="1017810"/>
                </a:lnTo>
                <a:lnTo>
                  <a:pt x="1997219" y="1038463"/>
                </a:lnTo>
                <a:lnTo>
                  <a:pt x="2004911" y="1025600"/>
                </a:lnTo>
                <a:lnTo>
                  <a:pt x="1998801" y="1030458"/>
                </a:lnTo>
                <a:cubicBezTo>
                  <a:pt x="1877556" y="1120474"/>
                  <a:pt x="1702151" y="1177039"/>
                  <a:pt x="1507049" y="1177039"/>
                </a:cubicBezTo>
                <a:cubicBezTo>
                  <a:pt x="1369834" y="1177039"/>
                  <a:pt x="1242362" y="1149060"/>
                  <a:pt x="1136622" y="1101144"/>
                </a:cubicBezTo>
                <a:lnTo>
                  <a:pt x="1088416" y="1076965"/>
                </a:lnTo>
                <a:lnTo>
                  <a:pt x="1084102" y="1081369"/>
                </a:lnTo>
                <a:lnTo>
                  <a:pt x="1074566" y="1072347"/>
                </a:lnTo>
                <a:cubicBezTo>
                  <a:pt x="970022" y="982722"/>
                  <a:pt x="811809" y="925595"/>
                  <a:pt x="634737" y="925595"/>
                </a:cubicBezTo>
                <a:cubicBezTo>
                  <a:pt x="442909" y="925595"/>
                  <a:pt x="273214" y="992640"/>
                  <a:pt x="169910" y="1095417"/>
                </a:cubicBezTo>
                <a:close/>
                <a:moveTo>
                  <a:pt x="0" y="1268494"/>
                </a:moveTo>
                <a:lnTo>
                  <a:pt x="17684" y="1238921"/>
                </a:lnTo>
                <a:cubicBezTo>
                  <a:pt x="126095" y="1092593"/>
                  <a:pt x="351214" y="992031"/>
                  <a:pt x="611350" y="992031"/>
                </a:cubicBezTo>
                <a:cubicBezTo>
                  <a:pt x="748565" y="992031"/>
                  <a:pt x="876037" y="1020010"/>
                  <a:pt x="981778" y="1067927"/>
                </a:cubicBezTo>
                <a:lnTo>
                  <a:pt x="1029984" y="1092106"/>
                </a:lnTo>
                <a:lnTo>
                  <a:pt x="1034298" y="1087701"/>
                </a:lnTo>
                <a:lnTo>
                  <a:pt x="1043833" y="1096723"/>
                </a:lnTo>
                <a:cubicBezTo>
                  <a:pt x="1148377" y="1186349"/>
                  <a:pt x="1306590" y="1243476"/>
                  <a:pt x="1483662" y="1243476"/>
                </a:cubicBezTo>
                <a:cubicBezTo>
                  <a:pt x="1651511" y="1243476"/>
                  <a:pt x="1802416" y="1192144"/>
                  <a:pt x="1906725" y="1110459"/>
                </a:cubicBezTo>
                <a:lnTo>
                  <a:pt x="1906976" y="1110250"/>
                </a:lnTo>
                <a:lnTo>
                  <a:pt x="1908468" y="1108669"/>
                </a:lnTo>
                <a:cubicBezTo>
                  <a:pt x="1916988" y="1100292"/>
                  <a:pt x="1925923" y="1092121"/>
                  <a:pt x="1935254" y="1084169"/>
                </a:cubicBezTo>
                <a:lnTo>
                  <a:pt x="1948510" y="1073629"/>
                </a:lnTo>
                <a:lnTo>
                  <a:pt x="1965999" y="1052977"/>
                </a:lnTo>
                <a:lnTo>
                  <a:pt x="1958308" y="1065839"/>
                </a:lnTo>
                <a:lnTo>
                  <a:pt x="1964418" y="1060981"/>
                </a:lnTo>
                <a:cubicBezTo>
                  <a:pt x="2085662" y="970966"/>
                  <a:pt x="2261067" y="914400"/>
                  <a:pt x="2456169" y="914400"/>
                </a:cubicBezTo>
                <a:cubicBezTo>
                  <a:pt x="2593384" y="914400"/>
                  <a:pt x="2720856" y="942379"/>
                  <a:pt x="2826597" y="990296"/>
                </a:cubicBezTo>
                <a:lnTo>
                  <a:pt x="2874803" y="1014475"/>
                </a:lnTo>
                <a:lnTo>
                  <a:pt x="2879117" y="1010070"/>
                </a:lnTo>
                <a:lnTo>
                  <a:pt x="2888652" y="1019092"/>
                </a:lnTo>
                <a:cubicBezTo>
                  <a:pt x="2993196" y="1108718"/>
                  <a:pt x="3151410" y="1165845"/>
                  <a:pt x="3328481" y="1165845"/>
                </a:cubicBezTo>
                <a:cubicBezTo>
                  <a:pt x="3520309" y="1165845"/>
                  <a:pt x="3690005" y="1098799"/>
                  <a:pt x="3793309" y="996023"/>
                </a:cubicBezTo>
                <a:lnTo>
                  <a:pt x="3810818" y="975345"/>
                </a:lnTo>
                <a:lnTo>
                  <a:pt x="3793135" y="1004918"/>
                </a:lnTo>
                <a:cubicBezTo>
                  <a:pt x="3684724" y="1151247"/>
                  <a:pt x="3459604" y="1251808"/>
                  <a:pt x="3199468" y="1251808"/>
                </a:cubicBezTo>
                <a:cubicBezTo>
                  <a:pt x="3062253" y="1251808"/>
                  <a:pt x="2934782" y="1223829"/>
                  <a:pt x="2829041" y="1175913"/>
                </a:cubicBezTo>
                <a:lnTo>
                  <a:pt x="2780835" y="1151734"/>
                </a:lnTo>
                <a:lnTo>
                  <a:pt x="2776521" y="1156138"/>
                </a:lnTo>
                <a:lnTo>
                  <a:pt x="2766985" y="1147116"/>
                </a:lnTo>
                <a:cubicBezTo>
                  <a:pt x="2662441" y="1057491"/>
                  <a:pt x="2504228" y="1000364"/>
                  <a:pt x="2327156" y="1000364"/>
                </a:cubicBezTo>
                <a:cubicBezTo>
                  <a:pt x="2159307" y="1000364"/>
                  <a:pt x="2008403" y="1051695"/>
                  <a:pt x="1904094" y="1133381"/>
                </a:cubicBezTo>
                <a:lnTo>
                  <a:pt x="1903843" y="1133590"/>
                </a:lnTo>
                <a:lnTo>
                  <a:pt x="1902350" y="1135170"/>
                </a:lnTo>
                <a:cubicBezTo>
                  <a:pt x="1893831" y="1143547"/>
                  <a:pt x="1884896" y="1151718"/>
                  <a:pt x="1875564" y="1159671"/>
                </a:cubicBezTo>
                <a:lnTo>
                  <a:pt x="1862309" y="1170210"/>
                </a:lnTo>
                <a:lnTo>
                  <a:pt x="1844819" y="1190863"/>
                </a:lnTo>
                <a:lnTo>
                  <a:pt x="1852511" y="1178000"/>
                </a:lnTo>
                <a:lnTo>
                  <a:pt x="1846401" y="1182858"/>
                </a:lnTo>
                <a:cubicBezTo>
                  <a:pt x="1725156" y="1272874"/>
                  <a:pt x="1549751" y="1329439"/>
                  <a:pt x="1354649" y="1329439"/>
                </a:cubicBezTo>
                <a:cubicBezTo>
                  <a:pt x="1217434" y="1329439"/>
                  <a:pt x="1089963" y="1301460"/>
                  <a:pt x="984222" y="1253544"/>
                </a:cubicBezTo>
                <a:lnTo>
                  <a:pt x="936016" y="1229365"/>
                </a:lnTo>
                <a:lnTo>
                  <a:pt x="931702" y="1233769"/>
                </a:lnTo>
                <a:lnTo>
                  <a:pt x="922167" y="1224747"/>
                </a:lnTo>
                <a:cubicBezTo>
                  <a:pt x="817622" y="1135122"/>
                  <a:pt x="659409" y="1077995"/>
                  <a:pt x="482337" y="1077995"/>
                </a:cubicBezTo>
                <a:cubicBezTo>
                  <a:pt x="290509" y="1077995"/>
                  <a:pt x="120814" y="1145040"/>
                  <a:pt x="17510" y="1247817"/>
                </a:cubicBezTo>
                <a:close/>
              </a:path>
            </a:pathLst>
          </a:custGeom>
          <a:gradFill flip="none" rotWithShape="1">
            <a:gsLst>
              <a:gs pos="7000">
                <a:srgbClr val="FFC000"/>
              </a:gs>
              <a:gs pos="13000">
                <a:schemeClr val="accent6">
                  <a:lumMod val="76000"/>
                </a:schemeClr>
              </a:gs>
              <a:gs pos="29996">
                <a:srgbClr val="1B230D"/>
              </a:gs>
              <a:gs pos="27000">
                <a:schemeClr val="tx2">
                  <a:lumMod val="10000"/>
                </a:schemeClr>
              </a:gs>
              <a:gs pos="42000">
                <a:srgbClr val="66FF33">
                  <a:lumMod val="20000"/>
                </a:srgbClr>
              </a:gs>
              <a:gs pos="86000">
                <a:srgbClr val="9FFFEF"/>
              </a:gs>
              <a:gs pos="63000">
                <a:srgbClr val="00B0F0">
                  <a:lumMod val="60000"/>
                </a:srgbClr>
              </a:gs>
              <a:gs pos="100000">
                <a:srgbClr val="002060">
                  <a:lumMod val="50000"/>
                </a:srgbClr>
              </a:gs>
            </a:gsLst>
            <a:path path="rect">
              <a:fillToRect l="50000" t="50000" r="50000" b="50000"/>
            </a:path>
            <a:tileRect/>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5"/>
          <p:cNvSpPr/>
          <p:nvPr/>
        </p:nvSpPr>
        <p:spPr>
          <a:xfrm rot="2140761" flipH="1" flipV="1">
            <a:off x="4051297" y="3674151"/>
            <a:ext cx="4584230" cy="2122706"/>
          </a:xfrm>
          <a:custGeom>
            <a:avLst/>
            <a:gdLst>
              <a:gd name="connsiteX0" fmla="*/ 914400 w 4725218"/>
              <a:gd name="connsiteY0" fmla="*/ 354094 h 1329439"/>
              <a:gd name="connsiteX1" fmla="*/ 932083 w 4725218"/>
              <a:gd name="connsiteY1" fmla="*/ 324521 h 1329439"/>
              <a:gd name="connsiteX2" fmla="*/ 1525750 w 4725218"/>
              <a:gd name="connsiteY2" fmla="*/ 77631 h 1329439"/>
              <a:gd name="connsiteX3" fmla="*/ 1896177 w 4725218"/>
              <a:gd name="connsiteY3" fmla="*/ 153526 h 1329439"/>
              <a:gd name="connsiteX4" fmla="*/ 1944384 w 4725218"/>
              <a:gd name="connsiteY4" fmla="*/ 177705 h 1329439"/>
              <a:gd name="connsiteX5" fmla="*/ 1948697 w 4725218"/>
              <a:gd name="connsiteY5" fmla="*/ 173301 h 1329439"/>
              <a:gd name="connsiteX6" fmla="*/ 1958233 w 4725218"/>
              <a:gd name="connsiteY6" fmla="*/ 182323 h 1329439"/>
              <a:gd name="connsiteX7" fmla="*/ 2398062 w 4725218"/>
              <a:gd name="connsiteY7" fmla="*/ 329075 h 1329439"/>
              <a:gd name="connsiteX8" fmla="*/ 2821125 w 4725218"/>
              <a:gd name="connsiteY8" fmla="*/ 196058 h 1329439"/>
              <a:gd name="connsiteX9" fmla="*/ 2821376 w 4725218"/>
              <a:gd name="connsiteY9" fmla="*/ 195849 h 1329439"/>
              <a:gd name="connsiteX10" fmla="*/ 2822868 w 4725218"/>
              <a:gd name="connsiteY10" fmla="*/ 194269 h 1329439"/>
              <a:gd name="connsiteX11" fmla="*/ 2849654 w 4725218"/>
              <a:gd name="connsiteY11" fmla="*/ 169768 h 1329439"/>
              <a:gd name="connsiteX12" fmla="*/ 2862910 w 4725218"/>
              <a:gd name="connsiteY12" fmla="*/ 159229 h 1329439"/>
              <a:gd name="connsiteX13" fmla="*/ 2880399 w 4725218"/>
              <a:gd name="connsiteY13" fmla="*/ 138576 h 1329439"/>
              <a:gd name="connsiteX14" fmla="*/ 2872708 w 4725218"/>
              <a:gd name="connsiteY14" fmla="*/ 151439 h 1329439"/>
              <a:gd name="connsiteX15" fmla="*/ 2878818 w 4725218"/>
              <a:gd name="connsiteY15" fmla="*/ 146581 h 1329439"/>
              <a:gd name="connsiteX16" fmla="*/ 3370570 w 4725218"/>
              <a:gd name="connsiteY16" fmla="*/ 0 h 1329439"/>
              <a:gd name="connsiteX17" fmla="*/ 3740997 w 4725218"/>
              <a:gd name="connsiteY17" fmla="*/ 75895 h 1329439"/>
              <a:gd name="connsiteX18" fmla="*/ 3789203 w 4725218"/>
              <a:gd name="connsiteY18" fmla="*/ 100074 h 1329439"/>
              <a:gd name="connsiteX19" fmla="*/ 3793517 w 4725218"/>
              <a:gd name="connsiteY19" fmla="*/ 95670 h 1329439"/>
              <a:gd name="connsiteX20" fmla="*/ 3803052 w 4725218"/>
              <a:gd name="connsiteY20" fmla="*/ 104692 h 1329439"/>
              <a:gd name="connsiteX21" fmla="*/ 4242881 w 4725218"/>
              <a:gd name="connsiteY21" fmla="*/ 251444 h 1329439"/>
              <a:gd name="connsiteX22" fmla="*/ 4707709 w 4725218"/>
              <a:gd name="connsiteY22" fmla="*/ 81622 h 1329439"/>
              <a:gd name="connsiteX23" fmla="*/ 4725218 w 4725218"/>
              <a:gd name="connsiteY23" fmla="*/ 60945 h 1329439"/>
              <a:gd name="connsiteX24" fmla="*/ 4707535 w 4725218"/>
              <a:gd name="connsiteY24" fmla="*/ 90518 h 1329439"/>
              <a:gd name="connsiteX25" fmla="*/ 4113868 w 4725218"/>
              <a:gd name="connsiteY25" fmla="*/ 337408 h 1329439"/>
              <a:gd name="connsiteX26" fmla="*/ 3743441 w 4725218"/>
              <a:gd name="connsiteY26" fmla="*/ 261512 h 1329439"/>
              <a:gd name="connsiteX27" fmla="*/ 3695235 w 4725218"/>
              <a:gd name="connsiteY27" fmla="*/ 237333 h 1329439"/>
              <a:gd name="connsiteX28" fmla="*/ 3690921 w 4725218"/>
              <a:gd name="connsiteY28" fmla="*/ 241738 h 1329439"/>
              <a:gd name="connsiteX29" fmla="*/ 3681386 w 4725218"/>
              <a:gd name="connsiteY29" fmla="*/ 232716 h 1329439"/>
              <a:gd name="connsiteX30" fmla="*/ 3241557 w 4725218"/>
              <a:gd name="connsiteY30" fmla="*/ 85964 h 1329439"/>
              <a:gd name="connsiteX31" fmla="*/ 2818494 w 4725218"/>
              <a:gd name="connsiteY31" fmla="*/ 218980 h 1329439"/>
              <a:gd name="connsiteX32" fmla="*/ 2818243 w 4725218"/>
              <a:gd name="connsiteY32" fmla="*/ 219189 h 1329439"/>
              <a:gd name="connsiteX33" fmla="*/ 2816750 w 4725218"/>
              <a:gd name="connsiteY33" fmla="*/ 220770 h 1329439"/>
              <a:gd name="connsiteX34" fmla="*/ 2789964 w 4725218"/>
              <a:gd name="connsiteY34" fmla="*/ 245270 h 1329439"/>
              <a:gd name="connsiteX35" fmla="*/ 2776709 w 4725218"/>
              <a:gd name="connsiteY35" fmla="*/ 255809 h 1329439"/>
              <a:gd name="connsiteX36" fmla="*/ 2759219 w 4725218"/>
              <a:gd name="connsiteY36" fmla="*/ 276462 h 1329439"/>
              <a:gd name="connsiteX37" fmla="*/ 2766911 w 4725218"/>
              <a:gd name="connsiteY37" fmla="*/ 263600 h 1329439"/>
              <a:gd name="connsiteX38" fmla="*/ 2760801 w 4725218"/>
              <a:gd name="connsiteY38" fmla="*/ 268458 h 1329439"/>
              <a:gd name="connsiteX39" fmla="*/ 2269049 w 4725218"/>
              <a:gd name="connsiteY39" fmla="*/ 415039 h 1329439"/>
              <a:gd name="connsiteX40" fmla="*/ 1898622 w 4725218"/>
              <a:gd name="connsiteY40" fmla="*/ 339143 h 1329439"/>
              <a:gd name="connsiteX41" fmla="*/ 1850416 w 4725218"/>
              <a:gd name="connsiteY41" fmla="*/ 314964 h 1329439"/>
              <a:gd name="connsiteX42" fmla="*/ 1846102 w 4725218"/>
              <a:gd name="connsiteY42" fmla="*/ 319369 h 1329439"/>
              <a:gd name="connsiteX43" fmla="*/ 1836566 w 4725218"/>
              <a:gd name="connsiteY43" fmla="*/ 310347 h 1329439"/>
              <a:gd name="connsiteX44" fmla="*/ 1396737 w 4725218"/>
              <a:gd name="connsiteY44" fmla="*/ 163595 h 1329439"/>
              <a:gd name="connsiteX45" fmla="*/ 931910 w 4725218"/>
              <a:gd name="connsiteY45" fmla="*/ 333416 h 1329439"/>
              <a:gd name="connsiteX46" fmla="*/ 762000 w 4725218"/>
              <a:gd name="connsiteY46" fmla="*/ 506494 h 1329439"/>
              <a:gd name="connsiteX47" fmla="*/ 779683 w 4725218"/>
              <a:gd name="connsiteY47" fmla="*/ 476921 h 1329439"/>
              <a:gd name="connsiteX48" fmla="*/ 1373350 w 4725218"/>
              <a:gd name="connsiteY48" fmla="*/ 230031 h 1329439"/>
              <a:gd name="connsiteX49" fmla="*/ 1743777 w 4725218"/>
              <a:gd name="connsiteY49" fmla="*/ 305926 h 1329439"/>
              <a:gd name="connsiteX50" fmla="*/ 1791984 w 4725218"/>
              <a:gd name="connsiteY50" fmla="*/ 330105 h 1329439"/>
              <a:gd name="connsiteX51" fmla="*/ 1796297 w 4725218"/>
              <a:gd name="connsiteY51" fmla="*/ 325701 h 1329439"/>
              <a:gd name="connsiteX52" fmla="*/ 1805833 w 4725218"/>
              <a:gd name="connsiteY52" fmla="*/ 334723 h 1329439"/>
              <a:gd name="connsiteX53" fmla="*/ 2245662 w 4725218"/>
              <a:gd name="connsiteY53" fmla="*/ 481475 h 1329439"/>
              <a:gd name="connsiteX54" fmla="*/ 2668725 w 4725218"/>
              <a:gd name="connsiteY54" fmla="*/ 348458 h 1329439"/>
              <a:gd name="connsiteX55" fmla="*/ 2668976 w 4725218"/>
              <a:gd name="connsiteY55" fmla="*/ 348249 h 1329439"/>
              <a:gd name="connsiteX56" fmla="*/ 2670468 w 4725218"/>
              <a:gd name="connsiteY56" fmla="*/ 346669 h 1329439"/>
              <a:gd name="connsiteX57" fmla="*/ 2697254 w 4725218"/>
              <a:gd name="connsiteY57" fmla="*/ 322168 h 1329439"/>
              <a:gd name="connsiteX58" fmla="*/ 2710510 w 4725218"/>
              <a:gd name="connsiteY58" fmla="*/ 311629 h 1329439"/>
              <a:gd name="connsiteX59" fmla="*/ 2727999 w 4725218"/>
              <a:gd name="connsiteY59" fmla="*/ 290976 h 1329439"/>
              <a:gd name="connsiteX60" fmla="*/ 2720308 w 4725218"/>
              <a:gd name="connsiteY60" fmla="*/ 303839 h 1329439"/>
              <a:gd name="connsiteX61" fmla="*/ 2726418 w 4725218"/>
              <a:gd name="connsiteY61" fmla="*/ 298981 h 1329439"/>
              <a:gd name="connsiteX62" fmla="*/ 3218169 w 4725218"/>
              <a:gd name="connsiteY62" fmla="*/ 152400 h 1329439"/>
              <a:gd name="connsiteX63" fmla="*/ 3588597 w 4725218"/>
              <a:gd name="connsiteY63" fmla="*/ 228295 h 1329439"/>
              <a:gd name="connsiteX64" fmla="*/ 3636803 w 4725218"/>
              <a:gd name="connsiteY64" fmla="*/ 252474 h 1329439"/>
              <a:gd name="connsiteX65" fmla="*/ 3641117 w 4725218"/>
              <a:gd name="connsiteY65" fmla="*/ 248070 h 1329439"/>
              <a:gd name="connsiteX66" fmla="*/ 3650652 w 4725218"/>
              <a:gd name="connsiteY66" fmla="*/ 257092 h 1329439"/>
              <a:gd name="connsiteX67" fmla="*/ 4090481 w 4725218"/>
              <a:gd name="connsiteY67" fmla="*/ 403844 h 1329439"/>
              <a:gd name="connsiteX68" fmla="*/ 4555309 w 4725218"/>
              <a:gd name="connsiteY68" fmla="*/ 234022 h 1329439"/>
              <a:gd name="connsiteX69" fmla="*/ 4572818 w 4725218"/>
              <a:gd name="connsiteY69" fmla="*/ 213345 h 1329439"/>
              <a:gd name="connsiteX70" fmla="*/ 4555135 w 4725218"/>
              <a:gd name="connsiteY70" fmla="*/ 242918 h 1329439"/>
              <a:gd name="connsiteX71" fmla="*/ 3961468 w 4725218"/>
              <a:gd name="connsiteY71" fmla="*/ 489808 h 1329439"/>
              <a:gd name="connsiteX72" fmla="*/ 3591041 w 4725218"/>
              <a:gd name="connsiteY72" fmla="*/ 413912 h 1329439"/>
              <a:gd name="connsiteX73" fmla="*/ 3542835 w 4725218"/>
              <a:gd name="connsiteY73" fmla="*/ 389733 h 1329439"/>
              <a:gd name="connsiteX74" fmla="*/ 3538521 w 4725218"/>
              <a:gd name="connsiteY74" fmla="*/ 394138 h 1329439"/>
              <a:gd name="connsiteX75" fmla="*/ 3528986 w 4725218"/>
              <a:gd name="connsiteY75" fmla="*/ 385116 h 1329439"/>
              <a:gd name="connsiteX76" fmla="*/ 3089156 w 4725218"/>
              <a:gd name="connsiteY76" fmla="*/ 238364 h 1329439"/>
              <a:gd name="connsiteX77" fmla="*/ 2666094 w 4725218"/>
              <a:gd name="connsiteY77" fmla="*/ 371380 h 1329439"/>
              <a:gd name="connsiteX78" fmla="*/ 2665843 w 4725218"/>
              <a:gd name="connsiteY78" fmla="*/ 371589 h 1329439"/>
              <a:gd name="connsiteX79" fmla="*/ 2664350 w 4725218"/>
              <a:gd name="connsiteY79" fmla="*/ 373170 h 1329439"/>
              <a:gd name="connsiteX80" fmla="*/ 2637564 w 4725218"/>
              <a:gd name="connsiteY80" fmla="*/ 397670 h 1329439"/>
              <a:gd name="connsiteX81" fmla="*/ 2624309 w 4725218"/>
              <a:gd name="connsiteY81" fmla="*/ 408209 h 1329439"/>
              <a:gd name="connsiteX82" fmla="*/ 2606819 w 4725218"/>
              <a:gd name="connsiteY82" fmla="*/ 428862 h 1329439"/>
              <a:gd name="connsiteX83" fmla="*/ 2614511 w 4725218"/>
              <a:gd name="connsiteY83" fmla="*/ 416000 h 1329439"/>
              <a:gd name="connsiteX84" fmla="*/ 2608401 w 4725218"/>
              <a:gd name="connsiteY84" fmla="*/ 420858 h 1329439"/>
              <a:gd name="connsiteX85" fmla="*/ 2116649 w 4725218"/>
              <a:gd name="connsiteY85" fmla="*/ 567439 h 1329439"/>
              <a:gd name="connsiteX86" fmla="*/ 1746222 w 4725218"/>
              <a:gd name="connsiteY86" fmla="*/ 491543 h 1329439"/>
              <a:gd name="connsiteX87" fmla="*/ 1698016 w 4725218"/>
              <a:gd name="connsiteY87" fmla="*/ 467364 h 1329439"/>
              <a:gd name="connsiteX88" fmla="*/ 1693702 w 4725218"/>
              <a:gd name="connsiteY88" fmla="*/ 471769 h 1329439"/>
              <a:gd name="connsiteX89" fmla="*/ 1684166 w 4725218"/>
              <a:gd name="connsiteY89" fmla="*/ 462747 h 1329439"/>
              <a:gd name="connsiteX90" fmla="*/ 1244337 w 4725218"/>
              <a:gd name="connsiteY90" fmla="*/ 315995 h 1329439"/>
              <a:gd name="connsiteX91" fmla="*/ 779510 w 4725218"/>
              <a:gd name="connsiteY91" fmla="*/ 485816 h 1329439"/>
              <a:gd name="connsiteX92" fmla="*/ 609600 w 4725218"/>
              <a:gd name="connsiteY92" fmla="*/ 658894 h 1329439"/>
              <a:gd name="connsiteX93" fmla="*/ 627283 w 4725218"/>
              <a:gd name="connsiteY93" fmla="*/ 629321 h 1329439"/>
              <a:gd name="connsiteX94" fmla="*/ 1220950 w 4725218"/>
              <a:gd name="connsiteY94" fmla="*/ 382431 h 1329439"/>
              <a:gd name="connsiteX95" fmla="*/ 1591377 w 4725218"/>
              <a:gd name="connsiteY95" fmla="*/ 458326 h 1329439"/>
              <a:gd name="connsiteX96" fmla="*/ 1639584 w 4725218"/>
              <a:gd name="connsiteY96" fmla="*/ 482505 h 1329439"/>
              <a:gd name="connsiteX97" fmla="*/ 1643897 w 4725218"/>
              <a:gd name="connsiteY97" fmla="*/ 478101 h 1329439"/>
              <a:gd name="connsiteX98" fmla="*/ 1653433 w 4725218"/>
              <a:gd name="connsiteY98" fmla="*/ 487123 h 1329439"/>
              <a:gd name="connsiteX99" fmla="*/ 2093262 w 4725218"/>
              <a:gd name="connsiteY99" fmla="*/ 633875 h 1329439"/>
              <a:gd name="connsiteX100" fmla="*/ 2516325 w 4725218"/>
              <a:gd name="connsiteY100" fmla="*/ 500858 h 1329439"/>
              <a:gd name="connsiteX101" fmla="*/ 2516576 w 4725218"/>
              <a:gd name="connsiteY101" fmla="*/ 500649 h 1329439"/>
              <a:gd name="connsiteX102" fmla="*/ 2518068 w 4725218"/>
              <a:gd name="connsiteY102" fmla="*/ 499069 h 1329439"/>
              <a:gd name="connsiteX103" fmla="*/ 2544854 w 4725218"/>
              <a:gd name="connsiteY103" fmla="*/ 474568 h 1329439"/>
              <a:gd name="connsiteX104" fmla="*/ 2558110 w 4725218"/>
              <a:gd name="connsiteY104" fmla="*/ 464029 h 1329439"/>
              <a:gd name="connsiteX105" fmla="*/ 2575599 w 4725218"/>
              <a:gd name="connsiteY105" fmla="*/ 443376 h 1329439"/>
              <a:gd name="connsiteX106" fmla="*/ 2567908 w 4725218"/>
              <a:gd name="connsiteY106" fmla="*/ 456239 h 1329439"/>
              <a:gd name="connsiteX107" fmla="*/ 2574018 w 4725218"/>
              <a:gd name="connsiteY107" fmla="*/ 451381 h 1329439"/>
              <a:gd name="connsiteX108" fmla="*/ 3065769 w 4725218"/>
              <a:gd name="connsiteY108" fmla="*/ 304800 h 1329439"/>
              <a:gd name="connsiteX109" fmla="*/ 3436197 w 4725218"/>
              <a:gd name="connsiteY109" fmla="*/ 380695 h 1329439"/>
              <a:gd name="connsiteX110" fmla="*/ 3484403 w 4725218"/>
              <a:gd name="connsiteY110" fmla="*/ 404874 h 1329439"/>
              <a:gd name="connsiteX111" fmla="*/ 3488717 w 4725218"/>
              <a:gd name="connsiteY111" fmla="*/ 400470 h 1329439"/>
              <a:gd name="connsiteX112" fmla="*/ 3498252 w 4725218"/>
              <a:gd name="connsiteY112" fmla="*/ 409492 h 1329439"/>
              <a:gd name="connsiteX113" fmla="*/ 3938081 w 4725218"/>
              <a:gd name="connsiteY113" fmla="*/ 556244 h 1329439"/>
              <a:gd name="connsiteX114" fmla="*/ 4402909 w 4725218"/>
              <a:gd name="connsiteY114" fmla="*/ 386422 h 1329439"/>
              <a:gd name="connsiteX115" fmla="*/ 4420418 w 4725218"/>
              <a:gd name="connsiteY115" fmla="*/ 365745 h 1329439"/>
              <a:gd name="connsiteX116" fmla="*/ 4402735 w 4725218"/>
              <a:gd name="connsiteY116" fmla="*/ 395318 h 1329439"/>
              <a:gd name="connsiteX117" fmla="*/ 3809068 w 4725218"/>
              <a:gd name="connsiteY117" fmla="*/ 642208 h 1329439"/>
              <a:gd name="connsiteX118" fmla="*/ 3438641 w 4725218"/>
              <a:gd name="connsiteY118" fmla="*/ 566312 h 1329439"/>
              <a:gd name="connsiteX119" fmla="*/ 3390435 w 4725218"/>
              <a:gd name="connsiteY119" fmla="*/ 542133 h 1329439"/>
              <a:gd name="connsiteX120" fmla="*/ 3386121 w 4725218"/>
              <a:gd name="connsiteY120" fmla="*/ 546538 h 1329439"/>
              <a:gd name="connsiteX121" fmla="*/ 3376586 w 4725218"/>
              <a:gd name="connsiteY121" fmla="*/ 537516 h 1329439"/>
              <a:gd name="connsiteX122" fmla="*/ 2936756 w 4725218"/>
              <a:gd name="connsiteY122" fmla="*/ 390764 h 1329439"/>
              <a:gd name="connsiteX123" fmla="*/ 2513694 w 4725218"/>
              <a:gd name="connsiteY123" fmla="*/ 523780 h 1329439"/>
              <a:gd name="connsiteX124" fmla="*/ 2513443 w 4725218"/>
              <a:gd name="connsiteY124" fmla="*/ 523989 h 1329439"/>
              <a:gd name="connsiteX125" fmla="*/ 2511950 w 4725218"/>
              <a:gd name="connsiteY125" fmla="*/ 525570 h 1329439"/>
              <a:gd name="connsiteX126" fmla="*/ 2485164 w 4725218"/>
              <a:gd name="connsiteY126" fmla="*/ 550070 h 1329439"/>
              <a:gd name="connsiteX127" fmla="*/ 2471909 w 4725218"/>
              <a:gd name="connsiteY127" fmla="*/ 560609 h 1329439"/>
              <a:gd name="connsiteX128" fmla="*/ 2454419 w 4725218"/>
              <a:gd name="connsiteY128" fmla="*/ 581262 h 1329439"/>
              <a:gd name="connsiteX129" fmla="*/ 2462111 w 4725218"/>
              <a:gd name="connsiteY129" fmla="*/ 568400 h 1329439"/>
              <a:gd name="connsiteX130" fmla="*/ 2456001 w 4725218"/>
              <a:gd name="connsiteY130" fmla="*/ 573258 h 1329439"/>
              <a:gd name="connsiteX131" fmla="*/ 1964249 w 4725218"/>
              <a:gd name="connsiteY131" fmla="*/ 719839 h 1329439"/>
              <a:gd name="connsiteX132" fmla="*/ 1593822 w 4725218"/>
              <a:gd name="connsiteY132" fmla="*/ 643943 h 1329439"/>
              <a:gd name="connsiteX133" fmla="*/ 1545616 w 4725218"/>
              <a:gd name="connsiteY133" fmla="*/ 619764 h 1329439"/>
              <a:gd name="connsiteX134" fmla="*/ 1541302 w 4725218"/>
              <a:gd name="connsiteY134" fmla="*/ 624169 h 1329439"/>
              <a:gd name="connsiteX135" fmla="*/ 1531766 w 4725218"/>
              <a:gd name="connsiteY135" fmla="*/ 615147 h 1329439"/>
              <a:gd name="connsiteX136" fmla="*/ 1091937 w 4725218"/>
              <a:gd name="connsiteY136" fmla="*/ 468395 h 1329439"/>
              <a:gd name="connsiteX137" fmla="*/ 627110 w 4725218"/>
              <a:gd name="connsiteY137" fmla="*/ 638216 h 1329439"/>
              <a:gd name="connsiteX138" fmla="*/ 457201 w 4725218"/>
              <a:gd name="connsiteY138" fmla="*/ 811294 h 1329439"/>
              <a:gd name="connsiteX139" fmla="*/ 474883 w 4725218"/>
              <a:gd name="connsiteY139" fmla="*/ 781721 h 1329439"/>
              <a:gd name="connsiteX140" fmla="*/ 1068550 w 4725218"/>
              <a:gd name="connsiteY140" fmla="*/ 534831 h 1329439"/>
              <a:gd name="connsiteX141" fmla="*/ 1438977 w 4725218"/>
              <a:gd name="connsiteY141" fmla="*/ 610726 h 1329439"/>
              <a:gd name="connsiteX142" fmla="*/ 1487184 w 4725218"/>
              <a:gd name="connsiteY142" fmla="*/ 634905 h 1329439"/>
              <a:gd name="connsiteX143" fmla="*/ 1491497 w 4725218"/>
              <a:gd name="connsiteY143" fmla="*/ 630501 h 1329439"/>
              <a:gd name="connsiteX144" fmla="*/ 1501033 w 4725218"/>
              <a:gd name="connsiteY144" fmla="*/ 639523 h 1329439"/>
              <a:gd name="connsiteX145" fmla="*/ 1940862 w 4725218"/>
              <a:gd name="connsiteY145" fmla="*/ 786275 h 1329439"/>
              <a:gd name="connsiteX146" fmla="*/ 2363925 w 4725218"/>
              <a:gd name="connsiteY146" fmla="*/ 653258 h 1329439"/>
              <a:gd name="connsiteX147" fmla="*/ 2364176 w 4725218"/>
              <a:gd name="connsiteY147" fmla="*/ 653049 h 1329439"/>
              <a:gd name="connsiteX148" fmla="*/ 2365668 w 4725218"/>
              <a:gd name="connsiteY148" fmla="*/ 651469 h 1329439"/>
              <a:gd name="connsiteX149" fmla="*/ 2392454 w 4725218"/>
              <a:gd name="connsiteY149" fmla="*/ 626968 h 1329439"/>
              <a:gd name="connsiteX150" fmla="*/ 2405710 w 4725218"/>
              <a:gd name="connsiteY150" fmla="*/ 616429 h 1329439"/>
              <a:gd name="connsiteX151" fmla="*/ 2423199 w 4725218"/>
              <a:gd name="connsiteY151" fmla="*/ 595776 h 1329439"/>
              <a:gd name="connsiteX152" fmla="*/ 2415508 w 4725218"/>
              <a:gd name="connsiteY152" fmla="*/ 608639 h 1329439"/>
              <a:gd name="connsiteX153" fmla="*/ 2421618 w 4725218"/>
              <a:gd name="connsiteY153" fmla="*/ 603781 h 1329439"/>
              <a:gd name="connsiteX154" fmla="*/ 2913369 w 4725218"/>
              <a:gd name="connsiteY154" fmla="*/ 457200 h 1329439"/>
              <a:gd name="connsiteX155" fmla="*/ 3283797 w 4725218"/>
              <a:gd name="connsiteY155" fmla="*/ 533095 h 1329439"/>
              <a:gd name="connsiteX156" fmla="*/ 3332003 w 4725218"/>
              <a:gd name="connsiteY156" fmla="*/ 557274 h 1329439"/>
              <a:gd name="connsiteX157" fmla="*/ 3336317 w 4725218"/>
              <a:gd name="connsiteY157" fmla="*/ 552870 h 1329439"/>
              <a:gd name="connsiteX158" fmla="*/ 3345852 w 4725218"/>
              <a:gd name="connsiteY158" fmla="*/ 561892 h 1329439"/>
              <a:gd name="connsiteX159" fmla="*/ 3785681 w 4725218"/>
              <a:gd name="connsiteY159" fmla="*/ 708644 h 1329439"/>
              <a:gd name="connsiteX160" fmla="*/ 4250509 w 4725218"/>
              <a:gd name="connsiteY160" fmla="*/ 538822 h 1329439"/>
              <a:gd name="connsiteX161" fmla="*/ 4268018 w 4725218"/>
              <a:gd name="connsiteY161" fmla="*/ 518145 h 1329439"/>
              <a:gd name="connsiteX162" fmla="*/ 4250335 w 4725218"/>
              <a:gd name="connsiteY162" fmla="*/ 547718 h 1329439"/>
              <a:gd name="connsiteX163" fmla="*/ 3656668 w 4725218"/>
              <a:gd name="connsiteY163" fmla="*/ 794608 h 1329439"/>
              <a:gd name="connsiteX164" fmla="*/ 3286241 w 4725218"/>
              <a:gd name="connsiteY164" fmla="*/ 718712 h 1329439"/>
              <a:gd name="connsiteX165" fmla="*/ 3238035 w 4725218"/>
              <a:gd name="connsiteY165" fmla="*/ 694533 h 1329439"/>
              <a:gd name="connsiteX166" fmla="*/ 3233721 w 4725218"/>
              <a:gd name="connsiteY166" fmla="*/ 698938 h 1329439"/>
              <a:gd name="connsiteX167" fmla="*/ 3224185 w 4725218"/>
              <a:gd name="connsiteY167" fmla="*/ 689916 h 1329439"/>
              <a:gd name="connsiteX168" fmla="*/ 2784356 w 4725218"/>
              <a:gd name="connsiteY168" fmla="*/ 543164 h 1329439"/>
              <a:gd name="connsiteX169" fmla="*/ 2361294 w 4725218"/>
              <a:gd name="connsiteY169" fmla="*/ 676180 h 1329439"/>
              <a:gd name="connsiteX170" fmla="*/ 2361043 w 4725218"/>
              <a:gd name="connsiteY170" fmla="*/ 676389 h 1329439"/>
              <a:gd name="connsiteX171" fmla="*/ 2359550 w 4725218"/>
              <a:gd name="connsiteY171" fmla="*/ 677970 h 1329439"/>
              <a:gd name="connsiteX172" fmla="*/ 2332764 w 4725218"/>
              <a:gd name="connsiteY172" fmla="*/ 702470 h 1329439"/>
              <a:gd name="connsiteX173" fmla="*/ 2319509 w 4725218"/>
              <a:gd name="connsiteY173" fmla="*/ 713009 h 1329439"/>
              <a:gd name="connsiteX174" fmla="*/ 2302019 w 4725218"/>
              <a:gd name="connsiteY174" fmla="*/ 733662 h 1329439"/>
              <a:gd name="connsiteX175" fmla="*/ 2309711 w 4725218"/>
              <a:gd name="connsiteY175" fmla="*/ 720800 h 1329439"/>
              <a:gd name="connsiteX176" fmla="*/ 2303601 w 4725218"/>
              <a:gd name="connsiteY176" fmla="*/ 725658 h 1329439"/>
              <a:gd name="connsiteX177" fmla="*/ 1811849 w 4725218"/>
              <a:gd name="connsiteY177" fmla="*/ 872239 h 1329439"/>
              <a:gd name="connsiteX178" fmla="*/ 1441422 w 4725218"/>
              <a:gd name="connsiteY178" fmla="*/ 796343 h 1329439"/>
              <a:gd name="connsiteX179" fmla="*/ 1393216 w 4725218"/>
              <a:gd name="connsiteY179" fmla="*/ 772164 h 1329439"/>
              <a:gd name="connsiteX180" fmla="*/ 1388902 w 4725218"/>
              <a:gd name="connsiteY180" fmla="*/ 776569 h 1329439"/>
              <a:gd name="connsiteX181" fmla="*/ 1379366 w 4725218"/>
              <a:gd name="connsiteY181" fmla="*/ 767547 h 1329439"/>
              <a:gd name="connsiteX182" fmla="*/ 939537 w 4725218"/>
              <a:gd name="connsiteY182" fmla="*/ 620795 h 1329439"/>
              <a:gd name="connsiteX183" fmla="*/ 474710 w 4725218"/>
              <a:gd name="connsiteY183" fmla="*/ 790616 h 1329439"/>
              <a:gd name="connsiteX184" fmla="*/ 304800 w 4725218"/>
              <a:gd name="connsiteY184" fmla="*/ 963694 h 1329439"/>
              <a:gd name="connsiteX185" fmla="*/ 322484 w 4725218"/>
              <a:gd name="connsiteY185" fmla="*/ 934121 h 1329439"/>
              <a:gd name="connsiteX186" fmla="*/ 916150 w 4725218"/>
              <a:gd name="connsiteY186" fmla="*/ 687231 h 1329439"/>
              <a:gd name="connsiteX187" fmla="*/ 1286577 w 4725218"/>
              <a:gd name="connsiteY187" fmla="*/ 763126 h 1329439"/>
              <a:gd name="connsiteX188" fmla="*/ 1334784 w 4725218"/>
              <a:gd name="connsiteY188" fmla="*/ 787305 h 1329439"/>
              <a:gd name="connsiteX189" fmla="*/ 1339097 w 4725218"/>
              <a:gd name="connsiteY189" fmla="*/ 782901 h 1329439"/>
              <a:gd name="connsiteX190" fmla="*/ 1348633 w 4725218"/>
              <a:gd name="connsiteY190" fmla="*/ 791923 h 1329439"/>
              <a:gd name="connsiteX191" fmla="*/ 1788462 w 4725218"/>
              <a:gd name="connsiteY191" fmla="*/ 938676 h 1329439"/>
              <a:gd name="connsiteX192" fmla="*/ 2211525 w 4725218"/>
              <a:gd name="connsiteY192" fmla="*/ 805658 h 1329439"/>
              <a:gd name="connsiteX193" fmla="*/ 2211776 w 4725218"/>
              <a:gd name="connsiteY193" fmla="*/ 805449 h 1329439"/>
              <a:gd name="connsiteX194" fmla="*/ 2213268 w 4725218"/>
              <a:gd name="connsiteY194" fmla="*/ 803869 h 1329439"/>
              <a:gd name="connsiteX195" fmla="*/ 2240054 w 4725218"/>
              <a:gd name="connsiteY195" fmla="*/ 779368 h 1329439"/>
              <a:gd name="connsiteX196" fmla="*/ 2253310 w 4725218"/>
              <a:gd name="connsiteY196" fmla="*/ 768829 h 1329439"/>
              <a:gd name="connsiteX197" fmla="*/ 2270799 w 4725218"/>
              <a:gd name="connsiteY197" fmla="*/ 748176 h 1329439"/>
              <a:gd name="connsiteX198" fmla="*/ 2263108 w 4725218"/>
              <a:gd name="connsiteY198" fmla="*/ 761039 h 1329439"/>
              <a:gd name="connsiteX199" fmla="*/ 2269218 w 4725218"/>
              <a:gd name="connsiteY199" fmla="*/ 756181 h 1329439"/>
              <a:gd name="connsiteX200" fmla="*/ 2760969 w 4725218"/>
              <a:gd name="connsiteY200" fmla="*/ 609600 h 1329439"/>
              <a:gd name="connsiteX201" fmla="*/ 3131397 w 4725218"/>
              <a:gd name="connsiteY201" fmla="*/ 685495 h 1329439"/>
              <a:gd name="connsiteX202" fmla="*/ 3179603 w 4725218"/>
              <a:gd name="connsiteY202" fmla="*/ 709674 h 1329439"/>
              <a:gd name="connsiteX203" fmla="*/ 3183917 w 4725218"/>
              <a:gd name="connsiteY203" fmla="*/ 705270 h 1329439"/>
              <a:gd name="connsiteX204" fmla="*/ 3193452 w 4725218"/>
              <a:gd name="connsiteY204" fmla="*/ 714292 h 1329439"/>
              <a:gd name="connsiteX205" fmla="*/ 3633281 w 4725218"/>
              <a:gd name="connsiteY205" fmla="*/ 861044 h 1329439"/>
              <a:gd name="connsiteX206" fmla="*/ 4098109 w 4725218"/>
              <a:gd name="connsiteY206" fmla="*/ 691222 h 1329439"/>
              <a:gd name="connsiteX207" fmla="*/ 4115618 w 4725218"/>
              <a:gd name="connsiteY207" fmla="*/ 670545 h 1329439"/>
              <a:gd name="connsiteX208" fmla="*/ 4097935 w 4725218"/>
              <a:gd name="connsiteY208" fmla="*/ 700118 h 1329439"/>
              <a:gd name="connsiteX209" fmla="*/ 3504268 w 4725218"/>
              <a:gd name="connsiteY209" fmla="*/ 947008 h 1329439"/>
              <a:gd name="connsiteX210" fmla="*/ 3133841 w 4725218"/>
              <a:gd name="connsiteY210" fmla="*/ 871112 h 1329439"/>
              <a:gd name="connsiteX211" fmla="*/ 3085635 w 4725218"/>
              <a:gd name="connsiteY211" fmla="*/ 846933 h 1329439"/>
              <a:gd name="connsiteX212" fmla="*/ 3081321 w 4725218"/>
              <a:gd name="connsiteY212" fmla="*/ 851338 h 1329439"/>
              <a:gd name="connsiteX213" fmla="*/ 3071785 w 4725218"/>
              <a:gd name="connsiteY213" fmla="*/ 842316 h 1329439"/>
              <a:gd name="connsiteX214" fmla="*/ 2631956 w 4725218"/>
              <a:gd name="connsiteY214" fmla="*/ 695564 h 1329439"/>
              <a:gd name="connsiteX215" fmla="*/ 2208894 w 4725218"/>
              <a:gd name="connsiteY215" fmla="*/ 828580 h 1329439"/>
              <a:gd name="connsiteX216" fmla="*/ 2208643 w 4725218"/>
              <a:gd name="connsiteY216" fmla="*/ 828789 h 1329439"/>
              <a:gd name="connsiteX217" fmla="*/ 2207150 w 4725218"/>
              <a:gd name="connsiteY217" fmla="*/ 830370 h 1329439"/>
              <a:gd name="connsiteX218" fmla="*/ 2180364 w 4725218"/>
              <a:gd name="connsiteY218" fmla="*/ 854870 h 1329439"/>
              <a:gd name="connsiteX219" fmla="*/ 2167109 w 4725218"/>
              <a:gd name="connsiteY219" fmla="*/ 865409 h 1329439"/>
              <a:gd name="connsiteX220" fmla="*/ 2149619 w 4725218"/>
              <a:gd name="connsiteY220" fmla="*/ 886062 h 1329439"/>
              <a:gd name="connsiteX221" fmla="*/ 2157311 w 4725218"/>
              <a:gd name="connsiteY221" fmla="*/ 873200 h 1329439"/>
              <a:gd name="connsiteX222" fmla="*/ 2151201 w 4725218"/>
              <a:gd name="connsiteY222" fmla="*/ 878058 h 1329439"/>
              <a:gd name="connsiteX223" fmla="*/ 1659449 w 4725218"/>
              <a:gd name="connsiteY223" fmla="*/ 1024639 h 1329439"/>
              <a:gd name="connsiteX224" fmla="*/ 1289022 w 4725218"/>
              <a:gd name="connsiteY224" fmla="*/ 948744 h 1329439"/>
              <a:gd name="connsiteX225" fmla="*/ 1240816 w 4725218"/>
              <a:gd name="connsiteY225" fmla="*/ 924565 h 1329439"/>
              <a:gd name="connsiteX226" fmla="*/ 1236502 w 4725218"/>
              <a:gd name="connsiteY226" fmla="*/ 928969 h 1329439"/>
              <a:gd name="connsiteX227" fmla="*/ 1226966 w 4725218"/>
              <a:gd name="connsiteY227" fmla="*/ 919947 h 1329439"/>
              <a:gd name="connsiteX228" fmla="*/ 787137 w 4725218"/>
              <a:gd name="connsiteY228" fmla="*/ 773195 h 1329439"/>
              <a:gd name="connsiteX229" fmla="*/ 322310 w 4725218"/>
              <a:gd name="connsiteY229" fmla="*/ 943017 h 1329439"/>
              <a:gd name="connsiteX230" fmla="*/ 152401 w 4725218"/>
              <a:gd name="connsiteY230" fmla="*/ 1116094 h 1329439"/>
              <a:gd name="connsiteX231" fmla="*/ 170084 w 4725218"/>
              <a:gd name="connsiteY231" fmla="*/ 1086521 h 1329439"/>
              <a:gd name="connsiteX232" fmla="*/ 763751 w 4725218"/>
              <a:gd name="connsiteY232" fmla="*/ 839631 h 1329439"/>
              <a:gd name="connsiteX233" fmla="*/ 1134178 w 4725218"/>
              <a:gd name="connsiteY233" fmla="*/ 915527 h 1329439"/>
              <a:gd name="connsiteX234" fmla="*/ 1182384 w 4725218"/>
              <a:gd name="connsiteY234" fmla="*/ 939706 h 1329439"/>
              <a:gd name="connsiteX235" fmla="*/ 1186697 w 4725218"/>
              <a:gd name="connsiteY235" fmla="*/ 935301 h 1329439"/>
              <a:gd name="connsiteX236" fmla="*/ 1196233 w 4725218"/>
              <a:gd name="connsiteY236" fmla="*/ 944323 h 1329439"/>
              <a:gd name="connsiteX237" fmla="*/ 1636062 w 4725218"/>
              <a:gd name="connsiteY237" fmla="*/ 1091076 h 1329439"/>
              <a:gd name="connsiteX238" fmla="*/ 2059125 w 4725218"/>
              <a:gd name="connsiteY238" fmla="*/ 958059 h 1329439"/>
              <a:gd name="connsiteX239" fmla="*/ 2059376 w 4725218"/>
              <a:gd name="connsiteY239" fmla="*/ 957850 h 1329439"/>
              <a:gd name="connsiteX240" fmla="*/ 2060868 w 4725218"/>
              <a:gd name="connsiteY240" fmla="*/ 956269 h 1329439"/>
              <a:gd name="connsiteX241" fmla="*/ 2087654 w 4725218"/>
              <a:gd name="connsiteY241" fmla="*/ 931769 h 1329439"/>
              <a:gd name="connsiteX242" fmla="*/ 2100910 w 4725218"/>
              <a:gd name="connsiteY242" fmla="*/ 921229 h 1329439"/>
              <a:gd name="connsiteX243" fmla="*/ 2118399 w 4725218"/>
              <a:gd name="connsiteY243" fmla="*/ 900576 h 1329439"/>
              <a:gd name="connsiteX244" fmla="*/ 2110708 w 4725218"/>
              <a:gd name="connsiteY244" fmla="*/ 913439 h 1329439"/>
              <a:gd name="connsiteX245" fmla="*/ 2116818 w 4725218"/>
              <a:gd name="connsiteY245" fmla="*/ 908581 h 1329439"/>
              <a:gd name="connsiteX246" fmla="*/ 2608569 w 4725218"/>
              <a:gd name="connsiteY246" fmla="*/ 762000 h 1329439"/>
              <a:gd name="connsiteX247" fmla="*/ 2978997 w 4725218"/>
              <a:gd name="connsiteY247" fmla="*/ 837895 h 1329439"/>
              <a:gd name="connsiteX248" fmla="*/ 3027203 w 4725218"/>
              <a:gd name="connsiteY248" fmla="*/ 862074 h 1329439"/>
              <a:gd name="connsiteX249" fmla="*/ 3031517 w 4725218"/>
              <a:gd name="connsiteY249" fmla="*/ 857670 h 1329439"/>
              <a:gd name="connsiteX250" fmla="*/ 3041052 w 4725218"/>
              <a:gd name="connsiteY250" fmla="*/ 866692 h 1329439"/>
              <a:gd name="connsiteX251" fmla="*/ 3480881 w 4725218"/>
              <a:gd name="connsiteY251" fmla="*/ 1013445 h 1329439"/>
              <a:gd name="connsiteX252" fmla="*/ 3945709 w 4725218"/>
              <a:gd name="connsiteY252" fmla="*/ 843622 h 1329439"/>
              <a:gd name="connsiteX253" fmla="*/ 3963218 w 4725218"/>
              <a:gd name="connsiteY253" fmla="*/ 822945 h 1329439"/>
              <a:gd name="connsiteX254" fmla="*/ 3945535 w 4725218"/>
              <a:gd name="connsiteY254" fmla="*/ 852518 h 1329439"/>
              <a:gd name="connsiteX255" fmla="*/ 3351868 w 4725218"/>
              <a:gd name="connsiteY255" fmla="*/ 1099408 h 1329439"/>
              <a:gd name="connsiteX256" fmla="*/ 2981441 w 4725218"/>
              <a:gd name="connsiteY256" fmla="*/ 1023513 h 1329439"/>
              <a:gd name="connsiteX257" fmla="*/ 2933235 w 4725218"/>
              <a:gd name="connsiteY257" fmla="*/ 999334 h 1329439"/>
              <a:gd name="connsiteX258" fmla="*/ 2928921 w 4725218"/>
              <a:gd name="connsiteY258" fmla="*/ 1003738 h 1329439"/>
              <a:gd name="connsiteX259" fmla="*/ 2919385 w 4725218"/>
              <a:gd name="connsiteY259" fmla="*/ 994716 h 1329439"/>
              <a:gd name="connsiteX260" fmla="*/ 2479556 w 4725218"/>
              <a:gd name="connsiteY260" fmla="*/ 847964 h 1329439"/>
              <a:gd name="connsiteX261" fmla="*/ 2056494 w 4725218"/>
              <a:gd name="connsiteY261" fmla="*/ 980981 h 1329439"/>
              <a:gd name="connsiteX262" fmla="*/ 2056243 w 4725218"/>
              <a:gd name="connsiteY262" fmla="*/ 981190 h 1329439"/>
              <a:gd name="connsiteX263" fmla="*/ 2054750 w 4725218"/>
              <a:gd name="connsiteY263" fmla="*/ 982770 h 1329439"/>
              <a:gd name="connsiteX264" fmla="*/ 2027964 w 4725218"/>
              <a:gd name="connsiteY264" fmla="*/ 1007271 h 1329439"/>
              <a:gd name="connsiteX265" fmla="*/ 2014709 w 4725218"/>
              <a:gd name="connsiteY265" fmla="*/ 1017810 h 1329439"/>
              <a:gd name="connsiteX266" fmla="*/ 1997219 w 4725218"/>
              <a:gd name="connsiteY266" fmla="*/ 1038463 h 1329439"/>
              <a:gd name="connsiteX267" fmla="*/ 2004911 w 4725218"/>
              <a:gd name="connsiteY267" fmla="*/ 1025600 h 1329439"/>
              <a:gd name="connsiteX268" fmla="*/ 1998801 w 4725218"/>
              <a:gd name="connsiteY268" fmla="*/ 1030458 h 1329439"/>
              <a:gd name="connsiteX269" fmla="*/ 1507049 w 4725218"/>
              <a:gd name="connsiteY269" fmla="*/ 1177039 h 1329439"/>
              <a:gd name="connsiteX270" fmla="*/ 1136622 w 4725218"/>
              <a:gd name="connsiteY270" fmla="*/ 1101144 h 1329439"/>
              <a:gd name="connsiteX271" fmla="*/ 1088416 w 4725218"/>
              <a:gd name="connsiteY271" fmla="*/ 1076965 h 1329439"/>
              <a:gd name="connsiteX272" fmla="*/ 1084102 w 4725218"/>
              <a:gd name="connsiteY272" fmla="*/ 1081369 h 1329439"/>
              <a:gd name="connsiteX273" fmla="*/ 1074566 w 4725218"/>
              <a:gd name="connsiteY273" fmla="*/ 1072347 h 1329439"/>
              <a:gd name="connsiteX274" fmla="*/ 634737 w 4725218"/>
              <a:gd name="connsiteY274" fmla="*/ 925595 h 1329439"/>
              <a:gd name="connsiteX275" fmla="*/ 169910 w 4725218"/>
              <a:gd name="connsiteY275" fmla="*/ 1095417 h 1329439"/>
              <a:gd name="connsiteX276" fmla="*/ 0 w 4725218"/>
              <a:gd name="connsiteY276" fmla="*/ 1268494 h 1329439"/>
              <a:gd name="connsiteX277" fmla="*/ 17684 w 4725218"/>
              <a:gd name="connsiteY277" fmla="*/ 1238921 h 1329439"/>
              <a:gd name="connsiteX278" fmla="*/ 611350 w 4725218"/>
              <a:gd name="connsiteY278" fmla="*/ 992031 h 1329439"/>
              <a:gd name="connsiteX279" fmla="*/ 981778 w 4725218"/>
              <a:gd name="connsiteY279" fmla="*/ 1067927 h 1329439"/>
              <a:gd name="connsiteX280" fmla="*/ 1029984 w 4725218"/>
              <a:gd name="connsiteY280" fmla="*/ 1092106 h 1329439"/>
              <a:gd name="connsiteX281" fmla="*/ 1034298 w 4725218"/>
              <a:gd name="connsiteY281" fmla="*/ 1087701 h 1329439"/>
              <a:gd name="connsiteX282" fmla="*/ 1043833 w 4725218"/>
              <a:gd name="connsiteY282" fmla="*/ 1096723 h 1329439"/>
              <a:gd name="connsiteX283" fmla="*/ 1483662 w 4725218"/>
              <a:gd name="connsiteY283" fmla="*/ 1243476 h 1329439"/>
              <a:gd name="connsiteX284" fmla="*/ 1906725 w 4725218"/>
              <a:gd name="connsiteY284" fmla="*/ 1110459 h 1329439"/>
              <a:gd name="connsiteX285" fmla="*/ 1906976 w 4725218"/>
              <a:gd name="connsiteY285" fmla="*/ 1110250 h 1329439"/>
              <a:gd name="connsiteX286" fmla="*/ 1908468 w 4725218"/>
              <a:gd name="connsiteY286" fmla="*/ 1108669 h 1329439"/>
              <a:gd name="connsiteX287" fmla="*/ 1935254 w 4725218"/>
              <a:gd name="connsiteY287" fmla="*/ 1084169 h 1329439"/>
              <a:gd name="connsiteX288" fmla="*/ 1948510 w 4725218"/>
              <a:gd name="connsiteY288" fmla="*/ 1073629 h 1329439"/>
              <a:gd name="connsiteX289" fmla="*/ 1965999 w 4725218"/>
              <a:gd name="connsiteY289" fmla="*/ 1052977 h 1329439"/>
              <a:gd name="connsiteX290" fmla="*/ 1958308 w 4725218"/>
              <a:gd name="connsiteY290" fmla="*/ 1065839 h 1329439"/>
              <a:gd name="connsiteX291" fmla="*/ 1964418 w 4725218"/>
              <a:gd name="connsiteY291" fmla="*/ 1060981 h 1329439"/>
              <a:gd name="connsiteX292" fmla="*/ 2456169 w 4725218"/>
              <a:gd name="connsiteY292" fmla="*/ 914400 h 1329439"/>
              <a:gd name="connsiteX293" fmla="*/ 2826597 w 4725218"/>
              <a:gd name="connsiteY293" fmla="*/ 990296 h 1329439"/>
              <a:gd name="connsiteX294" fmla="*/ 2874803 w 4725218"/>
              <a:gd name="connsiteY294" fmla="*/ 1014475 h 1329439"/>
              <a:gd name="connsiteX295" fmla="*/ 2879117 w 4725218"/>
              <a:gd name="connsiteY295" fmla="*/ 1010070 h 1329439"/>
              <a:gd name="connsiteX296" fmla="*/ 2888652 w 4725218"/>
              <a:gd name="connsiteY296" fmla="*/ 1019092 h 1329439"/>
              <a:gd name="connsiteX297" fmla="*/ 3328481 w 4725218"/>
              <a:gd name="connsiteY297" fmla="*/ 1165845 h 1329439"/>
              <a:gd name="connsiteX298" fmla="*/ 3793309 w 4725218"/>
              <a:gd name="connsiteY298" fmla="*/ 996023 h 1329439"/>
              <a:gd name="connsiteX299" fmla="*/ 3810818 w 4725218"/>
              <a:gd name="connsiteY299" fmla="*/ 975345 h 1329439"/>
              <a:gd name="connsiteX300" fmla="*/ 3793135 w 4725218"/>
              <a:gd name="connsiteY300" fmla="*/ 1004918 h 1329439"/>
              <a:gd name="connsiteX301" fmla="*/ 3199468 w 4725218"/>
              <a:gd name="connsiteY301" fmla="*/ 1251808 h 1329439"/>
              <a:gd name="connsiteX302" fmla="*/ 2829041 w 4725218"/>
              <a:gd name="connsiteY302" fmla="*/ 1175913 h 1329439"/>
              <a:gd name="connsiteX303" fmla="*/ 2780835 w 4725218"/>
              <a:gd name="connsiteY303" fmla="*/ 1151734 h 1329439"/>
              <a:gd name="connsiteX304" fmla="*/ 2776521 w 4725218"/>
              <a:gd name="connsiteY304" fmla="*/ 1156138 h 1329439"/>
              <a:gd name="connsiteX305" fmla="*/ 2766985 w 4725218"/>
              <a:gd name="connsiteY305" fmla="*/ 1147116 h 1329439"/>
              <a:gd name="connsiteX306" fmla="*/ 2327156 w 4725218"/>
              <a:gd name="connsiteY306" fmla="*/ 1000364 h 1329439"/>
              <a:gd name="connsiteX307" fmla="*/ 1904094 w 4725218"/>
              <a:gd name="connsiteY307" fmla="*/ 1133381 h 1329439"/>
              <a:gd name="connsiteX308" fmla="*/ 1903843 w 4725218"/>
              <a:gd name="connsiteY308" fmla="*/ 1133590 h 1329439"/>
              <a:gd name="connsiteX309" fmla="*/ 1902350 w 4725218"/>
              <a:gd name="connsiteY309" fmla="*/ 1135170 h 1329439"/>
              <a:gd name="connsiteX310" fmla="*/ 1875564 w 4725218"/>
              <a:gd name="connsiteY310" fmla="*/ 1159671 h 1329439"/>
              <a:gd name="connsiteX311" fmla="*/ 1862309 w 4725218"/>
              <a:gd name="connsiteY311" fmla="*/ 1170210 h 1329439"/>
              <a:gd name="connsiteX312" fmla="*/ 1844819 w 4725218"/>
              <a:gd name="connsiteY312" fmla="*/ 1190863 h 1329439"/>
              <a:gd name="connsiteX313" fmla="*/ 1852511 w 4725218"/>
              <a:gd name="connsiteY313" fmla="*/ 1178000 h 1329439"/>
              <a:gd name="connsiteX314" fmla="*/ 1846401 w 4725218"/>
              <a:gd name="connsiteY314" fmla="*/ 1182858 h 1329439"/>
              <a:gd name="connsiteX315" fmla="*/ 1354649 w 4725218"/>
              <a:gd name="connsiteY315" fmla="*/ 1329439 h 1329439"/>
              <a:gd name="connsiteX316" fmla="*/ 984222 w 4725218"/>
              <a:gd name="connsiteY316" fmla="*/ 1253544 h 1329439"/>
              <a:gd name="connsiteX317" fmla="*/ 936016 w 4725218"/>
              <a:gd name="connsiteY317" fmla="*/ 1229365 h 1329439"/>
              <a:gd name="connsiteX318" fmla="*/ 931702 w 4725218"/>
              <a:gd name="connsiteY318" fmla="*/ 1233769 h 1329439"/>
              <a:gd name="connsiteX319" fmla="*/ 922167 w 4725218"/>
              <a:gd name="connsiteY319" fmla="*/ 1224747 h 1329439"/>
              <a:gd name="connsiteX320" fmla="*/ 482337 w 4725218"/>
              <a:gd name="connsiteY320" fmla="*/ 1077995 h 1329439"/>
              <a:gd name="connsiteX321" fmla="*/ 17510 w 4725218"/>
              <a:gd name="connsiteY321" fmla="*/ 1247817 h 132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Lst>
            <a:rect l="l" t="t" r="r" b="b"/>
            <a:pathLst>
              <a:path w="4725218" h="1329439">
                <a:moveTo>
                  <a:pt x="914400" y="354094"/>
                </a:moveTo>
                <a:lnTo>
                  <a:pt x="932083" y="324521"/>
                </a:lnTo>
                <a:cubicBezTo>
                  <a:pt x="1040494" y="178192"/>
                  <a:pt x="1265614" y="77631"/>
                  <a:pt x="1525750" y="77631"/>
                </a:cubicBezTo>
                <a:cubicBezTo>
                  <a:pt x="1662965" y="77631"/>
                  <a:pt x="1790437" y="105610"/>
                  <a:pt x="1896177" y="153526"/>
                </a:cubicBezTo>
                <a:lnTo>
                  <a:pt x="1944384" y="177705"/>
                </a:lnTo>
                <a:lnTo>
                  <a:pt x="1948697" y="173301"/>
                </a:lnTo>
                <a:lnTo>
                  <a:pt x="1958233" y="182323"/>
                </a:lnTo>
                <a:cubicBezTo>
                  <a:pt x="2062777" y="271948"/>
                  <a:pt x="2220990" y="329075"/>
                  <a:pt x="2398062" y="329075"/>
                </a:cubicBezTo>
                <a:cubicBezTo>
                  <a:pt x="2565911" y="329075"/>
                  <a:pt x="2716816" y="277743"/>
                  <a:pt x="2821125" y="196058"/>
                </a:cubicBezTo>
                <a:lnTo>
                  <a:pt x="2821376" y="195849"/>
                </a:lnTo>
                <a:lnTo>
                  <a:pt x="2822868" y="194269"/>
                </a:lnTo>
                <a:cubicBezTo>
                  <a:pt x="2831388" y="185892"/>
                  <a:pt x="2840323" y="177721"/>
                  <a:pt x="2849654" y="169768"/>
                </a:cubicBezTo>
                <a:lnTo>
                  <a:pt x="2862910" y="159229"/>
                </a:lnTo>
                <a:lnTo>
                  <a:pt x="2880399" y="138576"/>
                </a:lnTo>
                <a:lnTo>
                  <a:pt x="2872708" y="151439"/>
                </a:lnTo>
                <a:lnTo>
                  <a:pt x="2878818" y="146581"/>
                </a:lnTo>
                <a:cubicBezTo>
                  <a:pt x="3000062" y="56566"/>
                  <a:pt x="3175467" y="0"/>
                  <a:pt x="3370570" y="0"/>
                </a:cubicBezTo>
                <a:cubicBezTo>
                  <a:pt x="3507784" y="0"/>
                  <a:pt x="3635256" y="27979"/>
                  <a:pt x="3740997" y="75895"/>
                </a:cubicBezTo>
                <a:lnTo>
                  <a:pt x="3789203" y="100074"/>
                </a:lnTo>
                <a:lnTo>
                  <a:pt x="3793517" y="95670"/>
                </a:lnTo>
                <a:lnTo>
                  <a:pt x="3803052" y="104692"/>
                </a:lnTo>
                <a:cubicBezTo>
                  <a:pt x="3907596" y="194317"/>
                  <a:pt x="4065810" y="251444"/>
                  <a:pt x="4242881" y="251444"/>
                </a:cubicBezTo>
                <a:cubicBezTo>
                  <a:pt x="4434709" y="251444"/>
                  <a:pt x="4604405" y="184399"/>
                  <a:pt x="4707709" y="81622"/>
                </a:cubicBezTo>
                <a:lnTo>
                  <a:pt x="4725218" y="60945"/>
                </a:lnTo>
                <a:lnTo>
                  <a:pt x="4707535" y="90518"/>
                </a:lnTo>
                <a:cubicBezTo>
                  <a:pt x="4599124" y="236846"/>
                  <a:pt x="4374004" y="337408"/>
                  <a:pt x="4113868" y="337408"/>
                </a:cubicBezTo>
                <a:cubicBezTo>
                  <a:pt x="3976654" y="337408"/>
                  <a:pt x="3849182" y="309429"/>
                  <a:pt x="3743441" y="261512"/>
                </a:cubicBezTo>
                <a:lnTo>
                  <a:pt x="3695235" y="237333"/>
                </a:lnTo>
                <a:lnTo>
                  <a:pt x="3690921" y="241738"/>
                </a:lnTo>
                <a:lnTo>
                  <a:pt x="3681386" y="232716"/>
                </a:lnTo>
                <a:cubicBezTo>
                  <a:pt x="3576842" y="143091"/>
                  <a:pt x="3418628" y="85964"/>
                  <a:pt x="3241557" y="85964"/>
                </a:cubicBezTo>
                <a:cubicBezTo>
                  <a:pt x="3073707" y="85964"/>
                  <a:pt x="2922803" y="137295"/>
                  <a:pt x="2818494" y="218980"/>
                </a:cubicBezTo>
                <a:lnTo>
                  <a:pt x="2818243" y="219189"/>
                </a:lnTo>
                <a:lnTo>
                  <a:pt x="2816750" y="220770"/>
                </a:lnTo>
                <a:cubicBezTo>
                  <a:pt x="2808231" y="229147"/>
                  <a:pt x="2799296" y="237318"/>
                  <a:pt x="2789964" y="245270"/>
                </a:cubicBezTo>
                <a:lnTo>
                  <a:pt x="2776709" y="255809"/>
                </a:lnTo>
                <a:lnTo>
                  <a:pt x="2759219" y="276462"/>
                </a:lnTo>
                <a:lnTo>
                  <a:pt x="2766911" y="263600"/>
                </a:lnTo>
                <a:lnTo>
                  <a:pt x="2760801" y="268458"/>
                </a:lnTo>
                <a:cubicBezTo>
                  <a:pt x="2639556" y="358473"/>
                  <a:pt x="2464151" y="415039"/>
                  <a:pt x="2269049" y="415039"/>
                </a:cubicBezTo>
                <a:cubicBezTo>
                  <a:pt x="2131834" y="415039"/>
                  <a:pt x="2004362" y="387060"/>
                  <a:pt x="1898622" y="339143"/>
                </a:cubicBezTo>
                <a:lnTo>
                  <a:pt x="1850416" y="314964"/>
                </a:lnTo>
                <a:lnTo>
                  <a:pt x="1846102" y="319369"/>
                </a:lnTo>
                <a:lnTo>
                  <a:pt x="1836566" y="310347"/>
                </a:lnTo>
                <a:cubicBezTo>
                  <a:pt x="1732022" y="220722"/>
                  <a:pt x="1573809" y="163595"/>
                  <a:pt x="1396737" y="163595"/>
                </a:cubicBezTo>
                <a:cubicBezTo>
                  <a:pt x="1204909" y="163595"/>
                  <a:pt x="1035214" y="230640"/>
                  <a:pt x="931910" y="333416"/>
                </a:cubicBezTo>
                <a:close/>
                <a:moveTo>
                  <a:pt x="762000" y="506494"/>
                </a:moveTo>
                <a:lnTo>
                  <a:pt x="779683" y="476921"/>
                </a:lnTo>
                <a:cubicBezTo>
                  <a:pt x="888095" y="330592"/>
                  <a:pt x="1113214" y="230031"/>
                  <a:pt x="1373350" y="230031"/>
                </a:cubicBezTo>
                <a:cubicBezTo>
                  <a:pt x="1510565" y="230031"/>
                  <a:pt x="1638037" y="258010"/>
                  <a:pt x="1743777" y="305926"/>
                </a:cubicBezTo>
                <a:lnTo>
                  <a:pt x="1791984" y="330105"/>
                </a:lnTo>
                <a:lnTo>
                  <a:pt x="1796297" y="325701"/>
                </a:lnTo>
                <a:lnTo>
                  <a:pt x="1805833" y="334723"/>
                </a:lnTo>
                <a:cubicBezTo>
                  <a:pt x="1910377" y="424348"/>
                  <a:pt x="2068590" y="481475"/>
                  <a:pt x="2245662" y="481475"/>
                </a:cubicBezTo>
                <a:cubicBezTo>
                  <a:pt x="2413511" y="481475"/>
                  <a:pt x="2564416" y="430143"/>
                  <a:pt x="2668725" y="348458"/>
                </a:cubicBezTo>
                <a:lnTo>
                  <a:pt x="2668976" y="348249"/>
                </a:lnTo>
                <a:lnTo>
                  <a:pt x="2670468" y="346669"/>
                </a:lnTo>
                <a:cubicBezTo>
                  <a:pt x="2678988" y="338292"/>
                  <a:pt x="2687923" y="330121"/>
                  <a:pt x="2697254" y="322168"/>
                </a:cubicBezTo>
                <a:lnTo>
                  <a:pt x="2710510" y="311629"/>
                </a:lnTo>
                <a:lnTo>
                  <a:pt x="2727999" y="290976"/>
                </a:lnTo>
                <a:lnTo>
                  <a:pt x="2720308" y="303839"/>
                </a:lnTo>
                <a:lnTo>
                  <a:pt x="2726418" y="298981"/>
                </a:lnTo>
                <a:cubicBezTo>
                  <a:pt x="2847662" y="208966"/>
                  <a:pt x="3023067" y="152400"/>
                  <a:pt x="3218169" y="152400"/>
                </a:cubicBezTo>
                <a:cubicBezTo>
                  <a:pt x="3355384" y="152400"/>
                  <a:pt x="3482856" y="180379"/>
                  <a:pt x="3588597" y="228295"/>
                </a:cubicBezTo>
                <a:lnTo>
                  <a:pt x="3636803" y="252474"/>
                </a:lnTo>
                <a:lnTo>
                  <a:pt x="3641117" y="248070"/>
                </a:lnTo>
                <a:lnTo>
                  <a:pt x="3650652" y="257092"/>
                </a:lnTo>
                <a:cubicBezTo>
                  <a:pt x="3755196" y="346717"/>
                  <a:pt x="3913410" y="403844"/>
                  <a:pt x="4090481" y="403844"/>
                </a:cubicBezTo>
                <a:cubicBezTo>
                  <a:pt x="4282309" y="403844"/>
                  <a:pt x="4452005" y="336799"/>
                  <a:pt x="4555309" y="234022"/>
                </a:cubicBezTo>
                <a:lnTo>
                  <a:pt x="4572818" y="213345"/>
                </a:lnTo>
                <a:lnTo>
                  <a:pt x="4555135" y="242918"/>
                </a:lnTo>
                <a:cubicBezTo>
                  <a:pt x="4446724" y="389246"/>
                  <a:pt x="4221604" y="489808"/>
                  <a:pt x="3961468" y="489808"/>
                </a:cubicBezTo>
                <a:cubicBezTo>
                  <a:pt x="3824254" y="489808"/>
                  <a:pt x="3696782" y="461829"/>
                  <a:pt x="3591041" y="413912"/>
                </a:cubicBezTo>
                <a:lnTo>
                  <a:pt x="3542835" y="389733"/>
                </a:lnTo>
                <a:lnTo>
                  <a:pt x="3538521" y="394138"/>
                </a:lnTo>
                <a:lnTo>
                  <a:pt x="3528986" y="385116"/>
                </a:lnTo>
                <a:cubicBezTo>
                  <a:pt x="3424442" y="295491"/>
                  <a:pt x="3266228" y="238364"/>
                  <a:pt x="3089156" y="238364"/>
                </a:cubicBezTo>
                <a:cubicBezTo>
                  <a:pt x="2921307" y="238364"/>
                  <a:pt x="2770403" y="289695"/>
                  <a:pt x="2666094" y="371380"/>
                </a:cubicBezTo>
                <a:lnTo>
                  <a:pt x="2665843" y="371589"/>
                </a:lnTo>
                <a:lnTo>
                  <a:pt x="2664350" y="373170"/>
                </a:lnTo>
                <a:cubicBezTo>
                  <a:pt x="2655831" y="381547"/>
                  <a:pt x="2646896" y="389718"/>
                  <a:pt x="2637564" y="397670"/>
                </a:cubicBezTo>
                <a:lnTo>
                  <a:pt x="2624309" y="408209"/>
                </a:lnTo>
                <a:lnTo>
                  <a:pt x="2606819" y="428862"/>
                </a:lnTo>
                <a:lnTo>
                  <a:pt x="2614511" y="416000"/>
                </a:lnTo>
                <a:lnTo>
                  <a:pt x="2608401" y="420858"/>
                </a:lnTo>
                <a:cubicBezTo>
                  <a:pt x="2487156" y="510873"/>
                  <a:pt x="2311751" y="567439"/>
                  <a:pt x="2116649" y="567439"/>
                </a:cubicBezTo>
                <a:cubicBezTo>
                  <a:pt x="1979434" y="567439"/>
                  <a:pt x="1851962" y="539460"/>
                  <a:pt x="1746222" y="491543"/>
                </a:cubicBezTo>
                <a:lnTo>
                  <a:pt x="1698016" y="467364"/>
                </a:lnTo>
                <a:lnTo>
                  <a:pt x="1693702" y="471769"/>
                </a:lnTo>
                <a:lnTo>
                  <a:pt x="1684166" y="462747"/>
                </a:lnTo>
                <a:cubicBezTo>
                  <a:pt x="1579622" y="373122"/>
                  <a:pt x="1421409" y="315995"/>
                  <a:pt x="1244337" y="315995"/>
                </a:cubicBezTo>
                <a:cubicBezTo>
                  <a:pt x="1052509" y="315995"/>
                  <a:pt x="882814" y="383040"/>
                  <a:pt x="779510" y="485816"/>
                </a:cubicBezTo>
                <a:close/>
                <a:moveTo>
                  <a:pt x="609600" y="658894"/>
                </a:moveTo>
                <a:lnTo>
                  <a:pt x="627283" y="629321"/>
                </a:lnTo>
                <a:cubicBezTo>
                  <a:pt x="735695" y="482992"/>
                  <a:pt x="960814" y="382431"/>
                  <a:pt x="1220950" y="382431"/>
                </a:cubicBezTo>
                <a:cubicBezTo>
                  <a:pt x="1358165" y="382431"/>
                  <a:pt x="1485637" y="410410"/>
                  <a:pt x="1591377" y="458326"/>
                </a:cubicBezTo>
                <a:lnTo>
                  <a:pt x="1639584" y="482505"/>
                </a:lnTo>
                <a:lnTo>
                  <a:pt x="1643897" y="478101"/>
                </a:lnTo>
                <a:lnTo>
                  <a:pt x="1653433" y="487123"/>
                </a:lnTo>
                <a:cubicBezTo>
                  <a:pt x="1757977" y="576748"/>
                  <a:pt x="1916190" y="633875"/>
                  <a:pt x="2093262" y="633875"/>
                </a:cubicBezTo>
                <a:cubicBezTo>
                  <a:pt x="2261111" y="633875"/>
                  <a:pt x="2412016" y="582543"/>
                  <a:pt x="2516325" y="500858"/>
                </a:cubicBezTo>
                <a:lnTo>
                  <a:pt x="2516576" y="500649"/>
                </a:lnTo>
                <a:lnTo>
                  <a:pt x="2518068" y="499069"/>
                </a:lnTo>
                <a:cubicBezTo>
                  <a:pt x="2526588" y="490692"/>
                  <a:pt x="2535523" y="482521"/>
                  <a:pt x="2544854" y="474568"/>
                </a:cubicBezTo>
                <a:lnTo>
                  <a:pt x="2558110" y="464029"/>
                </a:lnTo>
                <a:lnTo>
                  <a:pt x="2575599" y="443376"/>
                </a:lnTo>
                <a:lnTo>
                  <a:pt x="2567908" y="456239"/>
                </a:lnTo>
                <a:lnTo>
                  <a:pt x="2574018" y="451381"/>
                </a:lnTo>
                <a:cubicBezTo>
                  <a:pt x="2695262" y="361366"/>
                  <a:pt x="2870667" y="304800"/>
                  <a:pt x="3065769" y="304800"/>
                </a:cubicBezTo>
                <a:cubicBezTo>
                  <a:pt x="3202984" y="304800"/>
                  <a:pt x="3330456" y="332779"/>
                  <a:pt x="3436197" y="380695"/>
                </a:cubicBezTo>
                <a:lnTo>
                  <a:pt x="3484403" y="404874"/>
                </a:lnTo>
                <a:lnTo>
                  <a:pt x="3488717" y="400470"/>
                </a:lnTo>
                <a:lnTo>
                  <a:pt x="3498252" y="409492"/>
                </a:lnTo>
                <a:cubicBezTo>
                  <a:pt x="3602796" y="499117"/>
                  <a:pt x="3761010" y="556244"/>
                  <a:pt x="3938081" y="556244"/>
                </a:cubicBezTo>
                <a:cubicBezTo>
                  <a:pt x="4129909" y="556244"/>
                  <a:pt x="4299605" y="489199"/>
                  <a:pt x="4402909" y="386422"/>
                </a:cubicBezTo>
                <a:lnTo>
                  <a:pt x="4420418" y="365745"/>
                </a:lnTo>
                <a:lnTo>
                  <a:pt x="4402735" y="395318"/>
                </a:lnTo>
                <a:cubicBezTo>
                  <a:pt x="4294324" y="541646"/>
                  <a:pt x="4069204" y="642208"/>
                  <a:pt x="3809068" y="642208"/>
                </a:cubicBezTo>
                <a:cubicBezTo>
                  <a:pt x="3671854" y="642208"/>
                  <a:pt x="3544382" y="614229"/>
                  <a:pt x="3438641" y="566312"/>
                </a:cubicBezTo>
                <a:lnTo>
                  <a:pt x="3390435" y="542133"/>
                </a:lnTo>
                <a:lnTo>
                  <a:pt x="3386121" y="546538"/>
                </a:lnTo>
                <a:lnTo>
                  <a:pt x="3376586" y="537516"/>
                </a:lnTo>
                <a:cubicBezTo>
                  <a:pt x="3272042" y="447891"/>
                  <a:pt x="3113828" y="390764"/>
                  <a:pt x="2936756" y="390764"/>
                </a:cubicBezTo>
                <a:cubicBezTo>
                  <a:pt x="2768907" y="390764"/>
                  <a:pt x="2618003" y="442095"/>
                  <a:pt x="2513694" y="523780"/>
                </a:cubicBezTo>
                <a:lnTo>
                  <a:pt x="2513443" y="523989"/>
                </a:lnTo>
                <a:lnTo>
                  <a:pt x="2511950" y="525570"/>
                </a:lnTo>
                <a:cubicBezTo>
                  <a:pt x="2503431" y="533947"/>
                  <a:pt x="2494496" y="542118"/>
                  <a:pt x="2485164" y="550070"/>
                </a:cubicBezTo>
                <a:lnTo>
                  <a:pt x="2471909" y="560609"/>
                </a:lnTo>
                <a:lnTo>
                  <a:pt x="2454419" y="581262"/>
                </a:lnTo>
                <a:lnTo>
                  <a:pt x="2462111" y="568400"/>
                </a:lnTo>
                <a:lnTo>
                  <a:pt x="2456001" y="573258"/>
                </a:lnTo>
                <a:cubicBezTo>
                  <a:pt x="2334756" y="663273"/>
                  <a:pt x="2159351" y="719839"/>
                  <a:pt x="1964249" y="719839"/>
                </a:cubicBezTo>
                <a:cubicBezTo>
                  <a:pt x="1827034" y="719839"/>
                  <a:pt x="1699562" y="691860"/>
                  <a:pt x="1593822" y="643943"/>
                </a:cubicBezTo>
                <a:lnTo>
                  <a:pt x="1545616" y="619764"/>
                </a:lnTo>
                <a:lnTo>
                  <a:pt x="1541302" y="624169"/>
                </a:lnTo>
                <a:lnTo>
                  <a:pt x="1531766" y="615147"/>
                </a:lnTo>
                <a:cubicBezTo>
                  <a:pt x="1427222" y="525522"/>
                  <a:pt x="1269009" y="468395"/>
                  <a:pt x="1091937" y="468395"/>
                </a:cubicBezTo>
                <a:cubicBezTo>
                  <a:pt x="900109" y="468395"/>
                  <a:pt x="730414" y="535440"/>
                  <a:pt x="627110" y="638216"/>
                </a:cubicBezTo>
                <a:close/>
                <a:moveTo>
                  <a:pt x="457201" y="811294"/>
                </a:moveTo>
                <a:lnTo>
                  <a:pt x="474883" y="781721"/>
                </a:lnTo>
                <a:cubicBezTo>
                  <a:pt x="583295" y="635392"/>
                  <a:pt x="808414" y="534831"/>
                  <a:pt x="1068550" y="534831"/>
                </a:cubicBezTo>
                <a:cubicBezTo>
                  <a:pt x="1205765" y="534831"/>
                  <a:pt x="1333237" y="562810"/>
                  <a:pt x="1438977" y="610726"/>
                </a:cubicBezTo>
                <a:lnTo>
                  <a:pt x="1487184" y="634905"/>
                </a:lnTo>
                <a:lnTo>
                  <a:pt x="1491497" y="630501"/>
                </a:lnTo>
                <a:lnTo>
                  <a:pt x="1501033" y="639523"/>
                </a:lnTo>
                <a:cubicBezTo>
                  <a:pt x="1605577" y="729148"/>
                  <a:pt x="1763790" y="786275"/>
                  <a:pt x="1940862" y="786275"/>
                </a:cubicBezTo>
                <a:cubicBezTo>
                  <a:pt x="2108711" y="786275"/>
                  <a:pt x="2259616" y="734943"/>
                  <a:pt x="2363925" y="653258"/>
                </a:cubicBezTo>
                <a:lnTo>
                  <a:pt x="2364176" y="653049"/>
                </a:lnTo>
                <a:lnTo>
                  <a:pt x="2365668" y="651469"/>
                </a:lnTo>
                <a:cubicBezTo>
                  <a:pt x="2374188" y="643092"/>
                  <a:pt x="2383123" y="634921"/>
                  <a:pt x="2392454" y="626968"/>
                </a:cubicBezTo>
                <a:lnTo>
                  <a:pt x="2405710" y="616429"/>
                </a:lnTo>
                <a:lnTo>
                  <a:pt x="2423199" y="595776"/>
                </a:lnTo>
                <a:lnTo>
                  <a:pt x="2415508" y="608639"/>
                </a:lnTo>
                <a:lnTo>
                  <a:pt x="2421618" y="603781"/>
                </a:lnTo>
                <a:cubicBezTo>
                  <a:pt x="2542862" y="513766"/>
                  <a:pt x="2718267" y="457200"/>
                  <a:pt x="2913369" y="457200"/>
                </a:cubicBezTo>
                <a:cubicBezTo>
                  <a:pt x="3050584" y="457200"/>
                  <a:pt x="3178056" y="485179"/>
                  <a:pt x="3283797" y="533095"/>
                </a:cubicBezTo>
                <a:lnTo>
                  <a:pt x="3332003" y="557274"/>
                </a:lnTo>
                <a:lnTo>
                  <a:pt x="3336317" y="552870"/>
                </a:lnTo>
                <a:lnTo>
                  <a:pt x="3345852" y="561892"/>
                </a:lnTo>
                <a:cubicBezTo>
                  <a:pt x="3450396" y="651517"/>
                  <a:pt x="3608610" y="708644"/>
                  <a:pt x="3785681" y="708644"/>
                </a:cubicBezTo>
                <a:cubicBezTo>
                  <a:pt x="3977509" y="708644"/>
                  <a:pt x="4147205" y="641599"/>
                  <a:pt x="4250509" y="538822"/>
                </a:cubicBezTo>
                <a:lnTo>
                  <a:pt x="4268018" y="518145"/>
                </a:lnTo>
                <a:lnTo>
                  <a:pt x="4250335" y="547718"/>
                </a:lnTo>
                <a:cubicBezTo>
                  <a:pt x="4141924" y="694046"/>
                  <a:pt x="3916804" y="794608"/>
                  <a:pt x="3656668" y="794608"/>
                </a:cubicBezTo>
                <a:cubicBezTo>
                  <a:pt x="3519454" y="794608"/>
                  <a:pt x="3391982" y="766629"/>
                  <a:pt x="3286241" y="718712"/>
                </a:cubicBezTo>
                <a:lnTo>
                  <a:pt x="3238035" y="694533"/>
                </a:lnTo>
                <a:lnTo>
                  <a:pt x="3233721" y="698938"/>
                </a:lnTo>
                <a:lnTo>
                  <a:pt x="3224185" y="689916"/>
                </a:lnTo>
                <a:cubicBezTo>
                  <a:pt x="3119641" y="600291"/>
                  <a:pt x="2961428" y="543164"/>
                  <a:pt x="2784356" y="543164"/>
                </a:cubicBezTo>
                <a:cubicBezTo>
                  <a:pt x="2616507" y="543164"/>
                  <a:pt x="2465603" y="594495"/>
                  <a:pt x="2361294" y="676180"/>
                </a:cubicBezTo>
                <a:lnTo>
                  <a:pt x="2361043" y="676389"/>
                </a:lnTo>
                <a:lnTo>
                  <a:pt x="2359550" y="677970"/>
                </a:lnTo>
                <a:cubicBezTo>
                  <a:pt x="2351031" y="686347"/>
                  <a:pt x="2342096" y="694518"/>
                  <a:pt x="2332764" y="702470"/>
                </a:cubicBezTo>
                <a:lnTo>
                  <a:pt x="2319509" y="713009"/>
                </a:lnTo>
                <a:lnTo>
                  <a:pt x="2302019" y="733662"/>
                </a:lnTo>
                <a:lnTo>
                  <a:pt x="2309711" y="720800"/>
                </a:lnTo>
                <a:lnTo>
                  <a:pt x="2303601" y="725658"/>
                </a:lnTo>
                <a:cubicBezTo>
                  <a:pt x="2182356" y="815673"/>
                  <a:pt x="2006951" y="872239"/>
                  <a:pt x="1811849" y="872239"/>
                </a:cubicBezTo>
                <a:cubicBezTo>
                  <a:pt x="1674634" y="872239"/>
                  <a:pt x="1547162" y="844260"/>
                  <a:pt x="1441422" y="796343"/>
                </a:cubicBezTo>
                <a:lnTo>
                  <a:pt x="1393216" y="772164"/>
                </a:lnTo>
                <a:lnTo>
                  <a:pt x="1388902" y="776569"/>
                </a:lnTo>
                <a:lnTo>
                  <a:pt x="1379366" y="767547"/>
                </a:lnTo>
                <a:cubicBezTo>
                  <a:pt x="1274822" y="677922"/>
                  <a:pt x="1116609" y="620795"/>
                  <a:pt x="939537" y="620795"/>
                </a:cubicBezTo>
                <a:cubicBezTo>
                  <a:pt x="747709" y="620795"/>
                  <a:pt x="578014" y="687840"/>
                  <a:pt x="474710" y="790616"/>
                </a:cubicBezTo>
                <a:close/>
                <a:moveTo>
                  <a:pt x="304800" y="963694"/>
                </a:moveTo>
                <a:lnTo>
                  <a:pt x="322484" y="934121"/>
                </a:lnTo>
                <a:cubicBezTo>
                  <a:pt x="430895" y="787792"/>
                  <a:pt x="656014" y="687231"/>
                  <a:pt x="916150" y="687231"/>
                </a:cubicBezTo>
                <a:cubicBezTo>
                  <a:pt x="1053365" y="687231"/>
                  <a:pt x="1180837" y="715210"/>
                  <a:pt x="1286577" y="763126"/>
                </a:cubicBezTo>
                <a:lnTo>
                  <a:pt x="1334784" y="787305"/>
                </a:lnTo>
                <a:lnTo>
                  <a:pt x="1339097" y="782901"/>
                </a:lnTo>
                <a:lnTo>
                  <a:pt x="1348633" y="791923"/>
                </a:lnTo>
                <a:cubicBezTo>
                  <a:pt x="1453177" y="881548"/>
                  <a:pt x="1611390" y="938676"/>
                  <a:pt x="1788462" y="938676"/>
                </a:cubicBezTo>
                <a:cubicBezTo>
                  <a:pt x="1956311" y="938676"/>
                  <a:pt x="2107216" y="887343"/>
                  <a:pt x="2211525" y="805658"/>
                </a:cubicBezTo>
                <a:lnTo>
                  <a:pt x="2211776" y="805449"/>
                </a:lnTo>
                <a:lnTo>
                  <a:pt x="2213268" y="803869"/>
                </a:lnTo>
                <a:cubicBezTo>
                  <a:pt x="2221788" y="795492"/>
                  <a:pt x="2230723" y="787321"/>
                  <a:pt x="2240054" y="779368"/>
                </a:cubicBezTo>
                <a:lnTo>
                  <a:pt x="2253310" y="768829"/>
                </a:lnTo>
                <a:lnTo>
                  <a:pt x="2270799" y="748176"/>
                </a:lnTo>
                <a:lnTo>
                  <a:pt x="2263108" y="761039"/>
                </a:lnTo>
                <a:lnTo>
                  <a:pt x="2269218" y="756181"/>
                </a:lnTo>
                <a:cubicBezTo>
                  <a:pt x="2390462" y="666166"/>
                  <a:pt x="2565867" y="609600"/>
                  <a:pt x="2760969" y="609600"/>
                </a:cubicBezTo>
                <a:cubicBezTo>
                  <a:pt x="2898184" y="609600"/>
                  <a:pt x="3025656" y="637579"/>
                  <a:pt x="3131397" y="685495"/>
                </a:cubicBezTo>
                <a:lnTo>
                  <a:pt x="3179603" y="709674"/>
                </a:lnTo>
                <a:lnTo>
                  <a:pt x="3183917" y="705270"/>
                </a:lnTo>
                <a:lnTo>
                  <a:pt x="3193452" y="714292"/>
                </a:lnTo>
                <a:cubicBezTo>
                  <a:pt x="3297996" y="803917"/>
                  <a:pt x="3456210" y="861044"/>
                  <a:pt x="3633281" y="861044"/>
                </a:cubicBezTo>
                <a:cubicBezTo>
                  <a:pt x="3825109" y="861044"/>
                  <a:pt x="3994805" y="793999"/>
                  <a:pt x="4098109" y="691222"/>
                </a:cubicBezTo>
                <a:lnTo>
                  <a:pt x="4115618" y="670545"/>
                </a:lnTo>
                <a:lnTo>
                  <a:pt x="4097935" y="700118"/>
                </a:lnTo>
                <a:cubicBezTo>
                  <a:pt x="3989524" y="846446"/>
                  <a:pt x="3764404" y="947008"/>
                  <a:pt x="3504268" y="947008"/>
                </a:cubicBezTo>
                <a:cubicBezTo>
                  <a:pt x="3367054" y="947008"/>
                  <a:pt x="3239582" y="919029"/>
                  <a:pt x="3133841" y="871112"/>
                </a:cubicBezTo>
                <a:lnTo>
                  <a:pt x="3085635" y="846933"/>
                </a:lnTo>
                <a:lnTo>
                  <a:pt x="3081321" y="851338"/>
                </a:lnTo>
                <a:lnTo>
                  <a:pt x="3071785" y="842316"/>
                </a:lnTo>
                <a:cubicBezTo>
                  <a:pt x="2967241" y="752691"/>
                  <a:pt x="2809028" y="695564"/>
                  <a:pt x="2631956" y="695564"/>
                </a:cubicBezTo>
                <a:cubicBezTo>
                  <a:pt x="2464107" y="695564"/>
                  <a:pt x="2313203" y="746895"/>
                  <a:pt x="2208894" y="828580"/>
                </a:cubicBezTo>
                <a:lnTo>
                  <a:pt x="2208643" y="828789"/>
                </a:lnTo>
                <a:lnTo>
                  <a:pt x="2207150" y="830370"/>
                </a:lnTo>
                <a:cubicBezTo>
                  <a:pt x="2198631" y="838747"/>
                  <a:pt x="2189696" y="846918"/>
                  <a:pt x="2180364" y="854870"/>
                </a:cubicBezTo>
                <a:lnTo>
                  <a:pt x="2167109" y="865409"/>
                </a:lnTo>
                <a:lnTo>
                  <a:pt x="2149619" y="886062"/>
                </a:lnTo>
                <a:lnTo>
                  <a:pt x="2157311" y="873200"/>
                </a:lnTo>
                <a:lnTo>
                  <a:pt x="2151201" y="878058"/>
                </a:lnTo>
                <a:cubicBezTo>
                  <a:pt x="2029956" y="968074"/>
                  <a:pt x="1854551" y="1024639"/>
                  <a:pt x="1659449" y="1024639"/>
                </a:cubicBezTo>
                <a:cubicBezTo>
                  <a:pt x="1522234" y="1024639"/>
                  <a:pt x="1394762" y="996660"/>
                  <a:pt x="1289022" y="948744"/>
                </a:cubicBezTo>
                <a:lnTo>
                  <a:pt x="1240816" y="924565"/>
                </a:lnTo>
                <a:lnTo>
                  <a:pt x="1236502" y="928969"/>
                </a:lnTo>
                <a:lnTo>
                  <a:pt x="1226966" y="919947"/>
                </a:lnTo>
                <a:cubicBezTo>
                  <a:pt x="1122422" y="830322"/>
                  <a:pt x="964209" y="773195"/>
                  <a:pt x="787137" y="773195"/>
                </a:cubicBezTo>
                <a:cubicBezTo>
                  <a:pt x="595309" y="773195"/>
                  <a:pt x="425614" y="840240"/>
                  <a:pt x="322310" y="943017"/>
                </a:cubicBezTo>
                <a:close/>
                <a:moveTo>
                  <a:pt x="152401" y="1116094"/>
                </a:moveTo>
                <a:lnTo>
                  <a:pt x="170084" y="1086521"/>
                </a:lnTo>
                <a:cubicBezTo>
                  <a:pt x="278495" y="940193"/>
                  <a:pt x="503615" y="839631"/>
                  <a:pt x="763751" y="839631"/>
                </a:cubicBezTo>
                <a:cubicBezTo>
                  <a:pt x="900965" y="839631"/>
                  <a:pt x="1028437" y="867610"/>
                  <a:pt x="1134178" y="915527"/>
                </a:cubicBezTo>
                <a:lnTo>
                  <a:pt x="1182384" y="939706"/>
                </a:lnTo>
                <a:lnTo>
                  <a:pt x="1186697" y="935301"/>
                </a:lnTo>
                <a:lnTo>
                  <a:pt x="1196233" y="944323"/>
                </a:lnTo>
                <a:cubicBezTo>
                  <a:pt x="1300777" y="1033949"/>
                  <a:pt x="1458990" y="1091076"/>
                  <a:pt x="1636062" y="1091076"/>
                </a:cubicBezTo>
                <a:cubicBezTo>
                  <a:pt x="1803911" y="1091076"/>
                  <a:pt x="1954816" y="1039744"/>
                  <a:pt x="2059125" y="958059"/>
                </a:cubicBezTo>
                <a:lnTo>
                  <a:pt x="2059376" y="957850"/>
                </a:lnTo>
                <a:lnTo>
                  <a:pt x="2060868" y="956269"/>
                </a:lnTo>
                <a:cubicBezTo>
                  <a:pt x="2069388" y="947892"/>
                  <a:pt x="2078323" y="939721"/>
                  <a:pt x="2087654" y="931769"/>
                </a:cubicBezTo>
                <a:lnTo>
                  <a:pt x="2100910" y="921229"/>
                </a:lnTo>
                <a:lnTo>
                  <a:pt x="2118399" y="900576"/>
                </a:lnTo>
                <a:lnTo>
                  <a:pt x="2110708" y="913439"/>
                </a:lnTo>
                <a:lnTo>
                  <a:pt x="2116818" y="908581"/>
                </a:lnTo>
                <a:cubicBezTo>
                  <a:pt x="2238062" y="818566"/>
                  <a:pt x="2413467" y="762000"/>
                  <a:pt x="2608569" y="762000"/>
                </a:cubicBezTo>
                <a:cubicBezTo>
                  <a:pt x="2745784" y="762000"/>
                  <a:pt x="2873256" y="789979"/>
                  <a:pt x="2978997" y="837895"/>
                </a:cubicBezTo>
                <a:lnTo>
                  <a:pt x="3027203" y="862074"/>
                </a:lnTo>
                <a:lnTo>
                  <a:pt x="3031517" y="857670"/>
                </a:lnTo>
                <a:lnTo>
                  <a:pt x="3041052" y="866692"/>
                </a:lnTo>
                <a:cubicBezTo>
                  <a:pt x="3145596" y="956318"/>
                  <a:pt x="3303810" y="1013445"/>
                  <a:pt x="3480881" y="1013445"/>
                </a:cubicBezTo>
                <a:cubicBezTo>
                  <a:pt x="3672709" y="1013445"/>
                  <a:pt x="3842405" y="946399"/>
                  <a:pt x="3945709" y="843622"/>
                </a:cubicBezTo>
                <a:lnTo>
                  <a:pt x="3963218" y="822945"/>
                </a:lnTo>
                <a:lnTo>
                  <a:pt x="3945535" y="852518"/>
                </a:lnTo>
                <a:cubicBezTo>
                  <a:pt x="3837124" y="998847"/>
                  <a:pt x="3612004" y="1099408"/>
                  <a:pt x="3351868" y="1099408"/>
                </a:cubicBezTo>
                <a:cubicBezTo>
                  <a:pt x="3214653" y="1099408"/>
                  <a:pt x="3087182" y="1071429"/>
                  <a:pt x="2981441" y="1023513"/>
                </a:cubicBezTo>
                <a:lnTo>
                  <a:pt x="2933235" y="999334"/>
                </a:lnTo>
                <a:lnTo>
                  <a:pt x="2928921" y="1003738"/>
                </a:lnTo>
                <a:lnTo>
                  <a:pt x="2919385" y="994716"/>
                </a:lnTo>
                <a:cubicBezTo>
                  <a:pt x="2814841" y="905091"/>
                  <a:pt x="2656628" y="847964"/>
                  <a:pt x="2479556" y="847964"/>
                </a:cubicBezTo>
                <a:cubicBezTo>
                  <a:pt x="2311707" y="847964"/>
                  <a:pt x="2160803" y="899295"/>
                  <a:pt x="2056494" y="980981"/>
                </a:cubicBezTo>
                <a:lnTo>
                  <a:pt x="2056243" y="981190"/>
                </a:lnTo>
                <a:lnTo>
                  <a:pt x="2054750" y="982770"/>
                </a:lnTo>
                <a:cubicBezTo>
                  <a:pt x="2046231" y="991147"/>
                  <a:pt x="2037296" y="999318"/>
                  <a:pt x="2027964" y="1007271"/>
                </a:cubicBezTo>
                <a:lnTo>
                  <a:pt x="2014709" y="1017810"/>
                </a:lnTo>
                <a:lnTo>
                  <a:pt x="1997219" y="1038463"/>
                </a:lnTo>
                <a:lnTo>
                  <a:pt x="2004911" y="1025600"/>
                </a:lnTo>
                <a:lnTo>
                  <a:pt x="1998801" y="1030458"/>
                </a:lnTo>
                <a:cubicBezTo>
                  <a:pt x="1877556" y="1120474"/>
                  <a:pt x="1702151" y="1177039"/>
                  <a:pt x="1507049" y="1177039"/>
                </a:cubicBezTo>
                <a:cubicBezTo>
                  <a:pt x="1369834" y="1177039"/>
                  <a:pt x="1242362" y="1149060"/>
                  <a:pt x="1136622" y="1101144"/>
                </a:cubicBezTo>
                <a:lnTo>
                  <a:pt x="1088416" y="1076965"/>
                </a:lnTo>
                <a:lnTo>
                  <a:pt x="1084102" y="1081369"/>
                </a:lnTo>
                <a:lnTo>
                  <a:pt x="1074566" y="1072347"/>
                </a:lnTo>
                <a:cubicBezTo>
                  <a:pt x="970022" y="982722"/>
                  <a:pt x="811809" y="925595"/>
                  <a:pt x="634737" y="925595"/>
                </a:cubicBezTo>
                <a:cubicBezTo>
                  <a:pt x="442909" y="925595"/>
                  <a:pt x="273214" y="992640"/>
                  <a:pt x="169910" y="1095417"/>
                </a:cubicBezTo>
                <a:close/>
                <a:moveTo>
                  <a:pt x="0" y="1268494"/>
                </a:moveTo>
                <a:lnTo>
                  <a:pt x="17684" y="1238921"/>
                </a:lnTo>
                <a:cubicBezTo>
                  <a:pt x="126095" y="1092593"/>
                  <a:pt x="351214" y="992031"/>
                  <a:pt x="611350" y="992031"/>
                </a:cubicBezTo>
                <a:cubicBezTo>
                  <a:pt x="748565" y="992031"/>
                  <a:pt x="876037" y="1020010"/>
                  <a:pt x="981778" y="1067927"/>
                </a:cubicBezTo>
                <a:lnTo>
                  <a:pt x="1029984" y="1092106"/>
                </a:lnTo>
                <a:lnTo>
                  <a:pt x="1034298" y="1087701"/>
                </a:lnTo>
                <a:lnTo>
                  <a:pt x="1043833" y="1096723"/>
                </a:lnTo>
                <a:cubicBezTo>
                  <a:pt x="1148377" y="1186349"/>
                  <a:pt x="1306590" y="1243476"/>
                  <a:pt x="1483662" y="1243476"/>
                </a:cubicBezTo>
                <a:cubicBezTo>
                  <a:pt x="1651511" y="1243476"/>
                  <a:pt x="1802416" y="1192144"/>
                  <a:pt x="1906725" y="1110459"/>
                </a:cubicBezTo>
                <a:lnTo>
                  <a:pt x="1906976" y="1110250"/>
                </a:lnTo>
                <a:lnTo>
                  <a:pt x="1908468" y="1108669"/>
                </a:lnTo>
                <a:cubicBezTo>
                  <a:pt x="1916988" y="1100292"/>
                  <a:pt x="1925923" y="1092121"/>
                  <a:pt x="1935254" y="1084169"/>
                </a:cubicBezTo>
                <a:lnTo>
                  <a:pt x="1948510" y="1073629"/>
                </a:lnTo>
                <a:lnTo>
                  <a:pt x="1965999" y="1052977"/>
                </a:lnTo>
                <a:lnTo>
                  <a:pt x="1958308" y="1065839"/>
                </a:lnTo>
                <a:lnTo>
                  <a:pt x="1964418" y="1060981"/>
                </a:lnTo>
                <a:cubicBezTo>
                  <a:pt x="2085662" y="970966"/>
                  <a:pt x="2261067" y="914400"/>
                  <a:pt x="2456169" y="914400"/>
                </a:cubicBezTo>
                <a:cubicBezTo>
                  <a:pt x="2593384" y="914400"/>
                  <a:pt x="2720856" y="942379"/>
                  <a:pt x="2826597" y="990296"/>
                </a:cubicBezTo>
                <a:lnTo>
                  <a:pt x="2874803" y="1014475"/>
                </a:lnTo>
                <a:lnTo>
                  <a:pt x="2879117" y="1010070"/>
                </a:lnTo>
                <a:lnTo>
                  <a:pt x="2888652" y="1019092"/>
                </a:lnTo>
                <a:cubicBezTo>
                  <a:pt x="2993196" y="1108718"/>
                  <a:pt x="3151410" y="1165845"/>
                  <a:pt x="3328481" y="1165845"/>
                </a:cubicBezTo>
                <a:cubicBezTo>
                  <a:pt x="3520309" y="1165845"/>
                  <a:pt x="3690005" y="1098799"/>
                  <a:pt x="3793309" y="996023"/>
                </a:cubicBezTo>
                <a:lnTo>
                  <a:pt x="3810818" y="975345"/>
                </a:lnTo>
                <a:lnTo>
                  <a:pt x="3793135" y="1004918"/>
                </a:lnTo>
                <a:cubicBezTo>
                  <a:pt x="3684724" y="1151247"/>
                  <a:pt x="3459604" y="1251808"/>
                  <a:pt x="3199468" y="1251808"/>
                </a:cubicBezTo>
                <a:cubicBezTo>
                  <a:pt x="3062253" y="1251808"/>
                  <a:pt x="2934782" y="1223829"/>
                  <a:pt x="2829041" y="1175913"/>
                </a:cubicBezTo>
                <a:lnTo>
                  <a:pt x="2780835" y="1151734"/>
                </a:lnTo>
                <a:lnTo>
                  <a:pt x="2776521" y="1156138"/>
                </a:lnTo>
                <a:lnTo>
                  <a:pt x="2766985" y="1147116"/>
                </a:lnTo>
                <a:cubicBezTo>
                  <a:pt x="2662441" y="1057491"/>
                  <a:pt x="2504228" y="1000364"/>
                  <a:pt x="2327156" y="1000364"/>
                </a:cubicBezTo>
                <a:cubicBezTo>
                  <a:pt x="2159307" y="1000364"/>
                  <a:pt x="2008403" y="1051695"/>
                  <a:pt x="1904094" y="1133381"/>
                </a:cubicBezTo>
                <a:lnTo>
                  <a:pt x="1903843" y="1133590"/>
                </a:lnTo>
                <a:lnTo>
                  <a:pt x="1902350" y="1135170"/>
                </a:lnTo>
                <a:cubicBezTo>
                  <a:pt x="1893831" y="1143547"/>
                  <a:pt x="1884896" y="1151718"/>
                  <a:pt x="1875564" y="1159671"/>
                </a:cubicBezTo>
                <a:lnTo>
                  <a:pt x="1862309" y="1170210"/>
                </a:lnTo>
                <a:lnTo>
                  <a:pt x="1844819" y="1190863"/>
                </a:lnTo>
                <a:lnTo>
                  <a:pt x="1852511" y="1178000"/>
                </a:lnTo>
                <a:lnTo>
                  <a:pt x="1846401" y="1182858"/>
                </a:lnTo>
                <a:cubicBezTo>
                  <a:pt x="1725156" y="1272874"/>
                  <a:pt x="1549751" y="1329439"/>
                  <a:pt x="1354649" y="1329439"/>
                </a:cubicBezTo>
                <a:cubicBezTo>
                  <a:pt x="1217434" y="1329439"/>
                  <a:pt x="1089963" y="1301460"/>
                  <a:pt x="984222" y="1253544"/>
                </a:cubicBezTo>
                <a:lnTo>
                  <a:pt x="936016" y="1229365"/>
                </a:lnTo>
                <a:lnTo>
                  <a:pt x="931702" y="1233769"/>
                </a:lnTo>
                <a:lnTo>
                  <a:pt x="922167" y="1224747"/>
                </a:lnTo>
                <a:cubicBezTo>
                  <a:pt x="817622" y="1135122"/>
                  <a:pt x="659409" y="1077995"/>
                  <a:pt x="482337" y="1077995"/>
                </a:cubicBezTo>
                <a:cubicBezTo>
                  <a:pt x="290509" y="1077995"/>
                  <a:pt x="120814" y="1145040"/>
                  <a:pt x="17510" y="1247817"/>
                </a:cubicBezTo>
                <a:close/>
              </a:path>
            </a:pathLst>
          </a:custGeom>
          <a:gradFill>
            <a:gsLst>
              <a:gs pos="7000">
                <a:srgbClr val="FFC000"/>
              </a:gs>
              <a:gs pos="13000">
                <a:schemeClr val="accent6">
                  <a:lumMod val="76000"/>
                </a:schemeClr>
              </a:gs>
              <a:gs pos="29996">
                <a:srgbClr val="1B230D"/>
              </a:gs>
              <a:gs pos="27000">
                <a:schemeClr val="tx2">
                  <a:lumMod val="10000"/>
                </a:schemeClr>
              </a:gs>
              <a:gs pos="42000">
                <a:srgbClr val="66FF33">
                  <a:lumMod val="20000"/>
                </a:srgbClr>
              </a:gs>
              <a:gs pos="86000">
                <a:srgbClr val="9FFFEF"/>
              </a:gs>
              <a:gs pos="63000">
                <a:srgbClr val="00B0F0">
                  <a:lumMod val="60000"/>
                </a:srgbClr>
              </a:gs>
              <a:gs pos="100000">
                <a:srgbClr val="002060">
                  <a:lumMod val="50000"/>
                </a:srgbClr>
              </a:gs>
            </a:gsLst>
            <a:path path="rect">
              <a:fillToRect l="50000" t="50000" r="50000" b="50000"/>
            </a:path>
          </a:gradFill>
          <a:ln>
            <a:noFill/>
          </a:ln>
          <a:effectLst/>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5"/>
          <p:cNvSpPr/>
          <p:nvPr/>
        </p:nvSpPr>
        <p:spPr>
          <a:xfrm rot="19494825" flipV="1">
            <a:off x="514712" y="3632737"/>
            <a:ext cx="4584230" cy="2122706"/>
          </a:xfrm>
          <a:custGeom>
            <a:avLst/>
            <a:gdLst>
              <a:gd name="connsiteX0" fmla="*/ 914400 w 4725218"/>
              <a:gd name="connsiteY0" fmla="*/ 354094 h 1329439"/>
              <a:gd name="connsiteX1" fmla="*/ 932083 w 4725218"/>
              <a:gd name="connsiteY1" fmla="*/ 324521 h 1329439"/>
              <a:gd name="connsiteX2" fmla="*/ 1525750 w 4725218"/>
              <a:gd name="connsiteY2" fmla="*/ 77631 h 1329439"/>
              <a:gd name="connsiteX3" fmla="*/ 1896177 w 4725218"/>
              <a:gd name="connsiteY3" fmla="*/ 153526 h 1329439"/>
              <a:gd name="connsiteX4" fmla="*/ 1944384 w 4725218"/>
              <a:gd name="connsiteY4" fmla="*/ 177705 h 1329439"/>
              <a:gd name="connsiteX5" fmla="*/ 1948697 w 4725218"/>
              <a:gd name="connsiteY5" fmla="*/ 173301 h 1329439"/>
              <a:gd name="connsiteX6" fmla="*/ 1958233 w 4725218"/>
              <a:gd name="connsiteY6" fmla="*/ 182323 h 1329439"/>
              <a:gd name="connsiteX7" fmla="*/ 2398062 w 4725218"/>
              <a:gd name="connsiteY7" fmla="*/ 329075 h 1329439"/>
              <a:gd name="connsiteX8" fmla="*/ 2821125 w 4725218"/>
              <a:gd name="connsiteY8" fmla="*/ 196058 h 1329439"/>
              <a:gd name="connsiteX9" fmla="*/ 2821376 w 4725218"/>
              <a:gd name="connsiteY9" fmla="*/ 195849 h 1329439"/>
              <a:gd name="connsiteX10" fmla="*/ 2822868 w 4725218"/>
              <a:gd name="connsiteY10" fmla="*/ 194269 h 1329439"/>
              <a:gd name="connsiteX11" fmla="*/ 2849654 w 4725218"/>
              <a:gd name="connsiteY11" fmla="*/ 169768 h 1329439"/>
              <a:gd name="connsiteX12" fmla="*/ 2862910 w 4725218"/>
              <a:gd name="connsiteY12" fmla="*/ 159229 h 1329439"/>
              <a:gd name="connsiteX13" fmla="*/ 2880399 w 4725218"/>
              <a:gd name="connsiteY13" fmla="*/ 138576 h 1329439"/>
              <a:gd name="connsiteX14" fmla="*/ 2872708 w 4725218"/>
              <a:gd name="connsiteY14" fmla="*/ 151439 h 1329439"/>
              <a:gd name="connsiteX15" fmla="*/ 2878818 w 4725218"/>
              <a:gd name="connsiteY15" fmla="*/ 146581 h 1329439"/>
              <a:gd name="connsiteX16" fmla="*/ 3370570 w 4725218"/>
              <a:gd name="connsiteY16" fmla="*/ 0 h 1329439"/>
              <a:gd name="connsiteX17" fmla="*/ 3740997 w 4725218"/>
              <a:gd name="connsiteY17" fmla="*/ 75895 h 1329439"/>
              <a:gd name="connsiteX18" fmla="*/ 3789203 w 4725218"/>
              <a:gd name="connsiteY18" fmla="*/ 100074 h 1329439"/>
              <a:gd name="connsiteX19" fmla="*/ 3793517 w 4725218"/>
              <a:gd name="connsiteY19" fmla="*/ 95670 h 1329439"/>
              <a:gd name="connsiteX20" fmla="*/ 3803052 w 4725218"/>
              <a:gd name="connsiteY20" fmla="*/ 104692 h 1329439"/>
              <a:gd name="connsiteX21" fmla="*/ 4242881 w 4725218"/>
              <a:gd name="connsiteY21" fmla="*/ 251444 h 1329439"/>
              <a:gd name="connsiteX22" fmla="*/ 4707709 w 4725218"/>
              <a:gd name="connsiteY22" fmla="*/ 81622 h 1329439"/>
              <a:gd name="connsiteX23" fmla="*/ 4725218 w 4725218"/>
              <a:gd name="connsiteY23" fmla="*/ 60945 h 1329439"/>
              <a:gd name="connsiteX24" fmla="*/ 4707535 w 4725218"/>
              <a:gd name="connsiteY24" fmla="*/ 90518 h 1329439"/>
              <a:gd name="connsiteX25" fmla="*/ 4113868 w 4725218"/>
              <a:gd name="connsiteY25" fmla="*/ 337408 h 1329439"/>
              <a:gd name="connsiteX26" fmla="*/ 3743441 w 4725218"/>
              <a:gd name="connsiteY26" fmla="*/ 261512 h 1329439"/>
              <a:gd name="connsiteX27" fmla="*/ 3695235 w 4725218"/>
              <a:gd name="connsiteY27" fmla="*/ 237333 h 1329439"/>
              <a:gd name="connsiteX28" fmla="*/ 3690921 w 4725218"/>
              <a:gd name="connsiteY28" fmla="*/ 241738 h 1329439"/>
              <a:gd name="connsiteX29" fmla="*/ 3681386 w 4725218"/>
              <a:gd name="connsiteY29" fmla="*/ 232716 h 1329439"/>
              <a:gd name="connsiteX30" fmla="*/ 3241557 w 4725218"/>
              <a:gd name="connsiteY30" fmla="*/ 85964 h 1329439"/>
              <a:gd name="connsiteX31" fmla="*/ 2818494 w 4725218"/>
              <a:gd name="connsiteY31" fmla="*/ 218980 h 1329439"/>
              <a:gd name="connsiteX32" fmla="*/ 2818243 w 4725218"/>
              <a:gd name="connsiteY32" fmla="*/ 219189 h 1329439"/>
              <a:gd name="connsiteX33" fmla="*/ 2816750 w 4725218"/>
              <a:gd name="connsiteY33" fmla="*/ 220770 h 1329439"/>
              <a:gd name="connsiteX34" fmla="*/ 2789964 w 4725218"/>
              <a:gd name="connsiteY34" fmla="*/ 245270 h 1329439"/>
              <a:gd name="connsiteX35" fmla="*/ 2776709 w 4725218"/>
              <a:gd name="connsiteY35" fmla="*/ 255809 h 1329439"/>
              <a:gd name="connsiteX36" fmla="*/ 2759219 w 4725218"/>
              <a:gd name="connsiteY36" fmla="*/ 276462 h 1329439"/>
              <a:gd name="connsiteX37" fmla="*/ 2766911 w 4725218"/>
              <a:gd name="connsiteY37" fmla="*/ 263600 h 1329439"/>
              <a:gd name="connsiteX38" fmla="*/ 2760801 w 4725218"/>
              <a:gd name="connsiteY38" fmla="*/ 268458 h 1329439"/>
              <a:gd name="connsiteX39" fmla="*/ 2269049 w 4725218"/>
              <a:gd name="connsiteY39" fmla="*/ 415039 h 1329439"/>
              <a:gd name="connsiteX40" fmla="*/ 1898622 w 4725218"/>
              <a:gd name="connsiteY40" fmla="*/ 339143 h 1329439"/>
              <a:gd name="connsiteX41" fmla="*/ 1850416 w 4725218"/>
              <a:gd name="connsiteY41" fmla="*/ 314964 h 1329439"/>
              <a:gd name="connsiteX42" fmla="*/ 1846102 w 4725218"/>
              <a:gd name="connsiteY42" fmla="*/ 319369 h 1329439"/>
              <a:gd name="connsiteX43" fmla="*/ 1836566 w 4725218"/>
              <a:gd name="connsiteY43" fmla="*/ 310347 h 1329439"/>
              <a:gd name="connsiteX44" fmla="*/ 1396737 w 4725218"/>
              <a:gd name="connsiteY44" fmla="*/ 163595 h 1329439"/>
              <a:gd name="connsiteX45" fmla="*/ 931910 w 4725218"/>
              <a:gd name="connsiteY45" fmla="*/ 333416 h 1329439"/>
              <a:gd name="connsiteX46" fmla="*/ 762000 w 4725218"/>
              <a:gd name="connsiteY46" fmla="*/ 506494 h 1329439"/>
              <a:gd name="connsiteX47" fmla="*/ 779683 w 4725218"/>
              <a:gd name="connsiteY47" fmla="*/ 476921 h 1329439"/>
              <a:gd name="connsiteX48" fmla="*/ 1373350 w 4725218"/>
              <a:gd name="connsiteY48" fmla="*/ 230031 h 1329439"/>
              <a:gd name="connsiteX49" fmla="*/ 1743777 w 4725218"/>
              <a:gd name="connsiteY49" fmla="*/ 305926 h 1329439"/>
              <a:gd name="connsiteX50" fmla="*/ 1791984 w 4725218"/>
              <a:gd name="connsiteY50" fmla="*/ 330105 h 1329439"/>
              <a:gd name="connsiteX51" fmla="*/ 1796297 w 4725218"/>
              <a:gd name="connsiteY51" fmla="*/ 325701 h 1329439"/>
              <a:gd name="connsiteX52" fmla="*/ 1805833 w 4725218"/>
              <a:gd name="connsiteY52" fmla="*/ 334723 h 1329439"/>
              <a:gd name="connsiteX53" fmla="*/ 2245662 w 4725218"/>
              <a:gd name="connsiteY53" fmla="*/ 481475 h 1329439"/>
              <a:gd name="connsiteX54" fmla="*/ 2668725 w 4725218"/>
              <a:gd name="connsiteY54" fmla="*/ 348458 h 1329439"/>
              <a:gd name="connsiteX55" fmla="*/ 2668976 w 4725218"/>
              <a:gd name="connsiteY55" fmla="*/ 348249 h 1329439"/>
              <a:gd name="connsiteX56" fmla="*/ 2670468 w 4725218"/>
              <a:gd name="connsiteY56" fmla="*/ 346669 h 1329439"/>
              <a:gd name="connsiteX57" fmla="*/ 2697254 w 4725218"/>
              <a:gd name="connsiteY57" fmla="*/ 322168 h 1329439"/>
              <a:gd name="connsiteX58" fmla="*/ 2710510 w 4725218"/>
              <a:gd name="connsiteY58" fmla="*/ 311629 h 1329439"/>
              <a:gd name="connsiteX59" fmla="*/ 2727999 w 4725218"/>
              <a:gd name="connsiteY59" fmla="*/ 290976 h 1329439"/>
              <a:gd name="connsiteX60" fmla="*/ 2720308 w 4725218"/>
              <a:gd name="connsiteY60" fmla="*/ 303839 h 1329439"/>
              <a:gd name="connsiteX61" fmla="*/ 2726418 w 4725218"/>
              <a:gd name="connsiteY61" fmla="*/ 298981 h 1329439"/>
              <a:gd name="connsiteX62" fmla="*/ 3218169 w 4725218"/>
              <a:gd name="connsiteY62" fmla="*/ 152400 h 1329439"/>
              <a:gd name="connsiteX63" fmla="*/ 3588597 w 4725218"/>
              <a:gd name="connsiteY63" fmla="*/ 228295 h 1329439"/>
              <a:gd name="connsiteX64" fmla="*/ 3636803 w 4725218"/>
              <a:gd name="connsiteY64" fmla="*/ 252474 h 1329439"/>
              <a:gd name="connsiteX65" fmla="*/ 3641117 w 4725218"/>
              <a:gd name="connsiteY65" fmla="*/ 248070 h 1329439"/>
              <a:gd name="connsiteX66" fmla="*/ 3650652 w 4725218"/>
              <a:gd name="connsiteY66" fmla="*/ 257092 h 1329439"/>
              <a:gd name="connsiteX67" fmla="*/ 4090481 w 4725218"/>
              <a:gd name="connsiteY67" fmla="*/ 403844 h 1329439"/>
              <a:gd name="connsiteX68" fmla="*/ 4555309 w 4725218"/>
              <a:gd name="connsiteY68" fmla="*/ 234022 h 1329439"/>
              <a:gd name="connsiteX69" fmla="*/ 4572818 w 4725218"/>
              <a:gd name="connsiteY69" fmla="*/ 213345 h 1329439"/>
              <a:gd name="connsiteX70" fmla="*/ 4555135 w 4725218"/>
              <a:gd name="connsiteY70" fmla="*/ 242918 h 1329439"/>
              <a:gd name="connsiteX71" fmla="*/ 3961468 w 4725218"/>
              <a:gd name="connsiteY71" fmla="*/ 489808 h 1329439"/>
              <a:gd name="connsiteX72" fmla="*/ 3591041 w 4725218"/>
              <a:gd name="connsiteY72" fmla="*/ 413912 h 1329439"/>
              <a:gd name="connsiteX73" fmla="*/ 3542835 w 4725218"/>
              <a:gd name="connsiteY73" fmla="*/ 389733 h 1329439"/>
              <a:gd name="connsiteX74" fmla="*/ 3538521 w 4725218"/>
              <a:gd name="connsiteY74" fmla="*/ 394138 h 1329439"/>
              <a:gd name="connsiteX75" fmla="*/ 3528986 w 4725218"/>
              <a:gd name="connsiteY75" fmla="*/ 385116 h 1329439"/>
              <a:gd name="connsiteX76" fmla="*/ 3089156 w 4725218"/>
              <a:gd name="connsiteY76" fmla="*/ 238364 h 1329439"/>
              <a:gd name="connsiteX77" fmla="*/ 2666094 w 4725218"/>
              <a:gd name="connsiteY77" fmla="*/ 371380 h 1329439"/>
              <a:gd name="connsiteX78" fmla="*/ 2665843 w 4725218"/>
              <a:gd name="connsiteY78" fmla="*/ 371589 h 1329439"/>
              <a:gd name="connsiteX79" fmla="*/ 2664350 w 4725218"/>
              <a:gd name="connsiteY79" fmla="*/ 373170 h 1329439"/>
              <a:gd name="connsiteX80" fmla="*/ 2637564 w 4725218"/>
              <a:gd name="connsiteY80" fmla="*/ 397670 h 1329439"/>
              <a:gd name="connsiteX81" fmla="*/ 2624309 w 4725218"/>
              <a:gd name="connsiteY81" fmla="*/ 408209 h 1329439"/>
              <a:gd name="connsiteX82" fmla="*/ 2606819 w 4725218"/>
              <a:gd name="connsiteY82" fmla="*/ 428862 h 1329439"/>
              <a:gd name="connsiteX83" fmla="*/ 2614511 w 4725218"/>
              <a:gd name="connsiteY83" fmla="*/ 416000 h 1329439"/>
              <a:gd name="connsiteX84" fmla="*/ 2608401 w 4725218"/>
              <a:gd name="connsiteY84" fmla="*/ 420858 h 1329439"/>
              <a:gd name="connsiteX85" fmla="*/ 2116649 w 4725218"/>
              <a:gd name="connsiteY85" fmla="*/ 567439 h 1329439"/>
              <a:gd name="connsiteX86" fmla="*/ 1746222 w 4725218"/>
              <a:gd name="connsiteY86" fmla="*/ 491543 h 1329439"/>
              <a:gd name="connsiteX87" fmla="*/ 1698016 w 4725218"/>
              <a:gd name="connsiteY87" fmla="*/ 467364 h 1329439"/>
              <a:gd name="connsiteX88" fmla="*/ 1693702 w 4725218"/>
              <a:gd name="connsiteY88" fmla="*/ 471769 h 1329439"/>
              <a:gd name="connsiteX89" fmla="*/ 1684166 w 4725218"/>
              <a:gd name="connsiteY89" fmla="*/ 462747 h 1329439"/>
              <a:gd name="connsiteX90" fmla="*/ 1244337 w 4725218"/>
              <a:gd name="connsiteY90" fmla="*/ 315995 h 1329439"/>
              <a:gd name="connsiteX91" fmla="*/ 779510 w 4725218"/>
              <a:gd name="connsiteY91" fmla="*/ 485816 h 1329439"/>
              <a:gd name="connsiteX92" fmla="*/ 609600 w 4725218"/>
              <a:gd name="connsiteY92" fmla="*/ 658894 h 1329439"/>
              <a:gd name="connsiteX93" fmla="*/ 627283 w 4725218"/>
              <a:gd name="connsiteY93" fmla="*/ 629321 h 1329439"/>
              <a:gd name="connsiteX94" fmla="*/ 1220950 w 4725218"/>
              <a:gd name="connsiteY94" fmla="*/ 382431 h 1329439"/>
              <a:gd name="connsiteX95" fmla="*/ 1591377 w 4725218"/>
              <a:gd name="connsiteY95" fmla="*/ 458326 h 1329439"/>
              <a:gd name="connsiteX96" fmla="*/ 1639584 w 4725218"/>
              <a:gd name="connsiteY96" fmla="*/ 482505 h 1329439"/>
              <a:gd name="connsiteX97" fmla="*/ 1643897 w 4725218"/>
              <a:gd name="connsiteY97" fmla="*/ 478101 h 1329439"/>
              <a:gd name="connsiteX98" fmla="*/ 1653433 w 4725218"/>
              <a:gd name="connsiteY98" fmla="*/ 487123 h 1329439"/>
              <a:gd name="connsiteX99" fmla="*/ 2093262 w 4725218"/>
              <a:gd name="connsiteY99" fmla="*/ 633875 h 1329439"/>
              <a:gd name="connsiteX100" fmla="*/ 2516325 w 4725218"/>
              <a:gd name="connsiteY100" fmla="*/ 500858 h 1329439"/>
              <a:gd name="connsiteX101" fmla="*/ 2516576 w 4725218"/>
              <a:gd name="connsiteY101" fmla="*/ 500649 h 1329439"/>
              <a:gd name="connsiteX102" fmla="*/ 2518068 w 4725218"/>
              <a:gd name="connsiteY102" fmla="*/ 499069 h 1329439"/>
              <a:gd name="connsiteX103" fmla="*/ 2544854 w 4725218"/>
              <a:gd name="connsiteY103" fmla="*/ 474568 h 1329439"/>
              <a:gd name="connsiteX104" fmla="*/ 2558110 w 4725218"/>
              <a:gd name="connsiteY104" fmla="*/ 464029 h 1329439"/>
              <a:gd name="connsiteX105" fmla="*/ 2575599 w 4725218"/>
              <a:gd name="connsiteY105" fmla="*/ 443376 h 1329439"/>
              <a:gd name="connsiteX106" fmla="*/ 2567908 w 4725218"/>
              <a:gd name="connsiteY106" fmla="*/ 456239 h 1329439"/>
              <a:gd name="connsiteX107" fmla="*/ 2574018 w 4725218"/>
              <a:gd name="connsiteY107" fmla="*/ 451381 h 1329439"/>
              <a:gd name="connsiteX108" fmla="*/ 3065769 w 4725218"/>
              <a:gd name="connsiteY108" fmla="*/ 304800 h 1329439"/>
              <a:gd name="connsiteX109" fmla="*/ 3436197 w 4725218"/>
              <a:gd name="connsiteY109" fmla="*/ 380695 h 1329439"/>
              <a:gd name="connsiteX110" fmla="*/ 3484403 w 4725218"/>
              <a:gd name="connsiteY110" fmla="*/ 404874 h 1329439"/>
              <a:gd name="connsiteX111" fmla="*/ 3488717 w 4725218"/>
              <a:gd name="connsiteY111" fmla="*/ 400470 h 1329439"/>
              <a:gd name="connsiteX112" fmla="*/ 3498252 w 4725218"/>
              <a:gd name="connsiteY112" fmla="*/ 409492 h 1329439"/>
              <a:gd name="connsiteX113" fmla="*/ 3938081 w 4725218"/>
              <a:gd name="connsiteY113" fmla="*/ 556244 h 1329439"/>
              <a:gd name="connsiteX114" fmla="*/ 4402909 w 4725218"/>
              <a:gd name="connsiteY114" fmla="*/ 386422 h 1329439"/>
              <a:gd name="connsiteX115" fmla="*/ 4420418 w 4725218"/>
              <a:gd name="connsiteY115" fmla="*/ 365745 h 1329439"/>
              <a:gd name="connsiteX116" fmla="*/ 4402735 w 4725218"/>
              <a:gd name="connsiteY116" fmla="*/ 395318 h 1329439"/>
              <a:gd name="connsiteX117" fmla="*/ 3809068 w 4725218"/>
              <a:gd name="connsiteY117" fmla="*/ 642208 h 1329439"/>
              <a:gd name="connsiteX118" fmla="*/ 3438641 w 4725218"/>
              <a:gd name="connsiteY118" fmla="*/ 566312 h 1329439"/>
              <a:gd name="connsiteX119" fmla="*/ 3390435 w 4725218"/>
              <a:gd name="connsiteY119" fmla="*/ 542133 h 1329439"/>
              <a:gd name="connsiteX120" fmla="*/ 3386121 w 4725218"/>
              <a:gd name="connsiteY120" fmla="*/ 546538 h 1329439"/>
              <a:gd name="connsiteX121" fmla="*/ 3376586 w 4725218"/>
              <a:gd name="connsiteY121" fmla="*/ 537516 h 1329439"/>
              <a:gd name="connsiteX122" fmla="*/ 2936756 w 4725218"/>
              <a:gd name="connsiteY122" fmla="*/ 390764 h 1329439"/>
              <a:gd name="connsiteX123" fmla="*/ 2513694 w 4725218"/>
              <a:gd name="connsiteY123" fmla="*/ 523780 h 1329439"/>
              <a:gd name="connsiteX124" fmla="*/ 2513443 w 4725218"/>
              <a:gd name="connsiteY124" fmla="*/ 523989 h 1329439"/>
              <a:gd name="connsiteX125" fmla="*/ 2511950 w 4725218"/>
              <a:gd name="connsiteY125" fmla="*/ 525570 h 1329439"/>
              <a:gd name="connsiteX126" fmla="*/ 2485164 w 4725218"/>
              <a:gd name="connsiteY126" fmla="*/ 550070 h 1329439"/>
              <a:gd name="connsiteX127" fmla="*/ 2471909 w 4725218"/>
              <a:gd name="connsiteY127" fmla="*/ 560609 h 1329439"/>
              <a:gd name="connsiteX128" fmla="*/ 2454419 w 4725218"/>
              <a:gd name="connsiteY128" fmla="*/ 581262 h 1329439"/>
              <a:gd name="connsiteX129" fmla="*/ 2462111 w 4725218"/>
              <a:gd name="connsiteY129" fmla="*/ 568400 h 1329439"/>
              <a:gd name="connsiteX130" fmla="*/ 2456001 w 4725218"/>
              <a:gd name="connsiteY130" fmla="*/ 573258 h 1329439"/>
              <a:gd name="connsiteX131" fmla="*/ 1964249 w 4725218"/>
              <a:gd name="connsiteY131" fmla="*/ 719839 h 1329439"/>
              <a:gd name="connsiteX132" fmla="*/ 1593822 w 4725218"/>
              <a:gd name="connsiteY132" fmla="*/ 643943 h 1329439"/>
              <a:gd name="connsiteX133" fmla="*/ 1545616 w 4725218"/>
              <a:gd name="connsiteY133" fmla="*/ 619764 h 1329439"/>
              <a:gd name="connsiteX134" fmla="*/ 1541302 w 4725218"/>
              <a:gd name="connsiteY134" fmla="*/ 624169 h 1329439"/>
              <a:gd name="connsiteX135" fmla="*/ 1531766 w 4725218"/>
              <a:gd name="connsiteY135" fmla="*/ 615147 h 1329439"/>
              <a:gd name="connsiteX136" fmla="*/ 1091937 w 4725218"/>
              <a:gd name="connsiteY136" fmla="*/ 468395 h 1329439"/>
              <a:gd name="connsiteX137" fmla="*/ 627110 w 4725218"/>
              <a:gd name="connsiteY137" fmla="*/ 638216 h 1329439"/>
              <a:gd name="connsiteX138" fmla="*/ 457201 w 4725218"/>
              <a:gd name="connsiteY138" fmla="*/ 811294 h 1329439"/>
              <a:gd name="connsiteX139" fmla="*/ 474883 w 4725218"/>
              <a:gd name="connsiteY139" fmla="*/ 781721 h 1329439"/>
              <a:gd name="connsiteX140" fmla="*/ 1068550 w 4725218"/>
              <a:gd name="connsiteY140" fmla="*/ 534831 h 1329439"/>
              <a:gd name="connsiteX141" fmla="*/ 1438977 w 4725218"/>
              <a:gd name="connsiteY141" fmla="*/ 610726 h 1329439"/>
              <a:gd name="connsiteX142" fmla="*/ 1487184 w 4725218"/>
              <a:gd name="connsiteY142" fmla="*/ 634905 h 1329439"/>
              <a:gd name="connsiteX143" fmla="*/ 1491497 w 4725218"/>
              <a:gd name="connsiteY143" fmla="*/ 630501 h 1329439"/>
              <a:gd name="connsiteX144" fmla="*/ 1501033 w 4725218"/>
              <a:gd name="connsiteY144" fmla="*/ 639523 h 1329439"/>
              <a:gd name="connsiteX145" fmla="*/ 1940862 w 4725218"/>
              <a:gd name="connsiteY145" fmla="*/ 786275 h 1329439"/>
              <a:gd name="connsiteX146" fmla="*/ 2363925 w 4725218"/>
              <a:gd name="connsiteY146" fmla="*/ 653258 h 1329439"/>
              <a:gd name="connsiteX147" fmla="*/ 2364176 w 4725218"/>
              <a:gd name="connsiteY147" fmla="*/ 653049 h 1329439"/>
              <a:gd name="connsiteX148" fmla="*/ 2365668 w 4725218"/>
              <a:gd name="connsiteY148" fmla="*/ 651469 h 1329439"/>
              <a:gd name="connsiteX149" fmla="*/ 2392454 w 4725218"/>
              <a:gd name="connsiteY149" fmla="*/ 626968 h 1329439"/>
              <a:gd name="connsiteX150" fmla="*/ 2405710 w 4725218"/>
              <a:gd name="connsiteY150" fmla="*/ 616429 h 1329439"/>
              <a:gd name="connsiteX151" fmla="*/ 2423199 w 4725218"/>
              <a:gd name="connsiteY151" fmla="*/ 595776 h 1329439"/>
              <a:gd name="connsiteX152" fmla="*/ 2415508 w 4725218"/>
              <a:gd name="connsiteY152" fmla="*/ 608639 h 1329439"/>
              <a:gd name="connsiteX153" fmla="*/ 2421618 w 4725218"/>
              <a:gd name="connsiteY153" fmla="*/ 603781 h 1329439"/>
              <a:gd name="connsiteX154" fmla="*/ 2913369 w 4725218"/>
              <a:gd name="connsiteY154" fmla="*/ 457200 h 1329439"/>
              <a:gd name="connsiteX155" fmla="*/ 3283797 w 4725218"/>
              <a:gd name="connsiteY155" fmla="*/ 533095 h 1329439"/>
              <a:gd name="connsiteX156" fmla="*/ 3332003 w 4725218"/>
              <a:gd name="connsiteY156" fmla="*/ 557274 h 1329439"/>
              <a:gd name="connsiteX157" fmla="*/ 3336317 w 4725218"/>
              <a:gd name="connsiteY157" fmla="*/ 552870 h 1329439"/>
              <a:gd name="connsiteX158" fmla="*/ 3345852 w 4725218"/>
              <a:gd name="connsiteY158" fmla="*/ 561892 h 1329439"/>
              <a:gd name="connsiteX159" fmla="*/ 3785681 w 4725218"/>
              <a:gd name="connsiteY159" fmla="*/ 708644 h 1329439"/>
              <a:gd name="connsiteX160" fmla="*/ 4250509 w 4725218"/>
              <a:gd name="connsiteY160" fmla="*/ 538822 h 1329439"/>
              <a:gd name="connsiteX161" fmla="*/ 4268018 w 4725218"/>
              <a:gd name="connsiteY161" fmla="*/ 518145 h 1329439"/>
              <a:gd name="connsiteX162" fmla="*/ 4250335 w 4725218"/>
              <a:gd name="connsiteY162" fmla="*/ 547718 h 1329439"/>
              <a:gd name="connsiteX163" fmla="*/ 3656668 w 4725218"/>
              <a:gd name="connsiteY163" fmla="*/ 794608 h 1329439"/>
              <a:gd name="connsiteX164" fmla="*/ 3286241 w 4725218"/>
              <a:gd name="connsiteY164" fmla="*/ 718712 h 1329439"/>
              <a:gd name="connsiteX165" fmla="*/ 3238035 w 4725218"/>
              <a:gd name="connsiteY165" fmla="*/ 694533 h 1329439"/>
              <a:gd name="connsiteX166" fmla="*/ 3233721 w 4725218"/>
              <a:gd name="connsiteY166" fmla="*/ 698938 h 1329439"/>
              <a:gd name="connsiteX167" fmla="*/ 3224185 w 4725218"/>
              <a:gd name="connsiteY167" fmla="*/ 689916 h 1329439"/>
              <a:gd name="connsiteX168" fmla="*/ 2784356 w 4725218"/>
              <a:gd name="connsiteY168" fmla="*/ 543164 h 1329439"/>
              <a:gd name="connsiteX169" fmla="*/ 2361294 w 4725218"/>
              <a:gd name="connsiteY169" fmla="*/ 676180 h 1329439"/>
              <a:gd name="connsiteX170" fmla="*/ 2361043 w 4725218"/>
              <a:gd name="connsiteY170" fmla="*/ 676389 h 1329439"/>
              <a:gd name="connsiteX171" fmla="*/ 2359550 w 4725218"/>
              <a:gd name="connsiteY171" fmla="*/ 677970 h 1329439"/>
              <a:gd name="connsiteX172" fmla="*/ 2332764 w 4725218"/>
              <a:gd name="connsiteY172" fmla="*/ 702470 h 1329439"/>
              <a:gd name="connsiteX173" fmla="*/ 2319509 w 4725218"/>
              <a:gd name="connsiteY173" fmla="*/ 713009 h 1329439"/>
              <a:gd name="connsiteX174" fmla="*/ 2302019 w 4725218"/>
              <a:gd name="connsiteY174" fmla="*/ 733662 h 1329439"/>
              <a:gd name="connsiteX175" fmla="*/ 2309711 w 4725218"/>
              <a:gd name="connsiteY175" fmla="*/ 720800 h 1329439"/>
              <a:gd name="connsiteX176" fmla="*/ 2303601 w 4725218"/>
              <a:gd name="connsiteY176" fmla="*/ 725658 h 1329439"/>
              <a:gd name="connsiteX177" fmla="*/ 1811849 w 4725218"/>
              <a:gd name="connsiteY177" fmla="*/ 872239 h 1329439"/>
              <a:gd name="connsiteX178" fmla="*/ 1441422 w 4725218"/>
              <a:gd name="connsiteY178" fmla="*/ 796343 h 1329439"/>
              <a:gd name="connsiteX179" fmla="*/ 1393216 w 4725218"/>
              <a:gd name="connsiteY179" fmla="*/ 772164 h 1329439"/>
              <a:gd name="connsiteX180" fmla="*/ 1388902 w 4725218"/>
              <a:gd name="connsiteY180" fmla="*/ 776569 h 1329439"/>
              <a:gd name="connsiteX181" fmla="*/ 1379366 w 4725218"/>
              <a:gd name="connsiteY181" fmla="*/ 767547 h 1329439"/>
              <a:gd name="connsiteX182" fmla="*/ 939537 w 4725218"/>
              <a:gd name="connsiteY182" fmla="*/ 620795 h 1329439"/>
              <a:gd name="connsiteX183" fmla="*/ 474710 w 4725218"/>
              <a:gd name="connsiteY183" fmla="*/ 790616 h 1329439"/>
              <a:gd name="connsiteX184" fmla="*/ 304800 w 4725218"/>
              <a:gd name="connsiteY184" fmla="*/ 963694 h 1329439"/>
              <a:gd name="connsiteX185" fmla="*/ 322484 w 4725218"/>
              <a:gd name="connsiteY185" fmla="*/ 934121 h 1329439"/>
              <a:gd name="connsiteX186" fmla="*/ 916150 w 4725218"/>
              <a:gd name="connsiteY186" fmla="*/ 687231 h 1329439"/>
              <a:gd name="connsiteX187" fmla="*/ 1286577 w 4725218"/>
              <a:gd name="connsiteY187" fmla="*/ 763126 h 1329439"/>
              <a:gd name="connsiteX188" fmla="*/ 1334784 w 4725218"/>
              <a:gd name="connsiteY188" fmla="*/ 787305 h 1329439"/>
              <a:gd name="connsiteX189" fmla="*/ 1339097 w 4725218"/>
              <a:gd name="connsiteY189" fmla="*/ 782901 h 1329439"/>
              <a:gd name="connsiteX190" fmla="*/ 1348633 w 4725218"/>
              <a:gd name="connsiteY190" fmla="*/ 791923 h 1329439"/>
              <a:gd name="connsiteX191" fmla="*/ 1788462 w 4725218"/>
              <a:gd name="connsiteY191" fmla="*/ 938676 h 1329439"/>
              <a:gd name="connsiteX192" fmla="*/ 2211525 w 4725218"/>
              <a:gd name="connsiteY192" fmla="*/ 805658 h 1329439"/>
              <a:gd name="connsiteX193" fmla="*/ 2211776 w 4725218"/>
              <a:gd name="connsiteY193" fmla="*/ 805449 h 1329439"/>
              <a:gd name="connsiteX194" fmla="*/ 2213268 w 4725218"/>
              <a:gd name="connsiteY194" fmla="*/ 803869 h 1329439"/>
              <a:gd name="connsiteX195" fmla="*/ 2240054 w 4725218"/>
              <a:gd name="connsiteY195" fmla="*/ 779368 h 1329439"/>
              <a:gd name="connsiteX196" fmla="*/ 2253310 w 4725218"/>
              <a:gd name="connsiteY196" fmla="*/ 768829 h 1329439"/>
              <a:gd name="connsiteX197" fmla="*/ 2270799 w 4725218"/>
              <a:gd name="connsiteY197" fmla="*/ 748176 h 1329439"/>
              <a:gd name="connsiteX198" fmla="*/ 2263108 w 4725218"/>
              <a:gd name="connsiteY198" fmla="*/ 761039 h 1329439"/>
              <a:gd name="connsiteX199" fmla="*/ 2269218 w 4725218"/>
              <a:gd name="connsiteY199" fmla="*/ 756181 h 1329439"/>
              <a:gd name="connsiteX200" fmla="*/ 2760969 w 4725218"/>
              <a:gd name="connsiteY200" fmla="*/ 609600 h 1329439"/>
              <a:gd name="connsiteX201" fmla="*/ 3131397 w 4725218"/>
              <a:gd name="connsiteY201" fmla="*/ 685495 h 1329439"/>
              <a:gd name="connsiteX202" fmla="*/ 3179603 w 4725218"/>
              <a:gd name="connsiteY202" fmla="*/ 709674 h 1329439"/>
              <a:gd name="connsiteX203" fmla="*/ 3183917 w 4725218"/>
              <a:gd name="connsiteY203" fmla="*/ 705270 h 1329439"/>
              <a:gd name="connsiteX204" fmla="*/ 3193452 w 4725218"/>
              <a:gd name="connsiteY204" fmla="*/ 714292 h 1329439"/>
              <a:gd name="connsiteX205" fmla="*/ 3633281 w 4725218"/>
              <a:gd name="connsiteY205" fmla="*/ 861044 h 1329439"/>
              <a:gd name="connsiteX206" fmla="*/ 4098109 w 4725218"/>
              <a:gd name="connsiteY206" fmla="*/ 691222 h 1329439"/>
              <a:gd name="connsiteX207" fmla="*/ 4115618 w 4725218"/>
              <a:gd name="connsiteY207" fmla="*/ 670545 h 1329439"/>
              <a:gd name="connsiteX208" fmla="*/ 4097935 w 4725218"/>
              <a:gd name="connsiteY208" fmla="*/ 700118 h 1329439"/>
              <a:gd name="connsiteX209" fmla="*/ 3504268 w 4725218"/>
              <a:gd name="connsiteY209" fmla="*/ 947008 h 1329439"/>
              <a:gd name="connsiteX210" fmla="*/ 3133841 w 4725218"/>
              <a:gd name="connsiteY210" fmla="*/ 871112 h 1329439"/>
              <a:gd name="connsiteX211" fmla="*/ 3085635 w 4725218"/>
              <a:gd name="connsiteY211" fmla="*/ 846933 h 1329439"/>
              <a:gd name="connsiteX212" fmla="*/ 3081321 w 4725218"/>
              <a:gd name="connsiteY212" fmla="*/ 851338 h 1329439"/>
              <a:gd name="connsiteX213" fmla="*/ 3071785 w 4725218"/>
              <a:gd name="connsiteY213" fmla="*/ 842316 h 1329439"/>
              <a:gd name="connsiteX214" fmla="*/ 2631956 w 4725218"/>
              <a:gd name="connsiteY214" fmla="*/ 695564 h 1329439"/>
              <a:gd name="connsiteX215" fmla="*/ 2208894 w 4725218"/>
              <a:gd name="connsiteY215" fmla="*/ 828580 h 1329439"/>
              <a:gd name="connsiteX216" fmla="*/ 2208643 w 4725218"/>
              <a:gd name="connsiteY216" fmla="*/ 828789 h 1329439"/>
              <a:gd name="connsiteX217" fmla="*/ 2207150 w 4725218"/>
              <a:gd name="connsiteY217" fmla="*/ 830370 h 1329439"/>
              <a:gd name="connsiteX218" fmla="*/ 2180364 w 4725218"/>
              <a:gd name="connsiteY218" fmla="*/ 854870 h 1329439"/>
              <a:gd name="connsiteX219" fmla="*/ 2167109 w 4725218"/>
              <a:gd name="connsiteY219" fmla="*/ 865409 h 1329439"/>
              <a:gd name="connsiteX220" fmla="*/ 2149619 w 4725218"/>
              <a:gd name="connsiteY220" fmla="*/ 886062 h 1329439"/>
              <a:gd name="connsiteX221" fmla="*/ 2157311 w 4725218"/>
              <a:gd name="connsiteY221" fmla="*/ 873200 h 1329439"/>
              <a:gd name="connsiteX222" fmla="*/ 2151201 w 4725218"/>
              <a:gd name="connsiteY222" fmla="*/ 878058 h 1329439"/>
              <a:gd name="connsiteX223" fmla="*/ 1659449 w 4725218"/>
              <a:gd name="connsiteY223" fmla="*/ 1024639 h 1329439"/>
              <a:gd name="connsiteX224" fmla="*/ 1289022 w 4725218"/>
              <a:gd name="connsiteY224" fmla="*/ 948744 h 1329439"/>
              <a:gd name="connsiteX225" fmla="*/ 1240816 w 4725218"/>
              <a:gd name="connsiteY225" fmla="*/ 924565 h 1329439"/>
              <a:gd name="connsiteX226" fmla="*/ 1236502 w 4725218"/>
              <a:gd name="connsiteY226" fmla="*/ 928969 h 1329439"/>
              <a:gd name="connsiteX227" fmla="*/ 1226966 w 4725218"/>
              <a:gd name="connsiteY227" fmla="*/ 919947 h 1329439"/>
              <a:gd name="connsiteX228" fmla="*/ 787137 w 4725218"/>
              <a:gd name="connsiteY228" fmla="*/ 773195 h 1329439"/>
              <a:gd name="connsiteX229" fmla="*/ 322310 w 4725218"/>
              <a:gd name="connsiteY229" fmla="*/ 943017 h 1329439"/>
              <a:gd name="connsiteX230" fmla="*/ 152401 w 4725218"/>
              <a:gd name="connsiteY230" fmla="*/ 1116094 h 1329439"/>
              <a:gd name="connsiteX231" fmla="*/ 170084 w 4725218"/>
              <a:gd name="connsiteY231" fmla="*/ 1086521 h 1329439"/>
              <a:gd name="connsiteX232" fmla="*/ 763751 w 4725218"/>
              <a:gd name="connsiteY232" fmla="*/ 839631 h 1329439"/>
              <a:gd name="connsiteX233" fmla="*/ 1134178 w 4725218"/>
              <a:gd name="connsiteY233" fmla="*/ 915527 h 1329439"/>
              <a:gd name="connsiteX234" fmla="*/ 1182384 w 4725218"/>
              <a:gd name="connsiteY234" fmla="*/ 939706 h 1329439"/>
              <a:gd name="connsiteX235" fmla="*/ 1186697 w 4725218"/>
              <a:gd name="connsiteY235" fmla="*/ 935301 h 1329439"/>
              <a:gd name="connsiteX236" fmla="*/ 1196233 w 4725218"/>
              <a:gd name="connsiteY236" fmla="*/ 944323 h 1329439"/>
              <a:gd name="connsiteX237" fmla="*/ 1636062 w 4725218"/>
              <a:gd name="connsiteY237" fmla="*/ 1091076 h 1329439"/>
              <a:gd name="connsiteX238" fmla="*/ 2059125 w 4725218"/>
              <a:gd name="connsiteY238" fmla="*/ 958059 h 1329439"/>
              <a:gd name="connsiteX239" fmla="*/ 2059376 w 4725218"/>
              <a:gd name="connsiteY239" fmla="*/ 957850 h 1329439"/>
              <a:gd name="connsiteX240" fmla="*/ 2060868 w 4725218"/>
              <a:gd name="connsiteY240" fmla="*/ 956269 h 1329439"/>
              <a:gd name="connsiteX241" fmla="*/ 2087654 w 4725218"/>
              <a:gd name="connsiteY241" fmla="*/ 931769 h 1329439"/>
              <a:gd name="connsiteX242" fmla="*/ 2100910 w 4725218"/>
              <a:gd name="connsiteY242" fmla="*/ 921229 h 1329439"/>
              <a:gd name="connsiteX243" fmla="*/ 2118399 w 4725218"/>
              <a:gd name="connsiteY243" fmla="*/ 900576 h 1329439"/>
              <a:gd name="connsiteX244" fmla="*/ 2110708 w 4725218"/>
              <a:gd name="connsiteY244" fmla="*/ 913439 h 1329439"/>
              <a:gd name="connsiteX245" fmla="*/ 2116818 w 4725218"/>
              <a:gd name="connsiteY245" fmla="*/ 908581 h 1329439"/>
              <a:gd name="connsiteX246" fmla="*/ 2608569 w 4725218"/>
              <a:gd name="connsiteY246" fmla="*/ 762000 h 1329439"/>
              <a:gd name="connsiteX247" fmla="*/ 2978997 w 4725218"/>
              <a:gd name="connsiteY247" fmla="*/ 837895 h 1329439"/>
              <a:gd name="connsiteX248" fmla="*/ 3027203 w 4725218"/>
              <a:gd name="connsiteY248" fmla="*/ 862074 h 1329439"/>
              <a:gd name="connsiteX249" fmla="*/ 3031517 w 4725218"/>
              <a:gd name="connsiteY249" fmla="*/ 857670 h 1329439"/>
              <a:gd name="connsiteX250" fmla="*/ 3041052 w 4725218"/>
              <a:gd name="connsiteY250" fmla="*/ 866692 h 1329439"/>
              <a:gd name="connsiteX251" fmla="*/ 3480881 w 4725218"/>
              <a:gd name="connsiteY251" fmla="*/ 1013445 h 1329439"/>
              <a:gd name="connsiteX252" fmla="*/ 3945709 w 4725218"/>
              <a:gd name="connsiteY252" fmla="*/ 843622 h 1329439"/>
              <a:gd name="connsiteX253" fmla="*/ 3963218 w 4725218"/>
              <a:gd name="connsiteY253" fmla="*/ 822945 h 1329439"/>
              <a:gd name="connsiteX254" fmla="*/ 3945535 w 4725218"/>
              <a:gd name="connsiteY254" fmla="*/ 852518 h 1329439"/>
              <a:gd name="connsiteX255" fmla="*/ 3351868 w 4725218"/>
              <a:gd name="connsiteY255" fmla="*/ 1099408 h 1329439"/>
              <a:gd name="connsiteX256" fmla="*/ 2981441 w 4725218"/>
              <a:gd name="connsiteY256" fmla="*/ 1023513 h 1329439"/>
              <a:gd name="connsiteX257" fmla="*/ 2933235 w 4725218"/>
              <a:gd name="connsiteY257" fmla="*/ 999334 h 1329439"/>
              <a:gd name="connsiteX258" fmla="*/ 2928921 w 4725218"/>
              <a:gd name="connsiteY258" fmla="*/ 1003738 h 1329439"/>
              <a:gd name="connsiteX259" fmla="*/ 2919385 w 4725218"/>
              <a:gd name="connsiteY259" fmla="*/ 994716 h 1329439"/>
              <a:gd name="connsiteX260" fmla="*/ 2479556 w 4725218"/>
              <a:gd name="connsiteY260" fmla="*/ 847964 h 1329439"/>
              <a:gd name="connsiteX261" fmla="*/ 2056494 w 4725218"/>
              <a:gd name="connsiteY261" fmla="*/ 980981 h 1329439"/>
              <a:gd name="connsiteX262" fmla="*/ 2056243 w 4725218"/>
              <a:gd name="connsiteY262" fmla="*/ 981190 h 1329439"/>
              <a:gd name="connsiteX263" fmla="*/ 2054750 w 4725218"/>
              <a:gd name="connsiteY263" fmla="*/ 982770 h 1329439"/>
              <a:gd name="connsiteX264" fmla="*/ 2027964 w 4725218"/>
              <a:gd name="connsiteY264" fmla="*/ 1007271 h 1329439"/>
              <a:gd name="connsiteX265" fmla="*/ 2014709 w 4725218"/>
              <a:gd name="connsiteY265" fmla="*/ 1017810 h 1329439"/>
              <a:gd name="connsiteX266" fmla="*/ 1997219 w 4725218"/>
              <a:gd name="connsiteY266" fmla="*/ 1038463 h 1329439"/>
              <a:gd name="connsiteX267" fmla="*/ 2004911 w 4725218"/>
              <a:gd name="connsiteY267" fmla="*/ 1025600 h 1329439"/>
              <a:gd name="connsiteX268" fmla="*/ 1998801 w 4725218"/>
              <a:gd name="connsiteY268" fmla="*/ 1030458 h 1329439"/>
              <a:gd name="connsiteX269" fmla="*/ 1507049 w 4725218"/>
              <a:gd name="connsiteY269" fmla="*/ 1177039 h 1329439"/>
              <a:gd name="connsiteX270" fmla="*/ 1136622 w 4725218"/>
              <a:gd name="connsiteY270" fmla="*/ 1101144 h 1329439"/>
              <a:gd name="connsiteX271" fmla="*/ 1088416 w 4725218"/>
              <a:gd name="connsiteY271" fmla="*/ 1076965 h 1329439"/>
              <a:gd name="connsiteX272" fmla="*/ 1084102 w 4725218"/>
              <a:gd name="connsiteY272" fmla="*/ 1081369 h 1329439"/>
              <a:gd name="connsiteX273" fmla="*/ 1074566 w 4725218"/>
              <a:gd name="connsiteY273" fmla="*/ 1072347 h 1329439"/>
              <a:gd name="connsiteX274" fmla="*/ 634737 w 4725218"/>
              <a:gd name="connsiteY274" fmla="*/ 925595 h 1329439"/>
              <a:gd name="connsiteX275" fmla="*/ 169910 w 4725218"/>
              <a:gd name="connsiteY275" fmla="*/ 1095417 h 1329439"/>
              <a:gd name="connsiteX276" fmla="*/ 0 w 4725218"/>
              <a:gd name="connsiteY276" fmla="*/ 1268494 h 1329439"/>
              <a:gd name="connsiteX277" fmla="*/ 17684 w 4725218"/>
              <a:gd name="connsiteY277" fmla="*/ 1238921 h 1329439"/>
              <a:gd name="connsiteX278" fmla="*/ 611350 w 4725218"/>
              <a:gd name="connsiteY278" fmla="*/ 992031 h 1329439"/>
              <a:gd name="connsiteX279" fmla="*/ 981778 w 4725218"/>
              <a:gd name="connsiteY279" fmla="*/ 1067927 h 1329439"/>
              <a:gd name="connsiteX280" fmla="*/ 1029984 w 4725218"/>
              <a:gd name="connsiteY280" fmla="*/ 1092106 h 1329439"/>
              <a:gd name="connsiteX281" fmla="*/ 1034298 w 4725218"/>
              <a:gd name="connsiteY281" fmla="*/ 1087701 h 1329439"/>
              <a:gd name="connsiteX282" fmla="*/ 1043833 w 4725218"/>
              <a:gd name="connsiteY282" fmla="*/ 1096723 h 1329439"/>
              <a:gd name="connsiteX283" fmla="*/ 1483662 w 4725218"/>
              <a:gd name="connsiteY283" fmla="*/ 1243476 h 1329439"/>
              <a:gd name="connsiteX284" fmla="*/ 1906725 w 4725218"/>
              <a:gd name="connsiteY284" fmla="*/ 1110459 h 1329439"/>
              <a:gd name="connsiteX285" fmla="*/ 1906976 w 4725218"/>
              <a:gd name="connsiteY285" fmla="*/ 1110250 h 1329439"/>
              <a:gd name="connsiteX286" fmla="*/ 1908468 w 4725218"/>
              <a:gd name="connsiteY286" fmla="*/ 1108669 h 1329439"/>
              <a:gd name="connsiteX287" fmla="*/ 1935254 w 4725218"/>
              <a:gd name="connsiteY287" fmla="*/ 1084169 h 1329439"/>
              <a:gd name="connsiteX288" fmla="*/ 1948510 w 4725218"/>
              <a:gd name="connsiteY288" fmla="*/ 1073629 h 1329439"/>
              <a:gd name="connsiteX289" fmla="*/ 1965999 w 4725218"/>
              <a:gd name="connsiteY289" fmla="*/ 1052977 h 1329439"/>
              <a:gd name="connsiteX290" fmla="*/ 1958308 w 4725218"/>
              <a:gd name="connsiteY290" fmla="*/ 1065839 h 1329439"/>
              <a:gd name="connsiteX291" fmla="*/ 1964418 w 4725218"/>
              <a:gd name="connsiteY291" fmla="*/ 1060981 h 1329439"/>
              <a:gd name="connsiteX292" fmla="*/ 2456169 w 4725218"/>
              <a:gd name="connsiteY292" fmla="*/ 914400 h 1329439"/>
              <a:gd name="connsiteX293" fmla="*/ 2826597 w 4725218"/>
              <a:gd name="connsiteY293" fmla="*/ 990296 h 1329439"/>
              <a:gd name="connsiteX294" fmla="*/ 2874803 w 4725218"/>
              <a:gd name="connsiteY294" fmla="*/ 1014475 h 1329439"/>
              <a:gd name="connsiteX295" fmla="*/ 2879117 w 4725218"/>
              <a:gd name="connsiteY295" fmla="*/ 1010070 h 1329439"/>
              <a:gd name="connsiteX296" fmla="*/ 2888652 w 4725218"/>
              <a:gd name="connsiteY296" fmla="*/ 1019092 h 1329439"/>
              <a:gd name="connsiteX297" fmla="*/ 3328481 w 4725218"/>
              <a:gd name="connsiteY297" fmla="*/ 1165845 h 1329439"/>
              <a:gd name="connsiteX298" fmla="*/ 3793309 w 4725218"/>
              <a:gd name="connsiteY298" fmla="*/ 996023 h 1329439"/>
              <a:gd name="connsiteX299" fmla="*/ 3810818 w 4725218"/>
              <a:gd name="connsiteY299" fmla="*/ 975345 h 1329439"/>
              <a:gd name="connsiteX300" fmla="*/ 3793135 w 4725218"/>
              <a:gd name="connsiteY300" fmla="*/ 1004918 h 1329439"/>
              <a:gd name="connsiteX301" fmla="*/ 3199468 w 4725218"/>
              <a:gd name="connsiteY301" fmla="*/ 1251808 h 1329439"/>
              <a:gd name="connsiteX302" fmla="*/ 2829041 w 4725218"/>
              <a:gd name="connsiteY302" fmla="*/ 1175913 h 1329439"/>
              <a:gd name="connsiteX303" fmla="*/ 2780835 w 4725218"/>
              <a:gd name="connsiteY303" fmla="*/ 1151734 h 1329439"/>
              <a:gd name="connsiteX304" fmla="*/ 2776521 w 4725218"/>
              <a:gd name="connsiteY304" fmla="*/ 1156138 h 1329439"/>
              <a:gd name="connsiteX305" fmla="*/ 2766985 w 4725218"/>
              <a:gd name="connsiteY305" fmla="*/ 1147116 h 1329439"/>
              <a:gd name="connsiteX306" fmla="*/ 2327156 w 4725218"/>
              <a:gd name="connsiteY306" fmla="*/ 1000364 h 1329439"/>
              <a:gd name="connsiteX307" fmla="*/ 1904094 w 4725218"/>
              <a:gd name="connsiteY307" fmla="*/ 1133381 h 1329439"/>
              <a:gd name="connsiteX308" fmla="*/ 1903843 w 4725218"/>
              <a:gd name="connsiteY308" fmla="*/ 1133590 h 1329439"/>
              <a:gd name="connsiteX309" fmla="*/ 1902350 w 4725218"/>
              <a:gd name="connsiteY309" fmla="*/ 1135170 h 1329439"/>
              <a:gd name="connsiteX310" fmla="*/ 1875564 w 4725218"/>
              <a:gd name="connsiteY310" fmla="*/ 1159671 h 1329439"/>
              <a:gd name="connsiteX311" fmla="*/ 1862309 w 4725218"/>
              <a:gd name="connsiteY311" fmla="*/ 1170210 h 1329439"/>
              <a:gd name="connsiteX312" fmla="*/ 1844819 w 4725218"/>
              <a:gd name="connsiteY312" fmla="*/ 1190863 h 1329439"/>
              <a:gd name="connsiteX313" fmla="*/ 1852511 w 4725218"/>
              <a:gd name="connsiteY313" fmla="*/ 1178000 h 1329439"/>
              <a:gd name="connsiteX314" fmla="*/ 1846401 w 4725218"/>
              <a:gd name="connsiteY314" fmla="*/ 1182858 h 1329439"/>
              <a:gd name="connsiteX315" fmla="*/ 1354649 w 4725218"/>
              <a:gd name="connsiteY315" fmla="*/ 1329439 h 1329439"/>
              <a:gd name="connsiteX316" fmla="*/ 984222 w 4725218"/>
              <a:gd name="connsiteY316" fmla="*/ 1253544 h 1329439"/>
              <a:gd name="connsiteX317" fmla="*/ 936016 w 4725218"/>
              <a:gd name="connsiteY317" fmla="*/ 1229365 h 1329439"/>
              <a:gd name="connsiteX318" fmla="*/ 931702 w 4725218"/>
              <a:gd name="connsiteY318" fmla="*/ 1233769 h 1329439"/>
              <a:gd name="connsiteX319" fmla="*/ 922167 w 4725218"/>
              <a:gd name="connsiteY319" fmla="*/ 1224747 h 1329439"/>
              <a:gd name="connsiteX320" fmla="*/ 482337 w 4725218"/>
              <a:gd name="connsiteY320" fmla="*/ 1077995 h 1329439"/>
              <a:gd name="connsiteX321" fmla="*/ 17510 w 4725218"/>
              <a:gd name="connsiteY321" fmla="*/ 1247817 h 132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Lst>
            <a:rect l="l" t="t" r="r" b="b"/>
            <a:pathLst>
              <a:path w="4725218" h="1329439">
                <a:moveTo>
                  <a:pt x="914400" y="354094"/>
                </a:moveTo>
                <a:lnTo>
                  <a:pt x="932083" y="324521"/>
                </a:lnTo>
                <a:cubicBezTo>
                  <a:pt x="1040494" y="178192"/>
                  <a:pt x="1265614" y="77631"/>
                  <a:pt x="1525750" y="77631"/>
                </a:cubicBezTo>
                <a:cubicBezTo>
                  <a:pt x="1662965" y="77631"/>
                  <a:pt x="1790437" y="105610"/>
                  <a:pt x="1896177" y="153526"/>
                </a:cubicBezTo>
                <a:lnTo>
                  <a:pt x="1944384" y="177705"/>
                </a:lnTo>
                <a:lnTo>
                  <a:pt x="1948697" y="173301"/>
                </a:lnTo>
                <a:lnTo>
                  <a:pt x="1958233" y="182323"/>
                </a:lnTo>
                <a:cubicBezTo>
                  <a:pt x="2062777" y="271948"/>
                  <a:pt x="2220990" y="329075"/>
                  <a:pt x="2398062" y="329075"/>
                </a:cubicBezTo>
                <a:cubicBezTo>
                  <a:pt x="2565911" y="329075"/>
                  <a:pt x="2716816" y="277743"/>
                  <a:pt x="2821125" y="196058"/>
                </a:cubicBezTo>
                <a:lnTo>
                  <a:pt x="2821376" y="195849"/>
                </a:lnTo>
                <a:lnTo>
                  <a:pt x="2822868" y="194269"/>
                </a:lnTo>
                <a:cubicBezTo>
                  <a:pt x="2831388" y="185892"/>
                  <a:pt x="2840323" y="177721"/>
                  <a:pt x="2849654" y="169768"/>
                </a:cubicBezTo>
                <a:lnTo>
                  <a:pt x="2862910" y="159229"/>
                </a:lnTo>
                <a:lnTo>
                  <a:pt x="2880399" y="138576"/>
                </a:lnTo>
                <a:lnTo>
                  <a:pt x="2872708" y="151439"/>
                </a:lnTo>
                <a:lnTo>
                  <a:pt x="2878818" y="146581"/>
                </a:lnTo>
                <a:cubicBezTo>
                  <a:pt x="3000062" y="56566"/>
                  <a:pt x="3175467" y="0"/>
                  <a:pt x="3370570" y="0"/>
                </a:cubicBezTo>
                <a:cubicBezTo>
                  <a:pt x="3507784" y="0"/>
                  <a:pt x="3635256" y="27979"/>
                  <a:pt x="3740997" y="75895"/>
                </a:cubicBezTo>
                <a:lnTo>
                  <a:pt x="3789203" y="100074"/>
                </a:lnTo>
                <a:lnTo>
                  <a:pt x="3793517" y="95670"/>
                </a:lnTo>
                <a:lnTo>
                  <a:pt x="3803052" y="104692"/>
                </a:lnTo>
                <a:cubicBezTo>
                  <a:pt x="3907596" y="194317"/>
                  <a:pt x="4065810" y="251444"/>
                  <a:pt x="4242881" y="251444"/>
                </a:cubicBezTo>
                <a:cubicBezTo>
                  <a:pt x="4434709" y="251444"/>
                  <a:pt x="4604405" y="184399"/>
                  <a:pt x="4707709" y="81622"/>
                </a:cubicBezTo>
                <a:lnTo>
                  <a:pt x="4725218" y="60945"/>
                </a:lnTo>
                <a:lnTo>
                  <a:pt x="4707535" y="90518"/>
                </a:lnTo>
                <a:cubicBezTo>
                  <a:pt x="4599124" y="236846"/>
                  <a:pt x="4374004" y="337408"/>
                  <a:pt x="4113868" y="337408"/>
                </a:cubicBezTo>
                <a:cubicBezTo>
                  <a:pt x="3976654" y="337408"/>
                  <a:pt x="3849182" y="309429"/>
                  <a:pt x="3743441" y="261512"/>
                </a:cubicBezTo>
                <a:lnTo>
                  <a:pt x="3695235" y="237333"/>
                </a:lnTo>
                <a:lnTo>
                  <a:pt x="3690921" y="241738"/>
                </a:lnTo>
                <a:lnTo>
                  <a:pt x="3681386" y="232716"/>
                </a:lnTo>
                <a:cubicBezTo>
                  <a:pt x="3576842" y="143091"/>
                  <a:pt x="3418628" y="85964"/>
                  <a:pt x="3241557" y="85964"/>
                </a:cubicBezTo>
                <a:cubicBezTo>
                  <a:pt x="3073707" y="85964"/>
                  <a:pt x="2922803" y="137295"/>
                  <a:pt x="2818494" y="218980"/>
                </a:cubicBezTo>
                <a:lnTo>
                  <a:pt x="2818243" y="219189"/>
                </a:lnTo>
                <a:lnTo>
                  <a:pt x="2816750" y="220770"/>
                </a:lnTo>
                <a:cubicBezTo>
                  <a:pt x="2808231" y="229147"/>
                  <a:pt x="2799296" y="237318"/>
                  <a:pt x="2789964" y="245270"/>
                </a:cubicBezTo>
                <a:lnTo>
                  <a:pt x="2776709" y="255809"/>
                </a:lnTo>
                <a:lnTo>
                  <a:pt x="2759219" y="276462"/>
                </a:lnTo>
                <a:lnTo>
                  <a:pt x="2766911" y="263600"/>
                </a:lnTo>
                <a:lnTo>
                  <a:pt x="2760801" y="268458"/>
                </a:lnTo>
                <a:cubicBezTo>
                  <a:pt x="2639556" y="358473"/>
                  <a:pt x="2464151" y="415039"/>
                  <a:pt x="2269049" y="415039"/>
                </a:cubicBezTo>
                <a:cubicBezTo>
                  <a:pt x="2131834" y="415039"/>
                  <a:pt x="2004362" y="387060"/>
                  <a:pt x="1898622" y="339143"/>
                </a:cubicBezTo>
                <a:lnTo>
                  <a:pt x="1850416" y="314964"/>
                </a:lnTo>
                <a:lnTo>
                  <a:pt x="1846102" y="319369"/>
                </a:lnTo>
                <a:lnTo>
                  <a:pt x="1836566" y="310347"/>
                </a:lnTo>
                <a:cubicBezTo>
                  <a:pt x="1732022" y="220722"/>
                  <a:pt x="1573809" y="163595"/>
                  <a:pt x="1396737" y="163595"/>
                </a:cubicBezTo>
                <a:cubicBezTo>
                  <a:pt x="1204909" y="163595"/>
                  <a:pt x="1035214" y="230640"/>
                  <a:pt x="931910" y="333416"/>
                </a:cubicBezTo>
                <a:close/>
                <a:moveTo>
                  <a:pt x="762000" y="506494"/>
                </a:moveTo>
                <a:lnTo>
                  <a:pt x="779683" y="476921"/>
                </a:lnTo>
                <a:cubicBezTo>
                  <a:pt x="888095" y="330592"/>
                  <a:pt x="1113214" y="230031"/>
                  <a:pt x="1373350" y="230031"/>
                </a:cubicBezTo>
                <a:cubicBezTo>
                  <a:pt x="1510565" y="230031"/>
                  <a:pt x="1638037" y="258010"/>
                  <a:pt x="1743777" y="305926"/>
                </a:cubicBezTo>
                <a:lnTo>
                  <a:pt x="1791984" y="330105"/>
                </a:lnTo>
                <a:lnTo>
                  <a:pt x="1796297" y="325701"/>
                </a:lnTo>
                <a:lnTo>
                  <a:pt x="1805833" y="334723"/>
                </a:lnTo>
                <a:cubicBezTo>
                  <a:pt x="1910377" y="424348"/>
                  <a:pt x="2068590" y="481475"/>
                  <a:pt x="2245662" y="481475"/>
                </a:cubicBezTo>
                <a:cubicBezTo>
                  <a:pt x="2413511" y="481475"/>
                  <a:pt x="2564416" y="430143"/>
                  <a:pt x="2668725" y="348458"/>
                </a:cubicBezTo>
                <a:lnTo>
                  <a:pt x="2668976" y="348249"/>
                </a:lnTo>
                <a:lnTo>
                  <a:pt x="2670468" y="346669"/>
                </a:lnTo>
                <a:cubicBezTo>
                  <a:pt x="2678988" y="338292"/>
                  <a:pt x="2687923" y="330121"/>
                  <a:pt x="2697254" y="322168"/>
                </a:cubicBezTo>
                <a:lnTo>
                  <a:pt x="2710510" y="311629"/>
                </a:lnTo>
                <a:lnTo>
                  <a:pt x="2727999" y="290976"/>
                </a:lnTo>
                <a:lnTo>
                  <a:pt x="2720308" y="303839"/>
                </a:lnTo>
                <a:lnTo>
                  <a:pt x="2726418" y="298981"/>
                </a:lnTo>
                <a:cubicBezTo>
                  <a:pt x="2847662" y="208966"/>
                  <a:pt x="3023067" y="152400"/>
                  <a:pt x="3218169" y="152400"/>
                </a:cubicBezTo>
                <a:cubicBezTo>
                  <a:pt x="3355384" y="152400"/>
                  <a:pt x="3482856" y="180379"/>
                  <a:pt x="3588597" y="228295"/>
                </a:cubicBezTo>
                <a:lnTo>
                  <a:pt x="3636803" y="252474"/>
                </a:lnTo>
                <a:lnTo>
                  <a:pt x="3641117" y="248070"/>
                </a:lnTo>
                <a:lnTo>
                  <a:pt x="3650652" y="257092"/>
                </a:lnTo>
                <a:cubicBezTo>
                  <a:pt x="3755196" y="346717"/>
                  <a:pt x="3913410" y="403844"/>
                  <a:pt x="4090481" y="403844"/>
                </a:cubicBezTo>
                <a:cubicBezTo>
                  <a:pt x="4282309" y="403844"/>
                  <a:pt x="4452005" y="336799"/>
                  <a:pt x="4555309" y="234022"/>
                </a:cubicBezTo>
                <a:lnTo>
                  <a:pt x="4572818" y="213345"/>
                </a:lnTo>
                <a:lnTo>
                  <a:pt x="4555135" y="242918"/>
                </a:lnTo>
                <a:cubicBezTo>
                  <a:pt x="4446724" y="389246"/>
                  <a:pt x="4221604" y="489808"/>
                  <a:pt x="3961468" y="489808"/>
                </a:cubicBezTo>
                <a:cubicBezTo>
                  <a:pt x="3824254" y="489808"/>
                  <a:pt x="3696782" y="461829"/>
                  <a:pt x="3591041" y="413912"/>
                </a:cubicBezTo>
                <a:lnTo>
                  <a:pt x="3542835" y="389733"/>
                </a:lnTo>
                <a:lnTo>
                  <a:pt x="3538521" y="394138"/>
                </a:lnTo>
                <a:lnTo>
                  <a:pt x="3528986" y="385116"/>
                </a:lnTo>
                <a:cubicBezTo>
                  <a:pt x="3424442" y="295491"/>
                  <a:pt x="3266228" y="238364"/>
                  <a:pt x="3089156" y="238364"/>
                </a:cubicBezTo>
                <a:cubicBezTo>
                  <a:pt x="2921307" y="238364"/>
                  <a:pt x="2770403" y="289695"/>
                  <a:pt x="2666094" y="371380"/>
                </a:cubicBezTo>
                <a:lnTo>
                  <a:pt x="2665843" y="371589"/>
                </a:lnTo>
                <a:lnTo>
                  <a:pt x="2664350" y="373170"/>
                </a:lnTo>
                <a:cubicBezTo>
                  <a:pt x="2655831" y="381547"/>
                  <a:pt x="2646896" y="389718"/>
                  <a:pt x="2637564" y="397670"/>
                </a:cubicBezTo>
                <a:lnTo>
                  <a:pt x="2624309" y="408209"/>
                </a:lnTo>
                <a:lnTo>
                  <a:pt x="2606819" y="428862"/>
                </a:lnTo>
                <a:lnTo>
                  <a:pt x="2614511" y="416000"/>
                </a:lnTo>
                <a:lnTo>
                  <a:pt x="2608401" y="420858"/>
                </a:lnTo>
                <a:cubicBezTo>
                  <a:pt x="2487156" y="510873"/>
                  <a:pt x="2311751" y="567439"/>
                  <a:pt x="2116649" y="567439"/>
                </a:cubicBezTo>
                <a:cubicBezTo>
                  <a:pt x="1979434" y="567439"/>
                  <a:pt x="1851962" y="539460"/>
                  <a:pt x="1746222" y="491543"/>
                </a:cubicBezTo>
                <a:lnTo>
                  <a:pt x="1698016" y="467364"/>
                </a:lnTo>
                <a:lnTo>
                  <a:pt x="1693702" y="471769"/>
                </a:lnTo>
                <a:lnTo>
                  <a:pt x="1684166" y="462747"/>
                </a:lnTo>
                <a:cubicBezTo>
                  <a:pt x="1579622" y="373122"/>
                  <a:pt x="1421409" y="315995"/>
                  <a:pt x="1244337" y="315995"/>
                </a:cubicBezTo>
                <a:cubicBezTo>
                  <a:pt x="1052509" y="315995"/>
                  <a:pt x="882814" y="383040"/>
                  <a:pt x="779510" y="485816"/>
                </a:cubicBezTo>
                <a:close/>
                <a:moveTo>
                  <a:pt x="609600" y="658894"/>
                </a:moveTo>
                <a:lnTo>
                  <a:pt x="627283" y="629321"/>
                </a:lnTo>
                <a:cubicBezTo>
                  <a:pt x="735695" y="482992"/>
                  <a:pt x="960814" y="382431"/>
                  <a:pt x="1220950" y="382431"/>
                </a:cubicBezTo>
                <a:cubicBezTo>
                  <a:pt x="1358165" y="382431"/>
                  <a:pt x="1485637" y="410410"/>
                  <a:pt x="1591377" y="458326"/>
                </a:cubicBezTo>
                <a:lnTo>
                  <a:pt x="1639584" y="482505"/>
                </a:lnTo>
                <a:lnTo>
                  <a:pt x="1643897" y="478101"/>
                </a:lnTo>
                <a:lnTo>
                  <a:pt x="1653433" y="487123"/>
                </a:lnTo>
                <a:cubicBezTo>
                  <a:pt x="1757977" y="576748"/>
                  <a:pt x="1916190" y="633875"/>
                  <a:pt x="2093262" y="633875"/>
                </a:cubicBezTo>
                <a:cubicBezTo>
                  <a:pt x="2261111" y="633875"/>
                  <a:pt x="2412016" y="582543"/>
                  <a:pt x="2516325" y="500858"/>
                </a:cubicBezTo>
                <a:lnTo>
                  <a:pt x="2516576" y="500649"/>
                </a:lnTo>
                <a:lnTo>
                  <a:pt x="2518068" y="499069"/>
                </a:lnTo>
                <a:cubicBezTo>
                  <a:pt x="2526588" y="490692"/>
                  <a:pt x="2535523" y="482521"/>
                  <a:pt x="2544854" y="474568"/>
                </a:cubicBezTo>
                <a:lnTo>
                  <a:pt x="2558110" y="464029"/>
                </a:lnTo>
                <a:lnTo>
                  <a:pt x="2575599" y="443376"/>
                </a:lnTo>
                <a:lnTo>
                  <a:pt x="2567908" y="456239"/>
                </a:lnTo>
                <a:lnTo>
                  <a:pt x="2574018" y="451381"/>
                </a:lnTo>
                <a:cubicBezTo>
                  <a:pt x="2695262" y="361366"/>
                  <a:pt x="2870667" y="304800"/>
                  <a:pt x="3065769" y="304800"/>
                </a:cubicBezTo>
                <a:cubicBezTo>
                  <a:pt x="3202984" y="304800"/>
                  <a:pt x="3330456" y="332779"/>
                  <a:pt x="3436197" y="380695"/>
                </a:cubicBezTo>
                <a:lnTo>
                  <a:pt x="3484403" y="404874"/>
                </a:lnTo>
                <a:lnTo>
                  <a:pt x="3488717" y="400470"/>
                </a:lnTo>
                <a:lnTo>
                  <a:pt x="3498252" y="409492"/>
                </a:lnTo>
                <a:cubicBezTo>
                  <a:pt x="3602796" y="499117"/>
                  <a:pt x="3761010" y="556244"/>
                  <a:pt x="3938081" y="556244"/>
                </a:cubicBezTo>
                <a:cubicBezTo>
                  <a:pt x="4129909" y="556244"/>
                  <a:pt x="4299605" y="489199"/>
                  <a:pt x="4402909" y="386422"/>
                </a:cubicBezTo>
                <a:lnTo>
                  <a:pt x="4420418" y="365745"/>
                </a:lnTo>
                <a:lnTo>
                  <a:pt x="4402735" y="395318"/>
                </a:lnTo>
                <a:cubicBezTo>
                  <a:pt x="4294324" y="541646"/>
                  <a:pt x="4069204" y="642208"/>
                  <a:pt x="3809068" y="642208"/>
                </a:cubicBezTo>
                <a:cubicBezTo>
                  <a:pt x="3671854" y="642208"/>
                  <a:pt x="3544382" y="614229"/>
                  <a:pt x="3438641" y="566312"/>
                </a:cubicBezTo>
                <a:lnTo>
                  <a:pt x="3390435" y="542133"/>
                </a:lnTo>
                <a:lnTo>
                  <a:pt x="3386121" y="546538"/>
                </a:lnTo>
                <a:lnTo>
                  <a:pt x="3376586" y="537516"/>
                </a:lnTo>
                <a:cubicBezTo>
                  <a:pt x="3272042" y="447891"/>
                  <a:pt x="3113828" y="390764"/>
                  <a:pt x="2936756" y="390764"/>
                </a:cubicBezTo>
                <a:cubicBezTo>
                  <a:pt x="2768907" y="390764"/>
                  <a:pt x="2618003" y="442095"/>
                  <a:pt x="2513694" y="523780"/>
                </a:cubicBezTo>
                <a:lnTo>
                  <a:pt x="2513443" y="523989"/>
                </a:lnTo>
                <a:lnTo>
                  <a:pt x="2511950" y="525570"/>
                </a:lnTo>
                <a:cubicBezTo>
                  <a:pt x="2503431" y="533947"/>
                  <a:pt x="2494496" y="542118"/>
                  <a:pt x="2485164" y="550070"/>
                </a:cubicBezTo>
                <a:lnTo>
                  <a:pt x="2471909" y="560609"/>
                </a:lnTo>
                <a:lnTo>
                  <a:pt x="2454419" y="581262"/>
                </a:lnTo>
                <a:lnTo>
                  <a:pt x="2462111" y="568400"/>
                </a:lnTo>
                <a:lnTo>
                  <a:pt x="2456001" y="573258"/>
                </a:lnTo>
                <a:cubicBezTo>
                  <a:pt x="2334756" y="663273"/>
                  <a:pt x="2159351" y="719839"/>
                  <a:pt x="1964249" y="719839"/>
                </a:cubicBezTo>
                <a:cubicBezTo>
                  <a:pt x="1827034" y="719839"/>
                  <a:pt x="1699562" y="691860"/>
                  <a:pt x="1593822" y="643943"/>
                </a:cubicBezTo>
                <a:lnTo>
                  <a:pt x="1545616" y="619764"/>
                </a:lnTo>
                <a:lnTo>
                  <a:pt x="1541302" y="624169"/>
                </a:lnTo>
                <a:lnTo>
                  <a:pt x="1531766" y="615147"/>
                </a:lnTo>
                <a:cubicBezTo>
                  <a:pt x="1427222" y="525522"/>
                  <a:pt x="1269009" y="468395"/>
                  <a:pt x="1091937" y="468395"/>
                </a:cubicBezTo>
                <a:cubicBezTo>
                  <a:pt x="900109" y="468395"/>
                  <a:pt x="730414" y="535440"/>
                  <a:pt x="627110" y="638216"/>
                </a:cubicBezTo>
                <a:close/>
                <a:moveTo>
                  <a:pt x="457201" y="811294"/>
                </a:moveTo>
                <a:lnTo>
                  <a:pt x="474883" y="781721"/>
                </a:lnTo>
                <a:cubicBezTo>
                  <a:pt x="583295" y="635392"/>
                  <a:pt x="808414" y="534831"/>
                  <a:pt x="1068550" y="534831"/>
                </a:cubicBezTo>
                <a:cubicBezTo>
                  <a:pt x="1205765" y="534831"/>
                  <a:pt x="1333237" y="562810"/>
                  <a:pt x="1438977" y="610726"/>
                </a:cubicBezTo>
                <a:lnTo>
                  <a:pt x="1487184" y="634905"/>
                </a:lnTo>
                <a:lnTo>
                  <a:pt x="1491497" y="630501"/>
                </a:lnTo>
                <a:lnTo>
                  <a:pt x="1501033" y="639523"/>
                </a:lnTo>
                <a:cubicBezTo>
                  <a:pt x="1605577" y="729148"/>
                  <a:pt x="1763790" y="786275"/>
                  <a:pt x="1940862" y="786275"/>
                </a:cubicBezTo>
                <a:cubicBezTo>
                  <a:pt x="2108711" y="786275"/>
                  <a:pt x="2259616" y="734943"/>
                  <a:pt x="2363925" y="653258"/>
                </a:cubicBezTo>
                <a:lnTo>
                  <a:pt x="2364176" y="653049"/>
                </a:lnTo>
                <a:lnTo>
                  <a:pt x="2365668" y="651469"/>
                </a:lnTo>
                <a:cubicBezTo>
                  <a:pt x="2374188" y="643092"/>
                  <a:pt x="2383123" y="634921"/>
                  <a:pt x="2392454" y="626968"/>
                </a:cubicBezTo>
                <a:lnTo>
                  <a:pt x="2405710" y="616429"/>
                </a:lnTo>
                <a:lnTo>
                  <a:pt x="2423199" y="595776"/>
                </a:lnTo>
                <a:lnTo>
                  <a:pt x="2415508" y="608639"/>
                </a:lnTo>
                <a:lnTo>
                  <a:pt x="2421618" y="603781"/>
                </a:lnTo>
                <a:cubicBezTo>
                  <a:pt x="2542862" y="513766"/>
                  <a:pt x="2718267" y="457200"/>
                  <a:pt x="2913369" y="457200"/>
                </a:cubicBezTo>
                <a:cubicBezTo>
                  <a:pt x="3050584" y="457200"/>
                  <a:pt x="3178056" y="485179"/>
                  <a:pt x="3283797" y="533095"/>
                </a:cubicBezTo>
                <a:lnTo>
                  <a:pt x="3332003" y="557274"/>
                </a:lnTo>
                <a:lnTo>
                  <a:pt x="3336317" y="552870"/>
                </a:lnTo>
                <a:lnTo>
                  <a:pt x="3345852" y="561892"/>
                </a:lnTo>
                <a:cubicBezTo>
                  <a:pt x="3450396" y="651517"/>
                  <a:pt x="3608610" y="708644"/>
                  <a:pt x="3785681" y="708644"/>
                </a:cubicBezTo>
                <a:cubicBezTo>
                  <a:pt x="3977509" y="708644"/>
                  <a:pt x="4147205" y="641599"/>
                  <a:pt x="4250509" y="538822"/>
                </a:cubicBezTo>
                <a:lnTo>
                  <a:pt x="4268018" y="518145"/>
                </a:lnTo>
                <a:lnTo>
                  <a:pt x="4250335" y="547718"/>
                </a:lnTo>
                <a:cubicBezTo>
                  <a:pt x="4141924" y="694046"/>
                  <a:pt x="3916804" y="794608"/>
                  <a:pt x="3656668" y="794608"/>
                </a:cubicBezTo>
                <a:cubicBezTo>
                  <a:pt x="3519454" y="794608"/>
                  <a:pt x="3391982" y="766629"/>
                  <a:pt x="3286241" y="718712"/>
                </a:cubicBezTo>
                <a:lnTo>
                  <a:pt x="3238035" y="694533"/>
                </a:lnTo>
                <a:lnTo>
                  <a:pt x="3233721" y="698938"/>
                </a:lnTo>
                <a:lnTo>
                  <a:pt x="3224185" y="689916"/>
                </a:lnTo>
                <a:cubicBezTo>
                  <a:pt x="3119641" y="600291"/>
                  <a:pt x="2961428" y="543164"/>
                  <a:pt x="2784356" y="543164"/>
                </a:cubicBezTo>
                <a:cubicBezTo>
                  <a:pt x="2616507" y="543164"/>
                  <a:pt x="2465603" y="594495"/>
                  <a:pt x="2361294" y="676180"/>
                </a:cubicBezTo>
                <a:lnTo>
                  <a:pt x="2361043" y="676389"/>
                </a:lnTo>
                <a:lnTo>
                  <a:pt x="2359550" y="677970"/>
                </a:lnTo>
                <a:cubicBezTo>
                  <a:pt x="2351031" y="686347"/>
                  <a:pt x="2342096" y="694518"/>
                  <a:pt x="2332764" y="702470"/>
                </a:cubicBezTo>
                <a:lnTo>
                  <a:pt x="2319509" y="713009"/>
                </a:lnTo>
                <a:lnTo>
                  <a:pt x="2302019" y="733662"/>
                </a:lnTo>
                <a:lnTo>
                  <a:pt x="2309711" y="720800"/>
                </a:lnTo>
                <a:lnTo>
                  <a:pt x="2303601" y="725658"/>
                </a:lnTo>
                <a:cubicBezTo>
                  <a:pt x="2182356" y="815673"/>
                  <a:pt x="2006951" y="872239"/>
                  <a:pt x="1811849" y="872239"/>
                </a:cubicBezTo>
                <a:cubicBezTo>
                  <a:pt x="1674634" y="872239"/>
                  <a:pt x="1547162" y="844260"/>
                  <a:pt x="1441422" y="796343"/>
                </a:cubicBezTo>
                <a:lnTo>
                  <a:pt x="1393216" y="772164"/>
                </a:lnTo>
                <a:lnTo>
                  <a:pt x="1388902" y="776569"/>
                </a:lnTo>
                <a:lnTo>
                  <a:pt x="1379366" y="767547"/>
                </a:lnTo>
                <a:cubicBezTo>
                  <a:pt x="1274822" y="677922"/>
                  <a:pt x="1116609" y="620795"/>
                  <a:pt x="939537" y="620795"/>
                </a:cubicBezTo>
                <a:cubicBezTo>
                  <a:pt x="747709" y="620795"/>
                  <a:pt x="578014" y="687840"/>
                  <a:pt x="474710" y="790616"/>
                </a:cubicBezTo>
                <a:close/>
                <a:moveTo>
                  <a:pt x="304800" y="963694"/>
                </a:moveTo>
                <a:lnTo>
                  <a:pt x="322484" y="934121"/>
                </a:lnTo>
                <a:cubicBezTo>
                  <a:pt x="430895" y="787792"/>
                  <a:pt x="656014" y="687231"/>
                  <a:pt x="916150" y="687231"/>
                </a:cubicBezTo>
                <a:cubicBezTo>
                  <a:pt x="1053365" y="687231"/>
                  <a:pt x="1180837" y="715210"/>
                  <a:pt x="1286577" y="763126"/>
                </a:cubicBezTo>
                <a:lnTo>
                  <a:pt x="1334784" y="787305"/>
                </a:lnTo>
                <a:lnTo>
                  <a:pt x="1339097" y="782901"/>
                </a:lnTo>
                <a:lnTo>
                  <a:pt x="1348633" y="791923"/>
                </a:lnTo>
                <a:cubicBezTo>
                  <a:pt x="1453177" y="881548"/>
                  <a:pt x="1611390" y="938676"/>
                  <a:pt x="1788462" y="938676"/>
                </a:cubicBezTo>
                <a:cubicBezTo>
                  <a:pt x="1956311" y="938676"/>
                  <a:pt x="2107216" y="887343"/>
                  <a:pt x="2211525" y="805658"/>
                </a:cubicBezTo>
                <a:lnTo>
                  <a:pt x="2211776" y="805449"/>
                </a:lnTo>
                <a:lnTo>
                  <a:pt x="2213268" y="803869"/>
                </a:lnTo>
                <a:cubicBezTo>
                  <a:pt x="2221788" y="795492"/>
                  <a:pt x="2230723" y="787321"/>
                  <a:pt x="2240054" y="779368"/>
                </a:cubicBezTo>
                <a:lnTo>
                  <a:pt x="2253310" y="768829"/>
                </a:lnTo>
                <a:lnTo>
                  <a:pt x="2270799" y="748176"/>
                </a:lnTo>
                <a:lnTo>
                  <a:pt x="2263108" y="761039"/>
                </a:lnTo>
                <a:lnTo>
                  <a:pt x="2269218" y="756181"/>
                </a:lnTo>
                <a:cubicBezTo>
                  <a:pt x="2390462" y="666166"/>
                  <a:pt x="2565867" y="609600"/>
                  <a:pt x="2760969" y="609600"/>
                </a:cubicBezTo>
                <a:cubicBezTo>
                  <a:pt x="2898184" y="609600"/>
                  <a:pt x="3025656" y="637579"/>
                  <a:pt x="3131397" y="685495"/>
                </a:cubicBezTo>
                <a:lnTo>
                  <a:pt x="3179603" y="709674"/>
                </a:lnTo>
                <a:lnTo>
                  <a:pt x="3183917" y="705270"/>
                </a:lnTo>
                <a:lnTo>
                  <a:pt x="3193452" y="714292"/>
                </a:lnTo>
                <a:cubicBezTo>
                  <a:pt x="3297996" y="803917"/>
                  <a:pt x="3456210" y="861044"/>
                  <a:pt x="3633281" y="861044"/>
                </a:cubicBezTo>
                <a:cubicBezTo>
                  <a:pt x="3825109" y="861044"/>
                  <a:pt x="3994805" y="793999"/>
                  <a:pt x="4098109" y="691222"/>
                </a:cubicBezTo>
                <a:lnTo>
                  <a:pt x="4115618" y="670545"/>
                </a:lnTo>
                <a:lnTo>
                  <a:pt x="4097935" y="700118"/>
                </a:lnTo>
                <a:cubicBezTo>
                  <a:pt x="3989524" y="846446"/>
                  <a:pt x="3764404" y="947008"/>
                  <a:pt x="3504268" y="947008"/>
                </a:cubicBezTo>
                <a:cubicBezTo>
                  <a:pt x="3367054" y="947008"/>
                  <a:pt x="3239582" y="919029"/>
                  <a:pt x="3133841" y="871112"/>
                </a:cubicBezTo>
                <a:lnTo>
                  <a:pt x="3085635" y="846933"/>
                </a:lnTo>
                <a:lnTo>
                  <a:pt x="3081321" y="851338"/>
                </a:lnTo>
                <a:lnTo>
                  <a:pt x="3071785" y="842316"/>
                </a:lnTo>
                <a:cubicBezTo>
                  <a:pt x="2967241" y="752691"/>
                  <a:pt x="2809028" y="695564"/>
                  <a:pt x="2631956" y="695564"/>
                </a:cubicBezTo>
                <a:cubicBezTo>
                  <a:pt x="2464107" y="695564"/>
                  <a:pt x="2313203" y="746895"/>
                  <a:pt x="2208894" y="828580"/>
                </a:cubicBezTo>
                <a:lnTo>
                  <a:pt x="2208643" y="828789"/>
                </a:lnTo>
                <a:lnTo>
                  <a:pt x="2207150" y="830370"/>
                </a:lnTo>
                <a:cubicBezTo>
                  <a:pt x="2198631" y="838747"/>
                  <a:pt x="2189696" y="846918"/>
                  <a:pt x="2180364" y="854870"/>
                </a:cubicBezTo>
                <a:lnTo>
                  <a:pt x="2167109" y="865409"/>
                </a:lnTo>
                <a:lnTo>
                  <a:pt x="2149619" y="886062"/>
                </a:lnTo>
                <a:lnTo>
                  <a:pt x="2157311" y="873200"/>
                </a:lnTo>
                <a:lnTo>
                  <a:pt x="2151201" y="878058"/>
                </a:lnTo>
                <a:cubicBezTo>
                  <a:pt x="2029956" y="968074"/>
                  <a:pt x="1854551" y="1024639"/>
                  <a:pt x="1659449" y="1024639"/>
                </a:cubicBezTo>
                <a:cubicBezTo>
                  <a:pt x="1522234" y="1024639"/>
                  <a:pt x="1394762" y="996660"/>
                  <a:pt x="1289022" y="948744"/>
                </a:cubicBezTo>
                <a:lnTo>
                  <a:pt x="1240816" y="924565"/>
                </a:lnTo>
                <a:lnTo>
                  <a:pt x="1236502" y="928969"/>
                </a:lnTo>
                <a:lnTo>
                  <a:pt x="1226966" y="919947"/>
                </a:lnTo>
                <a:cubicBezTo>
                  <a:pt x="1122422" y="830322"/>
                  <a:pt x="964209" y="773195"/>
                  <a:pt x="787137" y="773195"/>
                </a:cubicBezTo>
                <a:cubicBezTo>
                  <a:pt x="595309" y="773195"/>
                  <a:pt x="425614" y="840240"/>
                  <a:pt x="322310" y="943017"/>
                </a:cubicBezTo>
                <a:close/>
                <a:moveTo>
                  <a:pt x="152401" y="1116094"/>
                </a:moveTo>
                <a:lnTo>
                  <a:pt x="170084" y="1086521"/>
                </a:lnTo>
                <a:cubicBezTo>
                  <a:pt x="278495" y="940193"/>
                  <a:pt x="503615" y="839631"/>
                  <a:pt x="763751" y="839631"/>
                </a:cubicBezTo>
                <a:cubicBezTo>
                  <a:pt x="900965" y="839631"/>
                  <a:pt x="1028437" y="867610"/>
                  <a:pt x="1134178" y="915527"/>
                </a:cubicBezTo>
                <a:lnTo>
                  <a:pt x="1182384" y="939706"/>
                </a:lnTo>
                <a:lnTo>
                  <a:pt x="1186697" y="935301"/>
                </a:lnTo>
                <a:lnTo>
                  <a:pt x="1196233" y="944323"/>
                </a:lnTo>
                <a:cubicBezTo>
                  <a:pt x="1300777" y="1033949"/>
                  <a:pt x="1458990" y="1091076"/>
                  <a:pt x="1636062" y="1091076"/>
                </a:cubicBezTo>
                <a:cubicBezTo>
                  <a:pt x="1803911" y="1091076"/>
                  <a:pt x="1954816" y="1039744"/>
                  <a:pt x="2059125" y="958059"/>
                </a:cubicBezTo>
                <a:lnTo>
                  <a:pt x="2059376" y="957850"/>
                </a:lnTo>
                <a:lnTo>
                  <a:pt x="2060868" y="956269"/>
                </a:lnTo>
                <a:cubicBezTo>
                  <a:pt x="2069388" y="947892"/>
                  <a:pt x="2078323" y="939721"/>
                  <a:pt x="2087654" y="931769"/>
                </a:cubicBezTo>
                <a:lnTo>
                  <a:pt x="2100910" y="921229"/>
                </a:lnTo>
                <a:lnTo>
                  <a:pt x="2118399" y="900576"/>
                </a:lnTo>
                <a:lnTo>
                  <a:pt x="2110708" y="913439"/>
                </a:lnTo>
                <a:lnTo>
                  <a:pt x="2116818" y="908581"/>
                </a:lnTo>
                <a:cubicBezTo>
                  <a:pt x="2238062" y="818566"/>
                  <a:pt x="2413467" y="762000"/>
                  <a:pt x="2608569" y="762000"/>
                </a:cubicBezTo>
                <a:cubicBezTo>
                  <a:pt x="2745784" y="762000"/>
                  <a:pt x="2873256" y="789979"/>
                  <a:pt x="2978997" y="837895"/>
                </a:cubicBezTo>
                <a:lnTo>
                  <a:pt x="3027203" y="862074"/>
                </a:lnTo>
                <a:lnTo>
                  <a:pt x="3031517" y="857670"/>
                </a:lnTo>
                <a:lnTo>
                  <a:pt x="3041052" y="866692"/>
                </a:lnTo>
                <a:cubicBezTo>
                  <a:pt x="3145596" y="956318"/>
                  <a:pt x="3303810" y="1013445"/>
                  <a:pt x="3480881" y="1013445"/>
                </a:cubicBezTo>
                <a:cubicBezTo>
                  <a:pt x="3672709" y="1013445"/>
                  <a:pt x="3842405" y="946399"/>
                  <a:pt x="3945709" y="843622"/>
                </a:cubicBezTo>
                <a:lnTo>
                  <a:pt x="3963218" y="822945"/>
                </a:lnTo>
                <a:lnTo>
                  <a:pt x="3945535" y="852518"/>
                </a:lnTo>
                <a:cubicBezTo>
                  <a:pt x="3837124" y="998847"/>
                  <a:pt x="3612004" y="1099408"/>
                  <a:pt x="3351868" y="1099408"/>
                </a:cubicBezTo>
                <a:cubicBezTo>
                  <a:pt x="3214653" y="1099408"/>
                  <a:pt x="3087182" y="1071429"/>
                  <a:pt x="2981441" y="1023513"/>
                </a:cubicBezTo>
                <a:lnTo>
                  <a:pt x="2933235" y="999334"/>
                </a:lnTo>
                <a:lnTo>
                  <a:pt x="2928921" y="1003738"/>
                </a:lnTo>
                <a:lnTo>
                  <a:pt x="2919385" y="994716"/>
                </a:lnTo>
                <a:cubicBezTo>
                  <a:pt x="2814841" y="905091"/>
                  <a:pt x="2656628" y="847964"/>
                  <a:pt x="2479556" y="847964"/>
                </a:cubicBezTo>
                <a:cubicBezTo>
                  <a:pt x="2311707" y="847964"/>
                  <a:pt x="2160803" y="899295"/>
                  <a:pt x="2056494" y="980981"/>
                </a:cubicBezTo>
                <a:lnTo>
                  <a:pt x="2056243" y="981190"/>
                </a:lnTo>
                <a:lnTo>
                  <a:pt x="2054750" y="982770"/>
                </a:lnTo>
                <a:cubicBezTo>
                  <a:pt x="2046231" y="991147"/>
                  <a:pt x="2037296" y="999318"/>
                  <a:pt x="2027964" y="1007271"/>
                </a:cubicBezTo>
                <a:lnTo>
                  <a:pt x="2014709" y="1017810"/>
                </a:lnTo>
                <a:lnTo>
                  <a:pt x="1997219" y="1038463"/>
                </a:lnTo>
                <a:lnTo>
                  <a:pt x="2004911" y="1025600"/>
                </a:lnTo>
                <a:lnTo>
                  <a:pt x="1998801" y="1030458"/>
                </a:lnTo>
                <a:cubicBezTo>
                  <a:pt x="1877556" y="1120474"/>
                  <a:pt x="1702151" y="1177039"/>
                  <a:pt x="1507049" y="1177039"/>
                </a:cubicBezTo>
                <a:cubicBezTo>
                  <a:pt x="1369834" y="1177039"/>
                  <a:pt x="1242362" y="1149060"/>
                  <a:pt x="1136622" y="1101144"/>
                </a:cubicBezTo>
                <a:lnTo>
                  <a:pt x="1088416" y="1076965"/>
                </a:lnTo>
                <a:lnTo>
                  <a:pt x="1084102" y="1081369"/>
                </a:lnTo>
                <a:lnTo>
                  <a:pt x="1074566" y="1072347"/>
                </a:lnTo>
                <a:cubicBezTo>
                  <a:pt x="970022" y="982722"/>
                  <a:pt x="811809" y="925595"/>
                  <a:pt x="634737" y="925595"/>
                </a:cubicBezTo>
                <a:cubicBezTo>
                  <a:pt x="442909" y="925595"/>
                  <a:pt x="273214" y="992640"/>
                  <a:pt x="169910" y="1095417"/>
                </a:cubicBezTo>
                <a:close/>
                <a:moveTo>
                  <a:pt x="0" y="1268494"/>
                </a:moveTo>
                <a:lnTo>
                  <a:pt x="17684" y="1238921"/>
                </a:lnTo>
                <a:cubicBezTo>
                  <a:pt x="126095" y="1092593"/>
                  <a:pt x="351214" y="992031"/>
                  <a:pt x="611350" y="992031"/>
                </a:cubicBezTo>
                <a:cubicBezTo>
                  <a:pt x="748565" y="992031"/>
                  <a:pt x="876037" y="1020010"/>
                  <a:pt x="981778" y="1067927"/>
                </a:cubicBezTo>
                <a:lnTo>
                  <a:pt x="1029984" y="1092106"/>
                </a:lnTo>
                <a:lnTo>
                  <a:pt x="1034298" y="1087701"/>
                </a:lnTo>
                <a:lnTo>
                  <a:pt x="1043833" y="1096723"/>
                </a:lnTo>
                <a:cubicBezTo>
                  <a:pt x="1148377" y="1186349"/>
                  <a:pt x="1306590" y="1243476"/>
                  <a:pt x="1483662" y="1243476"/>
                </a:cubicBezTo>
                <a:cubicBezTo>
                  <a:pt x="1651511" y="1243476"/>
                  <a:pt x="1802416" y="1192144"/>
                  <a:pt x="1906725" y="1110459"/>
                </a:cubicBezTo>
                <a:lnTo>
                  <a:pt x="1906976" y="1110250"/>
                </a:lnTo>
                <a:lnTo>
                  <a:pt x="1908468" y="1108669"/>
                </a:lnTo>
                <a:cubicBezTo>
                  <a:pt x="1916988" y="1100292"/>
                  <a:pt x="1925923" y="1092121"/>
                  <a:pt x="1935254" y="1084169"/>
                </a:cubicBezTo>
                <a:lnTo>
                  <a:pt x="1948510" y="1073629"/>
                </a:lnTo>
                <a:lnTo>
                  <a:pt x="1965999" y="1052977"/>
                </a:lnTo>
                <a:lnTo>
                  <a:pt x="1958308" y="1065839"/>
                </a:lnTo>
                <a:lnTo>
                  <a:pt x="1964418" y="1060981"/>
                </a:lnTo>
                <a:cubicBezTo>
                  <a:pt x="2085662" y="970966"/>
                  <a:pt x="2261067" y="914400"/>
                  <a:pt x="2456169" y="914400"/>
                </a:cubicBezTo>
                <a:cubicBezTo>
                  <a:pt x="2593384" y="914400"/>
                  <a:pt x="2720856" y="942379"/>
                  <a:pt x="2826597" y="990296"/>
                </a:cubicBezTo>
                <a:lnTo>
                  <a:pt x="2874803" y="1014475"/>
                </a:lnTo>
                <a:lnTo>
                  <a:pt x="2879117" y="1010070"/>
                </a:lnTo>
                <a:lnTo>
                  <a:pt x="2888652" y="1019092"/>
                </a:lnTo>
                <a:cubicBezTo>
                  <a:pt x="2993196" y="1108718"/>
                  <a:pt x="3151410" y="1165845"/>
                  <a:pt x="3328481" y="1165845"/>
                </a:cubicBezTo>
                <a:cubicBezTo>
                  <a:pt x="3520309" y="1165845"/>
                  <a:pt x="3690005" y="1098799"/>
                  <a:pt x="3793309" y="996023"/>
                </a:cubicBezTo>
                <a:lnTo>
                  <a:pt x="3810818" y="975345"/>
                </a:lnTo>
                <a:lnTo>
                  <a:pt x="3793135" y="1004918"/>
                </a:lnTo>
                <a:cubicBezTo>
                  <a:pt x="3684724" y="1151247"/>
                  <a:pt x="3459604" y="1251808"/>
                  <a:pt x="3199468" y="1251808"/>
                </a:cubicBezTo>
                <a:cubicBezTo>
                  <a:pt x="3062253" y="1251808"/>
                  <a:pt x="2934782" y="1223829"/>
                  <a:pt x="2829041" y="1175913"/>
                </a:cubicBezTo>
                <a:lnTo>
                  <a:pt x="2780835" y="1151734"/>
                </a:lnTo>
                <a:lnTo>
                  <a:pt x="2776521" y="1156138"/>
                </a:lnTo>
                <a:lnTo>
                  <a:pt x="2766985" y="1147116"/>
                </a:lnTo>
                <a:cubicBezTo>
                  <a:pt x="2662441" y="1057491"/>
                  <a:pt x="2504228" y="1000364"/>
                  <a:pt x="2327156" y="1000364"/>
                </a:cubicBezTo>
                <a:cubicBezTo>
                  <a:pt x="2159307" y="1000364"/>
                  <a:pt x="2008403" y="1051695"/>
                  <a:pt x="1904094" y="1133381"/>
                </a:cubicBezTo>
                <a:lnTo>
                  <a:pt x="1903843" y="1133590"/>
                </a:lnTo>
                <a:lnTo>
                  <a:pt x="1902350" y="1135170"/>
                </a:lnTo>
                <a:cubicBezTo>
                  <a:pt x="1893831" y="1143547"/>
                  <a:pt x="1884896" y="1151718"/>
                  <a:pt x="1875564" y="1159671"/>
                </a:cubicBezTo>
                <a:lnTo>
                  <a:pt x="1862309" y="1170210"/>
                </a:lnTo>
                <a:lnTo>
                  <a:pt x="1844819" y="1190863"/>
                </a:lnTo>
                <a:lnTo>
                  <a:pt x="1852511" y="1178000"/>
                </a:lnTo>
                <a:lnTo>
                  <a:pt x="1846401" y="1182858"/>
                </a:lnTo>
                <a:cubicBezTo>
                  <a:pt x="1725156" y="1272874"/>
                  <a:pt x="1549751" y="1329439"/>
                  <a:pt x="1354649" y="1329439"/>
                </a:cubicBezTo>
                <a:cubicBezTo>
                  <a:pt x="1217434" y="1329439"/>
                  <a:pt x="1089963" y="1301460"/>
                  <a:pt x="984222" y="1253544"/>
                </a:cubicBezTo>
                <a:lnTo>
                  <a:pt x="936016" y="1229365"/>
                </a:lnTo>
                <a:lnTo>
                  <a:pt x="931702" y="1233769"/>
                </a:lnTo>
                <a:lnTo>
                  <a:pt x="922167" y="1224747"/>
                </a:lnTo>
                <a:cubicBezTo>
                  <a:pt x="817622" y="1135122"/>
                  <a:pt x="659409" y="1077995"/>
                  <a:pt x="482337" y="1077995"/>
                </a:cubicBezTo>
                <a:cubicBezTo>
                  <a:pt x="290509" y="1077995"/>
                  <a:pt x="120814" y="1145040"/>
                  <a:pt x="17510" y="1247817"/>
                </a:cubicBezTo>
                <a:close/>
              </a:path>
            </a:pathLst>
          </a:custGeom>
          <a:gradFill>
            <a:gsLst>
              <a:gs pos="7000">
                <a:srgbClr val="FFC000"/>
              </a:gs>
              <a:gs pos="13000">
                <a:schemeClr val="accent6">
                  <a:lumMod val="76000"/>
                </a:schemeClr>
              </a:gs>
              <a:gs pos="29996">
                <a:srgbClr val="1B230D"/>
              </a:gs>
              <a:gs pos="27000">
                <a:schemeClr val="tx2">
                  <a:lumMod val="10000"/>
                </a:schemeClr>
              </a:gs>
              <a:gs pos="42000">
                <a:srgbClr val="66FF33">
                  <a:lumMod val="20000"/>
                </a:srgbClr>
              </a:gs>
              <a:gs pos="86000">
                <a:srgbClr val="9FFFEF"/>
              </a:gs>
              <a:gs pos="63000">
                <a:srgbClr val="00B0F0">
                  <a:lumMod val="60000"/>
                </a:srgbClr>
              </a:gs>
              <a:gs pos="100000">
                <a:srgbClr val="002060">
                  <a:lumMod val="50000"/>
                </a:srgbClr>
              </a:gs>
            </a:gsLst>
            <a:path path="rect">
              <a:fillToRect l="50000" t="50000" r="50000" b="50000"/>
            </a:path>
          </a:gradFill>
          <a:ln>
            <a:noFill/>
          </a:ln>
          <a:scene3d>
            <a:camera prst="orthographicFront"/>
            <a:lightRig rig="sunrise"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7 Forma libre"/>
          <p:cNvSpPr/>
          <p:nvPr/>
        </p:nvSpPr>
        <p:spPr>
          <a:xfrm>
            <a:off x="1694" y="-56081"/>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rgbClr val="66FF33"/>
              </a:gs>
              <a:gs pos="37000">
                <a:srgbClr val="9FFFEF"/>
              </a:gs>
              <a:gs pos="55000">
                <a:srgbClr val="00B0F0">
                  <a:lumMod val="60000"/>
                </a:srgbClr>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10800000">
            <a:off x="-16412" y="5799289"/>
            <a:ext cx="9160412" cy="105871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rgbClr val="66FF33"/>
              </a:gs>
              <a:gs pos="37000">
                <a:srgbClr val="9FFFEF"/>
              </a:gs>
              <a:gs pos="55000">
                <a:srgbClr val="00B0F0">
                  <a:lumMod val="60000"/>
                </a:srgbClr>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90850" y="-108916"/>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500885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250" fill="hold"/>
                                        <p:tgtEl>
                                          <p:spTgt spid="3"/>
                                        </p:tgtEl>
                                        <p:attrNameLst>
                                          <p:attrName>ppt_x</p:attrName>
                                        </p:attrNameLst>
                                      </p:cBhvr>
                                      <p:tavLst>
                                        <p:tav tm="0">
                                          <p:val>
                                            <p:strVal val="1+#ppt_w/2"/>
                                          </p:val>
                                        </p:tav>
                                        <p:tav tm="100000">
                                          <p:val>
                                            <p:strVal val="#ppt_x"/>
                                          </p:val>
                                        </p:tav>
                                      </p:tavLst>
                                    </p:anim>
                                    <p:anim calcmode="lin" valueType="num">
                                      <p:cBhvr additive="base">
                                        <p:cTn id="11" dur="3250" fill="hold"/>
                                        <p:tgtEl>
                                          <p:spTgt spid="3"/>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fmla="#ppt_w*sin(2.5*pi*$)">
                                          <p:val>
                                            <p:fltVal val="0"/>
                                          </p:val>
                                        </p:tav>
                                        <p:tav tm="100000">
                                          <p:val>
                                            <p:fltVal val="1"/>
                                          </p:val>
                                        </p:tav>
                                      </p:tavLst>
                                    </p:anim>
                                    <p:anim calcmode="lin" valueType="num">
                                      <p:cBhvr>
                                        <p:cTn id="15" dur="3000" fill="hold"/>
                                        <p:tgtEl>
                                          <p:spTgt spid="3"/>
                                        </p:tgtEl>
                                        <p:attrNameLst>
                                          <p:attrName>ppt_h</p:attrName>
                                        </p:attrNameLst>
                                      </p:cBhvr>
                                      <p:tavLst>
                                        <p:tav tm="0">
                                          <p:val>
                                            <p:strVal val="#ppt_h"/>
                                          </p:val>
                                        </p:tav>
                                        <p:tav tm="100000">
                                          <p:val>
                                            <p:strVal val="#ppt_h"/>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3250" fill="hold"/>
                                        <p:tgtEl>
                                          <p:spTgt spid="2"/>
                                        </p:tgtEl>
                                        <p:attrNameLst>
                                          <p:attrName>ppt_x</p:attrName>
                                        </p:attrNameLst>
                                      </p:cBhvr>
                                      <p:tavLst>
                                        <p:tav tm="0">
                                          <p:val>
                                            <p:strVal val="0-#ppt_w/2"/>
                                          </p:val>
                                        </p:tav>
                                        <p:tav tm="100000">
                                          <p:val>
                                            <p:strVal val="#ppt_x"/>
                                          </p:val>
                                        </p:tav>
                                      </p:tavLst>
                                    </p:anim>
                                    <p:anim calcmode="lin" valueType="num">
                                      <p:cBhvr additive="base">
                                        <p:cTn id="19" dur="3250" fill="hold"/>
                                        <p:tgtEl>
                                          <p:spTgt spid="2"/>
                                        </p:tgtEl>
                                        <p:attrNameLst>
                                          <p:attrName>ppt_y</p:attrName>
                                        </p:attrNameLst>
                                      </p:cBhvr>
                                      <p:tavLst>
                                        <p:tav tm="0">
                                          <p:val>
                                            <p:strVal val="1+#ppt_h/2"/>
                                          </p:val>
                                        </p:tav>
                                        <p:tav tm="100000">
                                          <p:val>
                                            <p:strVal val="#ppt_y"/>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ppt_w</p:attrName>
                                        </p:attrNameLst>
                                      </p:cBhvr>
                                      <p:tavLst>
                                        <p:tav tm="0" fmla="#ppt_w*sin(2.5*pi*$)">
                                          <p:val>
                                            <p:fltVal val="0"/>
                                          </p:val>
                                        </p:tav>
                                        <p:tav tm="100000">
                                          <p:val>
                                            <p:fltVal val="1"/>
                                          </p:val>
                                        </p:tav>
                                      </p:tavLst>
                                    </p:anim>
                                    <p:anim calcmode="lin" valueType="num">
                                      <p:cBhvr>
                                        <p:cTn id="23" dur="3000" fill="hold"/>
                                        <p:tgtEl>
                                          <p:spTgt spid="2"/>
                                        </p:tgtEl>
                                        <p:attrNameLst>
                                          <p:attrName>ppt_h</p:attrName>
                                        </p:attrNameLst>
                                      </p:cBhvr>
                                      <p:tavLst>
                                        <p:tav tm="0">
                                          <p:val>
                                            <p:strVal val="#ppt_h"/>
                                          </p:val>
                                        </p:tav>
                                        <p:tav tm="100000">
                                          <p:val>
                                            <p:strVal val="#ppt_h"/>
                                          </p:val>
                                        </p:tav>
                                      </p:tavLst>
                                    </p:anim>
                                  </p:childTnLst>
                                </p:cTn>
                              </p:par>
                              <p:par>
                                <p:cTn id="24" presetID="2" presetClass="entr" presetSubtype="3"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250" fill="hold"/>
                                        <p:tgtEl>
                                          <p:spTgt spid="5"/>
                                        </p:tgtEl>
                                        <p:attrNameLst>
                                          <p:attrName>ppt_x</p:attrName>
                                        </p:attrNameLst>
                                      </p:cBhvr>
                                      <p:tavLst>
                                        <p:tav tm="0">
                                          <p:val>
                                            <p:strVal val="1+#ppt_w/2"/>
                                          </p:val>
                                        </p:tav>
                                        <p:tav tm="100000">
                                          <p:val>
                                            <p:strVal val="#ppt_x"/>
                                          </p:val>
                                        </p:tav>
                                      </p:tavLst>
                                    </p:anim>
                                    <p:anim calcmode="lin" valueType="num">
                                      <p:cBhvr additive="base">
                                        <p:cTn id="27" dur="3250" fill="hold"/>
                                        <p:tgtEl>
                                          <p:spTgt spid="5"/>
                                        </p:tgtEl>
                                        <p:attrNameLst>
                                          <p:attrName>ppt_y</p:attrName>
                                        </p:attrNameLst>
                                      </p:cBhvr>
                                      <p:tavLst>
                                        <p:tav tm="0">
                                          <p:val>
                                            <p:strVal val="0-#ppt_h/2"/>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3000" fill="hold"/>
                                        <p:tgtEl>
                                          <p:spTgt spid="5"/>
                                        </p:tgtEl>
                                        <p:attrNameLst>
                                          <p:attrName>ppt_w</p:attrName>
                                        </p:attrNameLst>
                                      </p:cBhvr>
                                      <p:tavLst>
                                        <p:tav tm="0" fmla="#ppt_w*sin(2.5*pi*$)">
                                          <p:val>
                                            <p:fltVal val="0"/>
                                          </p:val>
                                        </p:tav>
                                        <p:tav tm="100000">
                                          <p:val>
                                            <p:fltVal val="1"/>
                                          </p:val>
                                        </p:tav>
                                      </p:tavLst>
                                    </p:anim>
                                    <p:anim calcmode="lin" valueType="num">
                                      <p:cBhvr>
                                        <p:cTn id="31" dur="3000" fill="hold"/>
                                        <p:tgtEl>
                                          <p:spTgt spid="5"/>
                                        </p:tgtEl>
                                        <p:attrNameLst>
                                          <p:attrName>ppt_h</p:attrName>
                                        </p:attrNameLst>
                                      </p:cBhvr>
                                      <p:tavLst>
                                        <p:tav tm="0">
                                          <p:val>
                                            <p:strVal val="#ppt_h"/>
                                          </p:val>
                                        </p:tav>
                                        <p:tav tm="100000">
                                          <p:val>
                                            <p:strVal val="#ppt_h"/>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250" fill="hold"/>
                                        <p:tgtEl>
                                          <p:spTgt spid="4"/>
                                        </p:tgtEl>
                                        <p:attrNameLst>
                                          <p:attrName>ppt_x</p:attrName>
                                        </p:attrNameLst>
                                      </p:cBhvr>
                                      <p:tavLst>
                                        <p:tav tm="0">
                                          <p:val>
                                            <p:strVal val="0-#ppt_w/2"/>
                                          </p:val>
                                        </p:tav>
                                        <p:tav tm="100000">
                                          <p:val>
                                            <p:strVal val="#ppt_x"/>
                                          </p:val>
                                        </p:tav>
                                      </p:tavLst>
                                    </p:anim>
                                    <p:anim calcmode="lin" valueType="num">
                                      <p:cBhvr additive="base">
                                        <p:cTn id="35" dur="3250" fill="hold"/>
                                        <p:tgtEl>
                                          <p:spTgt spid="4"/>
                                        </p:tgtEl>
                                        <p:attrNameLst>
                                          <p:attrName>ppt_y</p:attrName>
                                        </p:attrNameLst>
                                      </p:cBhvr>
                                      <p:tavLst>
                                        <p:tav tm="0">
                                          <p:val>
                                            <p:strVal val="0-#ppt_h/2"/>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fmla="#ppt_w*sin(2.5*pi*$)">
                                          <p:val>
                                            <p:fltVal val="0"/>
                                          </p:val>
                                        </p:tav>
                                        <p:tav tm="100000">
                                          <p:val>
                                            <p:fltVal val="1"/>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childTnLst>
                          </p:cTn>
                        </p:par>
                        <p:par>
                          <p:cTn id="40" fill="hold">
                            <p:stCondLst>
                              <p:cond delay="3250"/>
                            </p:stCondLst>
                            <p:childTnLst>
                              <p:par>
                                <p:cTn id="41" presetID="2" presetClass="exit" presetSubtype="2" fill="hold" grpId="2" nodeType="afterEffect">
                                  <p:stCondLst>
                                    <p:cond delay="0"/>
                                  </p:stCondLst>
                                  <p:childTnLst>
                                    <p:anim calcmode="lin" valueType="num">
                                      <p:cBhvr additive="base">
                                        <p:cTn id="42" dur="3500"/>
                                        <p:tgtEl>
                                          <p:spTgt spid="3"/>
                                        </p:tgtEl>
                                        <p:attrNameLst>
                                          <p:attrName>ppt_x</p:attrName>
                                        </p:attrNameLst>
                                      </p:cBhvr>
                                      <p:tavLst>
                                        <p:tav tm="0">
                                          <p:val>
                                            <p:strVal val="ppt_x"/>
                                          </p:val>
                                        </p:tav>
                                        <p:tav tm="100000">
                                          <p:val>
                                            <p:strVal val="1+ppt_w/2"/>
                                          </p:val>
                                        </p:tav>
                                      </p:tavLst>
                                    </p:anim>
                                    <p:anim calcmode="lin" valueType="num">
                                      <p:cBhvr additive="base">
                                        <p:cTn id="43" dur="3500"/>
                                        <p:tgtEl>
                                          <p:spTgt spid="3"/>
                                        </p:tgtEl>
                                        <p:attrNameLst>
                                          <p:attrName>ppt_y</p:attrName>
                                        </p:attrNameLst>
                                      </p:cBhvr>
                                      <p:tavLst>
                                        <p:tav tm="0">
                                          <p:val>
                                            <p:strVal val="ppt_y"/>
                                          </p:val>
                                        </p:tav>
                                        <p:tav tm="100000">
                                          <p:val>
                                            <p:strVal val="ppt_y"/>
                                          </p:val>
                                        </p:tav>
                                      </p:tavLst>
                                    </p:anim>
                                    <p:set>
                                      <p:cBhvr>
                                        <p:cTn id="44" dur="1" fill="hold">
                                          <p:stCondLst>
                                            <p:cond delay="3499"/>
                                          </p:stCondLst>
                                        </p:cTn>
                                        <p:tgtEl>
                                          <p:spTgt spid="3"/>
                                        </p:tgtEl>
                                        <p:attrNameLst>
                                          <p:attrName>style.visibility</p:attrName>
                                        </p:attrNameLst>
                                      </p:cBhvr>
                                      <p:to>
                                        <p:strVal val="hidden"/>
                                      </p:to>
                                    </p:set>
                                  </p:childTnLst>
                                </p:cTn>
                              </p:par>
                              <p:par>
                                <p:cTn id="45" presetID="2" presetClass="exit" presetSubtype="8" fill="hold" grpId="2" nodeType="withEffect">
                                  <p:stCondLst>
                                    <p:cond delay="0"/>
                                  </p:stCondLst>
                                  <p:childTnLst>
                                    <p:anim calcmode="lin" valueType="num">
                                      <p:cBhvr additive="base">
                                        <p:cTn id="46" dur="3500"/>
                                        <p:tgtEl>
                                          <p:spTgt spid="2"/>
                                        </p:tgtEl>
                                        <p:attrNameLst>
                                          <p:attrName>ppt_x</p:attrName>
                                        </p:attrNameLst>
                                      </p:cBhvr>
                                      <p:tavLst>
                                        <p:tav tm="0">
                                          <p:val>
                                            <p:strVal val="ppt_x"/>
                                          </p:val>
                                        </p:tav>
                                        <p:tav tm="100000">
                                          <p:val>
                                            <p:strVal val="0-ppt_w/2"/>
                                          </p:val>
                                        </p:tav>
                                      </p:tavLst>
                                    </p:anim>
                                    <p:anim calcmode="lin" valueType="num">
                                      <p:cBhvr additive="base">
                                        <p:cTn id="47" dur="3500"/>
                                        <p:tgtEl>
                                          <p:spTgt spid="2"/>
                                        </p:tgtEl>
                                        <p:attrNameLst>
                                          <p:attrName>ppt_y</p:attrName>
                                        </p:attrNameLst>
                                      </p:cBhvr>
                                      <p:tavLst>
                                        <p:tav tm="0">
                                          <p:val>
                                            <p:strVal val="ppt_y"/>
                                          </p:val>
                                        </p:tav>
                                        <p:tav tm="100000">
                                          <p:val>
                                            <p:strVal val="ppt_y"/>
                                          </p:val>
                                        </p:tav>
                                      </p:tavLst>
                                    </p:anim>
                                    <p:set>
                                      <p:cBhvr>
                                        <p:cTn id="48" dur="1" fill="hold">
                                          <p:stCondLst>
                                            <p:cond delay="3499"/>
                                          </p:stCondLst>
                                        </p:cTn>
                                        <p:tgtEl>
                                          <p:spTgt spid="2"/>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500"/>
                                        <p:tgtEl>
                                          <p:spTgt spid="5"/>
                                        </p:tgtEl>
                                        <p:attrNameLst>
                                          <p:attrName>ppt_x</p:attrName>
                                        </p:attrNameLst>
                                      </p:cBhvr>
                                      <p:tavLst>
                                        <p:tav tm="0">
                                          <p:val>
                                            <p:strVal val="ppt_x"/>
                                          </p:val>
                                        </p:tav>
                                        <p:tav tm="100000">
                                          <p:val>
                                            <p:strVal val="1+ppt_w/2"/>
                                          </p:val>
                                        </p:tav>
                                      </p:tavLst>
                                    </p:anim>
                                    <p:anim calcmode="lin" valueType="num">
                                      <p:cBhvr additive="base">
                                        <p:cTn id="51" dur="3500"/>
                                        <p:tgtEl>
                                          <p:spTgt spid="5"/>
                                        </p:tgtEl>
                                        <p:attrNameLst>
                                          <p:attrName>ppt_y</p:attrName>
                                        </p:attrNameLst>
                                      </p:cBhvr>
                                      <p:tavLst>
                                        <p:tav tm="0">
                                          <p:val>
                                            <p:strVal val="ppt_y"/>
                                          </p:val>
                                        </p:tav>
                                        <p:tav tm="100000">
                                          <p:val>
                                            <p:strVal val="ppt_y"/>
                                          </p:val>
                                        </p:tav>
                                      </p:tavLst>
                                    </p:anim>
                                    <p:set>
                                      <p:cBhvr>
                                        <p:cTn id="52" dur="1" fill="hold">
                                          <p:stCondLst>
                                            <p:cond delay="3499"/>
                                          </p:stCondLst>
                                        </p:cTn>
                                        <p:tgtEl>
                                          <p:spTgt spid="5"/>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3500"/>
                                        <p:tgtEl>
                                          <p:spTgt spid="4"/>
                                        </p:tgtEl>
                                        <p:attrNameLst>
                                          <p:attrName>ppt_x</p:attrName>
                                        </p:attrNameLst>
                                      </p:cBhvr>
                                      <p:tavLst>
                                        <p:tav tm="0">
                                          <p:val>
                                            <p:strVal val="ppt_x"/>
                                          </p:val>
                                        </p:tav>
                                        <p:tav tm="100000">
                                          <p:val>
                                            <p:strVal val="0-ppt_w/2"/>
                                          </p:val>
                                        </p:tav>
                                      </p:tavLst>
                                    </p:anim>
                                    <p:anim calcmode="lin" valueType="num">
                                      <p:cBhvr additive="base">
                                        <p:cTn id="55" dur="3500"/>
                                        <p:tgtEl>
                                          <p:spTgt spid="4"/>
                                        </p:tgtEl>
                                        <p:attrNameLst>
                                          <p:attrName>ppt_y</p:attrName>
                                        </p:attrNameLst>
                                      </p:cBhvr>
                                      <p:tavLst>
                                        <p:tav tm="0">
                                          <p:val>
                                            <p:strVal val="ppt_y"/>
                                          </p:val>
                                        </p:tav>
                                        <p:tav tm="100000">
                                          <p:val>
                                            <p:strVal val="ppt_y"/>
                                          </p:val>
                                        </p:tav>
                                      </p:tavLst>
                                    </p:anim>
                                    <p:set>
                                      <p:cBhvr>
                                        <p:cTn id="56" dur="1" fill="hold">
                                          <p:stCondLst>
                                            <p:cond delay="3499"/>
                                          </p:stCondLst>
                                        </p:cTn>
                                        <p:tgtEl>
                                          <p:spTgt spid="4"/>
                                        </p:tgtEl>
                                        <p:attrNameLst>
                                          <p:attrName>style.visibility</p:attrName>
                                        </p:attrNameLst>
                                      </p:cBhvr>
                                      <p:to>
                                        <p:strVal val="hidden"/>
                                      </p:to>
                                    </p:set>
                                  </p:childTnLst>
                                </p:cTn>
                              </p:par>
                              <p:par>
                                <p:cTn id="57" presetID="23" presetClass="entr" presetSubtype="16"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3500" fill="hold"/>
                                        <p:tgtEl>
                                          <p:spTgt spid="7"/>
                                        </p:tgtEl>
                                        <p:attrNameLst>
                                          <p:attrName>ppt_w</p:attrName>
                                        </p:attrNameLst>
                                      </p:cBhvr>
                                      <p:tavLst>
                                        <p:tav tm="0">
                                          <p:val>
                                            <p:fltVal val="0"/>
                                          </p:val>
                                        </p:tav>
                                        <p:tav tm="100000">
                                          <p:val>
                                            <p:strVal val="#ppt_w"/>
                                          </p:val>
                                        </p:tav>
                                      </p:tavLst>
                                    </p:anim>
                                    <p:anim calcmode="lin" valueType="num">
                                      <p:cBhvr>
                                        <p:cTn id="60" dur="3500" fill="hold"/>
                                        <p:tgtEl>
                                          <p:spTgt spid="7"/>
                                        </p:tgtEl>
                                        <p:attrNameLst>
                                          <p:attrName>ppt_h</p:attrName>
                                        </p:attrNameLst>
                                      </p:cBhvr>
                                      <p:tavLst>
                                        <p:tav tm="0">
                                          <p:val>
                                            <p:fltVal val="0"/>
                                          </p:val>
                                        </p:tav>
                                        <p:tav tm="100000">
                                          <p:val>
                                            <p:strVal val="#ppt_h"/>
                                          </p:val>
                                        </p:tav>
                                      </p:tavLst>
                                    </p:anim>
                                  </p:childTnLst>
                                </p:cTn>
                              </p:par>
                              <p:par>
                                <p:cTn id="61" presetID="16" presetClass="entr" presetSubtype="42"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arn(outHorizontal)">
                                      <p:cBhvr>
                                        <p:cTn id="63" dur="3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animBg="1"/>
      <p:bldP spid="3" grpId="1" animBg="1"/>
      <p:bldP spid="3" grpId="2" animBg="1"/>
      <p:bldP spid="4" grpId="0" animBg="1"/>
      <p:bldP spid="4" grpId="1" animBg="1"/>
      <p:bldP spid="4" grpId="2" animBg="1"/>
      <p:bldP spid="5" grpId="0" animBg="1"/>
      <p:bldP spid="5" grpId="1" animBg="1"/>
      <p:bldP spid="5" grpId="2"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28.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5" name="Forma libre 1"/>
          <p:cNvSpPr/>
          <p:nvPr/>
        </p:nvSpPr>
        <p:spPr>
          <a:xfrm rot="17673706">
            <a:off x="212941" y="53616"/>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rgbClr val="E97353">
                  <a:alpha val="69000"/>
                </a:srgb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Forma libre 1"/>
          <p:cNvSpPr/>
          <p:nvPr/>
        </p:nvSpPr>
        <p:spPr>
          <a:xfrm rot="17673706">
            <a:off x="284950" y="1349759"/>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rgbClr val="E97353">
                  <a:alpha val="69000"/>
                </a:srgb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 name="Forma libre 1"/>
          <p:cNvSpPr/>
          <p:nvPr/>
        </p:nvSpPr>
        <p:spPr>
          <a:xfrm rot="17673706">
            <a:off x="140934" y="2501887"/>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rgbClr val="E97353">
                  <a:alpha val="69000"/>
                </a:srgb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Forma libre 1"/>
          <p:cNvSpPr/>
          <p:nvPr/>
        </p:nvSpPr>
        <p:spPr>
          <a:xfrm rot="3926294" flipH="1">
            <a:off x="6333621" y="53616"/>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rgbClr val="E97353">
                  <a:alpha val="69000"/>
                </a:srgb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
          <p:cNvSpPr/>
          <p:nvPr/>
        </p:nvSpPr>
        <p:spPr>
          <a:xfrm rot="17673706">
            <a:off x="212941" y="3870040"/>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rgbClr val="E97353">
                  <a:alpha val="69000"/>
                </a:srgb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
          <p:cNvSpPr/>
          <p:nvPr/>
        </p:nvSpPr>
        <p:spPr>
          <a:xfrm rot="3926294" flipH="1">
            <a:off x="6405630" y="1421768"/>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rgbClr val="E97353">
                  <a:alpha val="69000"/>
                </a:srgb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
          <p:cNvSpPr/>
          <p:nvPr/>
        </p:nvSpPr>
        <p:spPr>
          <a:xfrm rot="3926294" flipH="1">
            <a:off x="6405629" y="2645903"/>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rgbClr val="E97353">
                  <a:alpha val="69000"/>
                </a:srgb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1"/>
          <p:cNvSpPr/>
          <p:nvPr/>
        </p:nvSpPr>
        <p:spPr>
          <a:xfrm rot="3926294" flipH="1">
            <a:off x="6333622" y="4014056"/>
            <a:ext cx="2578500" cy="2996844"/>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gradFill>
            <a:gsLst>
              <a:gs pos="79000">
                <a:schemeClr val="accent4">
                  <a:lumMod val="28000"/>
                  <a:alpha val="65000"/>
                </a:schemeClr>
              </a:gs>
              <a:gs pos="51000">
                <a:srgbClr val="E97353">
                  <a:alpha val="69000"/>
                </a:srgbClr>
              </a:gs>
              <a:gs pos="13000">
                <a:srgbClr val="FCD78E">
                  <a:lumMod val="56000"/>
                  <a:lumOff val="44000"/>
                  <a:alpha val="72000"/>
                </a:srgbClr>
              </a:gs>
              <a:gs pos="34000">
                <a:srgbClr val="FEED5A">
                  <a:alpha val="64000"/>
                </a:srgbClr>
              </a:gs>
              <a:gs pos="91000">
                <a:schemeClr val="bg1">
                  <a:alpha val="61000"/>
                </a:schemeClr>
              </a:gs>
            </a:gsLst>
            <a:path path="circle">
              <a:fillToRect t="100000" r="100000"/>
            </a:path>
          </a:gradFill>
          <a:ln>
            <a:noFill/>
          </a:ln>
          <a:scene3d>
            <a:camera prst="orthographicFront"/>
            <a:lightRig rig="morning"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chemeClr val="accent4">
                  <a:lumMod val="28000"/>
                </a:schemeClr>
              </a:gs>
              <a:gs pos="51000">
                <a:srgbClr val="E97353"/>
              </a:gs>
              <a:gs pos="13000">
                <a:srgbClr val="FCD78E">
                  <a:lumMod val="56000"/>
                  <a:lumOff val="44000"/>
                </a:srgbClr>
              </a:gs>
              <a:gs pos="34000">
                <a:srgbClr val="FEED5A"/>
              </a:gs>
              <a:gs pos="92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13911"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chemeClr val="accent4">
                  <a:lumMod val="28000"/>
                </a:schemeClr>
              </a:gs>
              <a:gs pos="51000">
                <a:srgbClr val="E97353"/>
              </a:gs>
              <a:gs pos="13000">
                <a:srgbClr val="FCD78E">
                  <a:lumMod val="56000"/>
                  <a:lumOff val="44000"/>
                </a:srgbClr>
              </a:gs>
              <a:gs pos="34000">
                <a:srgbClr val="FEED5A"/>
              </a:gs>
              <a:gs pos="92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0" y="0"/>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46716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6" presetClass="entr" presetSubtype="37" fill="hold" nodeType="withEffect">
                                  <p:stCondLst>
                                    <p:cond delay="75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3500"/>
                                        <p:tgtEl>
                                          <p:spTgt spid="10"/>
                                        </p:tgtEl>
                                      </p:cBhvr>
                                    </p:animEffect>
                                  </p:childTnLst>
                                </p:cTn>
                              </p:par>
                              <p:par>
                                <p:cTn id="11" presetID="23" presetClass="entr" presetSubtype="288" fill="hold" nodeType="withEffect">
                                  <p:stCondLst>
                                    <p:cond delay="750"/>
                                  </p:stCondLst>
                                  <p:childTnLst>
                                    <p:set>
                                      <p:cBhvr>
                                        <p:cTn id="12" dur="1" fill="hold">
                                          <p:stCondLst>
                                            <p:cond delay="0"/>
                                          </p:stCondLst>
                                        </p:cTn>
                                        <p:tgtEl>
                                          <p:spTgt spid="10"/>
                                        </p:tgtEl>
                                        <p:attrNameLst>
                                          <p:attrName>style.visibility</p:attrName>
                                        </p:attrNameLst>
                                      </p:cBhvr>
                                      <p:to>
                                        <p:strVal val="visible"/>
                                      </p:to>
                                    </p:set>
                                    <p:anim calcmode="lin" valueType="num">
                                      <p:cBhvr>
                                        <p:cTn id="13" dur="3500" fill="hold"/>
                                        <p:tgtEl>
                                          <p:spTgt spid="10"/>
                                        </p:tgtEl>
                                        <p:attrNameLst>
                                          <p:attrName>ppt_w</p:attrName>
                                        </p:attrNameLst>
                                      </p:cBhvr>
                                      <p:tavLst>
                                        <p:tav tm="0">
                                          <p:val>
                                            <p:strVal val="4/3*#ppt_w"/>
                                          </p:val>
                                        </p:tav>
                                        <p:tav tm="100000">
                                          <p:val>
                                            <p:strVal val="#ppt_w"/>
                                          </p:val>
                                        </p:tav>
                                      </p:tavLst>
                                    </p:anim>
                                    <p:anim calcmode="lin" valueType="num">
                                      <p:cBhvr>
                                        <p:cTn id="14" dur="3500" fill="hold"/>
                                        <p:tgtEl>
                                          <p:spTgt spid="10"/>
                                        </p:tgtEl>
                                        <p:attrNameLst>
                                          <p:attrName>ppt_h</p:attrName>
                                        </p:attrNameLst>
                                      </p:cBhvr>
                                      <p:tavLst>
                                        <p:tav tm="0">
                                          <p:val>
                                            <p:strVal val="4/3*#ppt_h"/>
                                          </p:val>
                                        </p:tav>
                                        <p:tav tm="100000">
                                          <p:val>
                                            <p:strVal val="#ppt_h"/>
                                          </p:val>
                                        </p:tav>
                                      </p:tavLst>
                                    </p:anim>
                                  </p:childTnLst>
                                </p:cTn>
                              </p:par>
                              <p:par>
                                <p:cTn id="15" presetID="2" presetClass="entr" presetSubtype="8"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4500" fill="hold"/>
                                        <p:tgtEl>
                                          <p:spTgt spid="7"/>
                                        </p:tgtEl>
                                        <p:attrNameLst>
                                          <p:attrName>ppt_x</p:attrName>
                                        </p:attrNameLst>
                                      </p:cBhvr>
                                      <p:tavLst>
                                        <p:tav tm="0">
                                          <p:val>
                                            <p:strVal val="0-#ppt_w/2"/>
                                          </p:val>
                                        </p:tav>
                                        <p:tav tm="100000">
                                          <p:val>
                                            <p:strVal val="#ppt_x"/>
                                          </p:val>
                                        </p:tav>
                                      </p:tavLst>
                                    </p:anim>
                                    <p:anim calcmode="lin" valueType="num">
                                      <p:cBhvr additive="base">
                                        <p:cTn id="18" dur="4500" fill="hold"/>
                                        <p:tgtEl>
                                          <p:spTgt spid="7"/>
                                        </p:tgtEl>
                                        <p:attrNameLst>
                                          <p:attrName>ppt_y</p:attrName>
                                        </p:attrNameLst>
                                      </p:cBhvr>
                                      <p:tavLst>
                                        <p:tav tm="0">
                                          <p:val>
                                            <p:strVal val="#ppt_y"/>
                                          </p:val>
                                        </p:tav>
                                        <p:tav tm="100000">
                                          <p:val>
                                            <p:strVal val="#ppt_y"/>
                                          </p:val>
                                        </p:tav>
                                      </p:tavLst>
                                    </p:anim>
                                  </p:childTnLst>
                                </p:cTn>
                              </p:par>
                              <p:par>
                                <p:cTn id="19" presetID="19" presetClass="entr" presetSubtype="5" fill="hold" grpId="1"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4500" fill="hold"/>
                                        <p:tgtEl>
                                          <p:spTgt spid="7"/>
                                        </p:tgtEl>
                                        <p:attrNameLst>
                                          <p:attrName>ppt_w</p:attrName>
                                        </p:attrNameLst>
                                      </p:cBhvr>
                                      <p:tavLst>
                                        <p:tav tm="0">
                                          <p:val>
                                            <p:strVal val="#ppt_w"/>
                                          </p:val>
                                        </p:tav>
                                        <p:tav tm="100000">
                                          <p:val>
                                            <p:strVal val="#ppt_w"/>
                                          </p:val>
                                        </p:tav>
                                      </p:tavLst>
                                    </p:anim>
                                    <p:anim calcmode="lin" valueType="num">
                                      <p:cBhvr>
                                        <p:cTn id="22" dur="4500" fill="hold"/>
                                        <p:tgtEl>
                                          <p:spTgt spid="7"/>
                                        </p:tgtEl>
                                        <p:attrNameLst>
                                          <p:attrName>ppt_h</p:attrName>
                                        </p:attrNameLst>
                                      </p:cBhvr>
                                      <p:tavLst>
                                        <p:tav tm="0" fmla="#ppt_h*sin(2.5*pi*$)">
                                          <p:val>
                                            <p:fltVal val="0"/>
                                          </p:val>
                                        </p:tav>
                                        <p:tav tm="100000">
                                          <p:val>
                                            <p:fltVal val="1"/>
                                          </p:val>
                                        </p:tav>
                                      </p:tavLst>
                                    </p:anim>
                                  </p:childTnLst>
                                </p:cTn>
                              </p:par>
                              <p:par>
                                <p:cTn id="23" presetID="8" presetClass="emph" presetSubtype="0" repeatCount="indefinite" fill="hold" grpId="2" nodeType="withEffect">
                                  <p:stCondLst>
                                    <p:cond delay="0"/>
                                  </p:stCondLst>
                                  <p:childTnLst>
                                    <p:animRot by="-21600000">
                                      <p:cBhvr>
                                        <p:cTn id="24" dur="4500" fill="hold"/>
                                        <p:tgtEl>
                                          <p:spTgt spid="7"/>
                                        </p:tgtEl>
                                        <p:attrNameLst>
                                          <p:attrName>r</p:attrName>
                                        </p:attrNameLst>
                                      </p:cBhvr>
                                    </p:animRot>
                                  </p:childTnLst>
                                </p:cTn>
                              </p:par>
                              <p:par>
                                <p:cTn id="25" presetID="2" presetClass="exit" presetSubtype="8" fill="hold" grpId="3" nodeType="withEffect">
                                  <p:stCondLst>
                                    <p:cond delay="0"/>
                                  </p:stCondLst>
                                  <p:childTnLst>
                                    <p:anim calcmode="lin" valueType="num">
                                      <p:cBhvr additive="base">
                                        <p:cTn id="26" dur="4500"/>
                                        <p:tgtEl>
                                          <p:spTgt spid="7"/>
                                        </p:tgtEl>
                                        <p:attrNameLst>
                                          <p:attrName>ppt_x</p:attrName>
                                        </p:attrNameLst>
                                      </p:cBhvr>
                                      <p:tavLst>
                                        <p:tav tm="0">
                                          <p:val>
                                            <p:strVal val="ppt_x"/>
                                          </p:val>
                                        </p:tav>
                                        <p:tav tm="100000">
                                          <p:val>
                                            <p:strVal val="0-ppt_w/2"/>
                                          </p:val>
                                        </p:tav>
                                      </p:tavLst>
                                    </p:anim>
                                    <p:anim calcmode="lin" valueType="num">
                                      <p:cBhvr additive="base">
                                        <p:cTn id="27" dur="4500"/>
                                        <p:tgtEl>
                                          <p:spTgt spid="7"/>
                                        </p:tgtEl>
                                        <p:attrNameLst>
                                          <p:attrName>ppt_y</p:attrName>
                                        </p:attrNameLst>
                                      </p:cBhvr>
                                      <p:tavLst>
                                        <p:tav tm="0">
                                          <p:val>
                                            <p:strVal val="ppt_y"/>
                                          </p:val>
                                        </p:tav>
                                        <p:tav tm="100000">
                                          <p:val>
                                            <p:strVal val="ppt_y"/>
                                          </p:val>
                                        </p:tav>
                                      </p:tavLst>
                                    </p:anim>
                                    <p:set>
                                      <p:cBhvr>
                                        <p:cTn id="28" dur="1" fill="hold">
                                          <p:stCondLst>
                                            <p:cond delay="4499"/>
                                          </p:stCondLst>
                                        </p:cTn>
                                        <p:tgtEl>
                                          <p:spTgt spid="7"/>
                                        </p:tgtEl>
                                        <p:attrNameLst>
                                          <p:attrName>style.visibility</p:attrName>
                                        </p:attrNameLst>
                                      </p:cBhvr>
                                      <p:to>
                                        <p:strVal val="hidden"/>
                                      </p:to>
                                    </p:set>
                                  </p:childTnLst>
                                </p:cTn>
                              </p:par>
                              <p:par>
                                <p:cTn id="29" presetID="2" presetClass="entr" presetSubtype="8" fill="hold" grpId="0"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4500" fill="hold"/>
                                        <p:tgtEl>
                                          <p:spTgt spid="3"/>
                                        </p:tgtEl>
                                        <p:attrNameLst>
                                          <p:attrName>ppt_x</p:attrName>
                                        </p:attrNameLst>
                                      </p:cBhvr>
                                      <p:tavLst>
                                        <p:tav tm="0">
                                          <p:val>
                                            <p:strVal val="0-#ppt_w/2"/>
                                          </p:val>
                                        </p:tav>
                                        <p:tav tm="100000">
                                          <p:val>
                                            <p:strVal val="#ppt_x"/>
                                          </p:val>
                                        </p:tav>
                                      </p:tavLst>
                                    </p:anim>
                                    <p:anim calcmode="lin" valueType="num">
                                      <p:cBhvr additive="base">
                                        <p:cTn id="32" dur="4500" fill="hold"/>
                                        <p:tgtEl>
                                          <p:spTgt spid="3"/>
                                        </p:tgtEl>
                                        <p:attrNameLst>
                                          <p:attrName>ppt_y</p:attrName>
                                        </p:attrNameLst>
                                      </p:cBhvr>
                                      <p:tavLst>
                                        <p:tav tm="0">
                                          <p:val>
                                            <p:strVal val="#ppt_y"/>
                                          </p:val>
                                        </p:tav>
                                        <p:tav tm="100000">
                                          <p:val>
                                            <p:strVal val="#ppt_y"/>
                                          </p:val>
                                        </p:tav>
                                      </p:tavLst>
                                    </p:anim>
                                  </p:childTnLst>
                                </p:cTn>
                              </p:par>
                              <p:par>
                                <p:cTn id="33" presetID="19" presetClass="entr" presetSubtype="5" fill="hold" grpId="1" nodeType="with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4500" fill="hold"/>
                                        <p:tgtEl>
                                          <p:spTgt spid="3"/>
                                        </p:tgtEl>
                                        <p:attrNameLst>
                                          <p:attrName>ppt_w</p:attrName>
                                        </p:attrNameLst>
                                      </p:cBhvr>
                                      <p:tavLst>
                                        <p:tav tm="0">
                                          <p:val>
                                            <p:strVal val="#ppt_w"/>
                                          </p:val>
                                        </p:tav>
                                        <p:tav tm="100000">
                                          <p:val>
                                            <p:strVal val="#ppt_w"/>
                                          </p:val>
                                        </p:tav>
                                      </p:tavLst>
                                    </p:anim>
                                    <p:anim calcmode="lin" valueType="num">
                                      <p:cBhvr>
                                        <p:cTn id="36" dur="4500" fill="hold"/>
                                        <p:tgtEl>
                                          <p:spTgt spid="3"/>
                                        </p:tgtEl>
                                        <p:attrNameLst>
                                          <p:attrName>ppt_h</p:attrName>
                                        </p:attrNameLst>
                                      </p:cBhvr>
                                      <p:tavLst>
                                        <p:tav tm="0" fmla="#ppt_h*sin(2.5*pi*$)">
                                          <p:val>
                                            <p:fltVal val="0"/>
                                          </p:val>
                                        </p:tav>
                                        <p:tav tm="100000">
                                          <p:val>
                                            <p:fltVal val="1"/>
                                          </p:val>
                                        </p:tav>
                                      </p:tavLst>
                                    </p:anim>
                                  </p:childTnLst>
                                </p:cTn>
                              </p:par>
                              <p:par>
                                <p:cTn id="37" presetID="8" presetClass="emph" presetSubtype="0" repeatCount="indefinite" fill="hold" grpId="2" nodeType="withEffect">
                                  <p:stCondLst>
                                    <p:cond delay="0"/>
                                  </p:stCondLst>
                                  <p:childTnLst>
                                    <p:animRot by="-21600000">
                                      <p:cBhvr>
                                        <p:cTn id="38" dur="4500" fill="hold"/>
                                        <p:tgtEl>
                                          <p:spTgt spid="3"/>
                                        </p:tgtEl>
                                        <p:attrNameLst>
                                          <p:attrName>r</p:attrName>
                                        </p:attrNameLst>
                                      </p:cBhvr>
                                    </p:animRot>
                                  </p:childTnLst>
                                </p:cTn>
                              </p:par>
                              <p:par>
                                <p:cTn id="39" presetID="2" presetClass="exit" presetSubtype="8" fill="hold" grpId="3" nodeType="withEffect">
                                  <p:stCondLst>
                                    <p:cond delay="0"/>
                                  </p:stCondLst>
                                  <p:childTnLst>
                                    <p:anim calcmode="lin" valueType="num">
                                      <p:cBhvr additive="base">
                                        <p:cTn id="40" dur="4500"/>
                                        <p:tgtEl>
                                          <p:spTgt spid="3"/>
                                        </p:tgtEl>
                                        <p:attrNameLst>
                                          <p:attrName>ppt_x</p:attrName>
                                        </p:attrNameLst>
                                      </p:cBhvr>
                                      <p:tavLst>
                                        <p:tav tm="0">
                                          <p:val>
                                            <p:strVal val="ppt_x"/>
                                          </p:val>
                                        </p:tav>
                                        <p:tav tm="100000">
                                          <p:val>
                                            <p:strVal val="0-ppt_w/2"/>
                                          </p:val>
                                        </p:tav>
                                      </p:tavLst>
                                    </p:anim>
                                    <p:anim calcmode="lin" valueType="num">
                                      <p:cBhvr additive="base">
                                        <p:cTn id="41" dur="4500"/>
                                        <p:tgtEl>
                                          <p:spTgt spid="3"/>
                                        </p:tgtEl>
                                        <p:attrNameLst>
                                          <p:attrName>ppt_y</p:attrName>
                                        </p:attrNameLst>
                                      </p:cBhvr>
                                      <p:tavLst>
                                        <p:tav tm="0">
                                          <p:val>
                                            <p:strVal val="ppt_y"/>
                                          </p:val>
                                        </p:tav>
                                        <p:tav tm="100000">
                                          <p:val>
                                            <p:strVal val="ppt_y"/>
                                          </p:val>
                                        </p:tav>
                                      </p:tavLst>
                                    </p:anim>
                                    <p:set>
                                      <p:cBhvr>
                                        <p:cTn id="42" dur="1" fill="hold">
                                          <p:stCondLst>
                                            <p:cond delay="4499"/>
                                          </p:stCondLst>
                                        </p:cTn>
                                        <p:tgtEl>
                                          <p:spTgt spid="3"/>
                                        </p:tgtEl>
                                        <p:attrNameLst>
                                          <p:attrName>style.visibility</p:attrName>
                                        </p:attrNameLst>
                                      </p:cBhvr>
                                      <p:to>
                                        <p:strVal val="hidden"/>
                                      </p:to>
                                    </p:set>
                                  </p:childTnLst>
                                </p:cTn>
                              </p:par>
                              <p:par>
                                <p:cTn id="43" presetID="2" presetClass="entr" presetSubtype="8"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4500" fill="hold"/>
                                        <p:tgtEl>
                                          <p:spTgt spid="8"/>
                                        </p:tgtEl>
                                        <p:attrNameLst>
                                          <p:attrName>ppt_x</p:attrName>
                                        </p:attrNameLst>
                                      </p:cBhvr>
                                      <p:tavLst>
                                        <p:tav tm="0">
                                          <p:val>
                                            <p:strVal val="0-#ppt_w/2"/>
                                          </p:val>
                                        </p:tav>
                                        <p:tav tm="100000">
                                          <p:val>
                                            <p:strVal val="#ppt_x"/>
                                          </p:val>
                                        </p:tav>
                                      </p:tavLst>
                                    </p:anim>
                                    <p:anim calcmode="lin" valueType="num">
                                      <p:cBhvr additive="base">
                                        <p:cTn id="46" dur="4500" fill="hold"/>
                                        <p:tgtEl>
                                          <p:spTgt spid="8"/>
                                        </p:tgtEl>
                                        <p:attrNameLst>
                                          <p:attrName>ppt_y</p:attrName>
                                        </p:attrNameLst>
                                      </p:cBhvr>
                                      <p:tavLst>
                                        <p:tav tm="0">
                                          <p:val>
                                            <p:strVal val="#ppt_y"/>
                                          </p:val>
                                        </p:tav>
                                        <p:tav tm="100000">
                                          <p:val>
                                            <p:strVal val="#ppt_y"/>
                                          </p:val>
                                        </p:tav>
                                      </p:tavLst>
                                    </p:anim>
                                  </p:childTnLst>
                                </p:cTn>
                              </p:par>
                              <p:par>
                                <p:cTn id="47" presetID="19" presetClass="entr" presetSubtype="5"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4500" fill="hold"/>
                                        <p:tgtEl>
                                          <p:spTgt spid="8"/>
                                        </p:tgtEl>
                                        <p:attrNameLst>
                                          <p:attrName>ppt_w</p:attrName>
                                        </p:attrNameLst>
                                      </p:cBhvr>
                                      <p:tavLst>
                                        <p:tav tm="0">
                                          <p:val>
                                            <p:strVal val="#ppt_w"/>
                                          </p:val>
                                        </p:tav>
                                        <p:tav tm="100000">
                                          <p:val>
                                            <p:strVal val="#ppt_w"/>
                                          </p:val>
                                        </p:tav>
                                      </p:tavLst>
                                    </p:anim>
                                    <p:anim calcmode="lin" valueType="num">
                                      <p:cBhvr>
                                        <p:cTn id="50" dur="4500" fill="hold"/>
                                        <p:tgtEl>
                                          <p:spTgt spid="8"/>
                                        </p:tgtEl>
                                        <p:attrNameLst>
                                          <p:attrName>ppt_h</p:attrName>
                                        </p:attrNameLst>
                                      </p:cBhvr>
                                      <p:tavLst>
                                        <p:tav tm="0" fmla="#ppt_h*sin(2.5*pi*$)">
                                          <p:val>
                                            <p:fltVal val="0"/>
                                          </p:val>
                                        </p:tav>
                                        <p:tav tm="100000">
                                          <p:val>
                                            <p:fltVal val="1"/>
                                          </p:val>
                                        </p:tav>
                                      </p:tavLst>
                                    </p:anim>
                                  </p:childTnLst>
                                </p:cTn>
                              </p:par>
                              <p:par>
                                <p:cTn id="51" presetID="8" presetClass="emph" presetSubtype="0" repeatCount="indefinite" fill="hold" grpId="2" nodeType="withEffect">
                                  <p:stCondLst>
                                    <p:cond delay="0"/>
                                  </p:stCondLst>
                                  <p:childTnLst>
                                    <p:animRot by="-21600000">
                                      <p:cBhvr>
                                        <p:cTn id="52" dur="4500" fill="hold"/>
                                        <p:tgtEl>
                                          <p:spTgt spid="8"/>
                                        </p:tgtEl>
                                        <p:attrNameLst>
                                          <p:attrName>r</p:attrName>
                                        </p:attrNameLst>
                                      </p:cBhvr>
                                    </p:animRot>
                                  </p:childTnLst>
                                </p:cTn>
                              </p:par>
                              <p:par>
                                <p:cTn id="53" presetID="2" presetClass="exit" presetSubtype="8" fill="hold" grpId="3" nodeType="withEffect">
                                  <p:stCondLst>
                                    <p:cond delay="0"/>
                                  </p:stCondLst>
                                  <p:childTnLst>
                                    <p:anim calcmode="lin" valueType="num">
                                      <p:cBhvr additive="base">
                                        <p:cTn id="54" dur="4500"/>
                                        <p:tgtEl>
                                          <p:spTgt spid="8"/>
                                        </p:tgtEl>
                                        <p:attrNameLst>
                                          <p:attrName>ppt_x</p:attrName>
                                        </p:attrNameLst>
                                      </p:cBhvr>
                                      <p:tavLst>
                                        <p:tav tm="0">
                                          <p:val>
                                            <p:strVal val="ppt_x"/>
                                          </p:val>
                                        </p:tav>
                                        <p:tav tm="100000">
                                          <p:val>
                                            <p:strVal val="0-ppt_w/2"/>
                                          </p:val>
                                        </p:tav>
                                      </p:tavLst>
                                    </p:anim>
                                    <p:anim calcmode="lin" valueType="num">
                                      <p:cBhvr additive="base">
                                        <p:cTn id="55" dur="4500"/>
                                        <p:tgtEl>
                                          <p:spTgt spid="8"/>
                                        </p:tgtEl>
                                        <p:attrNameLst>
                                          <p:attrName>ppt_y</p:attrName>
                                        </p:attrNameLst>
                                      </p:cBhvr>
                                      <p:tavLst>
                                        <p:tav tm="0">
                                          <p:val>
                                            <p:strVal val="ppt_y"/>
                                          </p:val>
                                        </p:tav>
                                        <p:tav tm="100000">
                                          <p:val>
                                            <p:strVal val="ppt_y"/>
                                          </p:val>
                                        </p:tav>
                                      </p:tavLst>
                                    </p:anim>
                                    <p:set>
                                      <p:cBhvr>
                                        <p:cTn id="56" dur="1" fill="hold">
                                          <p:stCondLst>
                                            <p:cond delay="4499"/>
                                          </p:stCondLst>
                                        </p:cTn>
                                        <p:tgtEl>
                                          <p:spTgt spid="8"/>
                                        </p:tgtEl>
                                        <p:attrNameLst>
                                          <p:attrName>style.visibility</p:attrName>
                                        </p:attrNameLst>
                                      </p:cBhvr>
                                      <p:to>
                                        <p:strVal val="hidden"/>
                                      </p:to>
                                    </p:set>
                                  </p:childTnLst>
                                </p:cTn>
                              </p:par>
                              <p:par>
                                <p:cTn id="57" presetID="2" presetClass="entr" presetSubtype="8"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4500" fill="hold"/>
                                        <p:tgtEl>
                                          <p:spTgt spid="9"/>
                                        </p:tgtEl>
                                        <p:attrNameLst>
                                          <p:attrName>ppt_x</p:attrName>
                                        </p:attrNameLst>
                                      </p:cBhvr>
                                      <p:tavLst>
                                        <p:tav tm="0">
                                          <p:val>
                                            <p:strVal val="0-#ppt_w/2"/>
                                          </p:val>
                                        </p:tav>
                                        <p:tav tm="100000">
                                          <p:val>
                                            <p:strVal val="#ppt_x"/>
                                          </p:val>
                                        </p:tav>
                                      </p:tavLst>
                                    </p:anim>
                                    <p:anim calcmode="lin" valueType="num">
                                      <p:cBhvr additive="base">
                                        <p:cTn id="60" dur="4500" fill="hold"/>
                                        <p:tgtEl>
                                          <p:spTgt spid="9"/>
                                        </p:tgtEl>
                                        <p:attrNameLst>
                                          <p:attrName>ppt_y</p:attrName>
                                        </p:attrNameLst>
                                      </p:cBhvr>
                                      <p:tavLst>
                                        <p:tav tm="0">
                                          <p:val>
                                            <p:strVal val="#ppt_y"/>
                                          </p:val>
                                        </p:tav>
                                        <p:tav tm="100000">
                                          <p:val>
                                            <p:strVal val="#ppt_y"/>
                                          </p:val>
                                        </p:tav>
                                      </p:tavLst>
                                    </p:anim>
                                  </p:childTnLst>
                                </p:cTn>
                              </p:par>
                              <p:par>
                                <p:cTn id="61" presetID="19" presetClass="entr" presetSubtype="5" fill="hold" grpId="1"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4500" fill="hold"/>
                                        <p:tgtEl>
                                          <p:spTgt spid="9"/>
                                        </p:tgtEl>
                                        <p:attrNameLst>
                                          <p:attrName>ppt_w</p:attrName>
                                        </p:attrNameLst>
                                      </p:cBhvr>
                                      <p:tavLst>
                                        <p:tav tm="0">
                                          <p:val>
                                            <p:strVal val="#ppt_w"/>
                                          </p:val>
                                        </p:tav>
                                        <p:tav tm="100000">
                                          <p:val>
                                            <p:strVal val="#ppt_w"/>
                                          </p:val>
                                        </p:tav>
                                      </p:tavLst>
                                    </p:anim>
                                    <p:anim calcmode="lin" valueType="num">
                                      <p:cBhvr>
                                        <p:cTn id="64" dur="4500" fill="hold"/>
                                        <p:tgtEl>
                                          <p:spTgt spid="9"/>
                                        </p:tgtEl>
                                        <p:attrNameLst>
                                          <p:attrName>ppt_h</p:attrName>
                                        </p:attrNameLst>
                                      </p:cBhvr>
                                      <p:tavLst>
                                        <p:tav tm="0" fmla="#ppt_h*sin(2.5*pi*$)">
                                          <p:val>
                                            <p:fltVal val="0"/>
                                          </p:val>
                                        </p:tav>
                                        <p:tav tm="100000">
                                          <p:val>
                                            <p:fltVal val="1"/>
                                          </p:val>
                                        </p:tav>
                                      </p:tavLst>
                                    </p:anim>
                                  </p:childTnLst>
                                </p:cTn>
                              </p:par>
                              <p:par>
                                <p:cTn id="65" presetID="8" presetClass="emph" presetSubtype="0" repeatCount="indefinite" fill="hold" grpId="2" nodeType="withEffect">
                                  <p:stCondLst>
                                    <p:cond delay="0"/>
                                  </p:stCondLst>
                                  <p:childTnLst>
                                    <p:animRot by="-21600000">
                                      <p:cBhvr>
                                        <p:cTn id="66" dur="4500" fill="hold"/>
                                        <p:tgtEl>
                                          <p:spTgt spid="9"/>
                                        </p:tgtEl>
                                        <p:attrNameLst>
                                          <p:attrName>r</p:attrName>
                                        </p:attrNameLst>
                                      </p:cBhvr>
                                    </p:animRot>
                                  </p:childTnLst>
                                </p:cTn>
                              </p:par>
                              <p:par>
                                <p:cTn id="67" presetID="2" presetClass="exit" presetSubtype="8" fill="hold" grpId="3" nodeType="withEffect">
                                  <p:stCondLst>
                                    <p:cond delay="0"/>
                                  </p:stCondLst>
                                  <p:childTnLst>
                                    <p:anim calcmode="lin" valueType="num">
                                      <p:cBhvr additive="base">
                                        <p:cTn id="68" dur="4500"/>
                                        <p:tgtEl>
                                          <p:spTgt spid="9"/>
                                        </p:tgtEl>
                                        <p:attrNameLst>
                                          <p:attrName>ppt_x</p:attrName>
                                        </p:attrNameLst>
                                      </p:cBhvr>
                                      <p:tavLst>
                                        <p:tav tm="0">
                                          <p:val>
                                            <p:strVal val="ppt_x"/>
                                          </p:val>
                                        </p:tav>
                                        <p:tav tm="100000">
                                          <p:val>
                                            <p:strVal val="0-ppt_w/2"/>
                                          </p:val>
                                        </p:tav>
                                      </p:tavLst>
                                    </p:anim>
                                    <p:anim calcmode="lin" valueType="num">
                                      <p:cBhvr additive="base">
                                        <p:cTn id="69" dur="4500"/>
                                        <p:tgtEl>
                                          <p:spTgt spid="9"/>
                                        </p:tgtEl>
                                        <p:attrNameLst>
                                          <p:attrName>ppt_y</p:attrName>
                                        </p:attrNameLst>
                                      </p:cBhvr>
                                      <p:tavLst>
                                        <p:tav tm="0">
                                          <p:val>
                                            <p:strVal val="ppt_y"/>
                                          </p:val>
                                        </p:tav>
                                        <p:tav tm="100000">
                                          <p:val>
                                            <p:strVal val="ppt_y"/>
                                          </p:val>
                                        </p:tav>
                                      </p:tavLst>
                                    </p:anim>
                                    <p:set>
                                      <p:cBhvr>
                                        <p:cTn id="70" dur="1" fill="hold">
                                          <p:stCondLst>
                                            <p:cond delay="4499"/>
                                          </p:stCondLst>
                                        </p:cTn>
                                        <p:tgtEl>
                                          <p:spTgt spid="9"/>
                                        </p:tgtEl>
                                        <p:attrNameLst>
                                          <p:attrName>style.visibility</p:attrName>
                                        </p:attrNameLst>
                                      </p:cBhvr>
                                      <p:to>
                                        <p:strVal val="hidden"/>
                                      </p:to>
                                    </p:set>
                                  </p:childTnLst>
                                </p:cTn>
                              </p:par>
                              <p:par>
                                <p:cTn id="71" presetID="2" presetClass="entr" presetSubtype="2"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4500" fill="hold"/>
                                        <p:tgtEl>
                                          <p:spTgt spid="5"/>
                                        </p:tgtEl>
                                        <p:attrNameLst>
                                          <p:attrName>ppt_x</p:attrName>
                                        </p:attrNameLst>
                                      </p:cBhvr>
                                      <p:tavLst>
                                        <p:tav tm="0">
                                          <p:val>
                                            <p:strVal val="1+#ppt_w/2"/>
                                          </p:val>
                                        </p:tav>
                                        <p:tav tm="100000">
                                          <p:val>
                                            <p:strVal val="#ppt_x"/>
                                          </p:val>
                                        </p:tav>
                                      </p:tavLst>
                                    </p:anim>
                                    <p:anim calcmode="lin" valueType="num">
                                      <p:cBhvr additive="base">
                                        <p:cTn id="74" dur="4500" fill="hold"/>
                                        <p:tgtEl>
                                          <p:spTgt spid="5"/>
                                        </p:tgtEl>
                                        <p:attrNameLst>
                                          <p:attrName>ppt_y</p:attrName>
                                        </p:attrNameLst>
                                      </p:cBhvr>
                                      <p:tavLst>
                                        <p:tav tm="0">
                                          <p:val>
                                            <p:strVal val="#ppt_y"/>
                                          </p:val>
                                        </p:tav>
                                        <p:tav tm="100000">
                                          <p:val>
                                            <p:strVal val="#ppt_y"/>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p:cTn id="77" dur="4500" fill="hold"/>
                                        <p:tgtEl>
                                          <p:spTgt spid="5"/>
                                        </p:tgtEl>
                                        <p:attrNameLst>
                                          <p:attrName>ppt_w</p:attrName>
                                        </p:attrNameLst>
                                      </p:cBhvr>
                                      <p:tavLst>
                                        <p:tav tm="0">
                                          <p:val>
                                            <p:strVal val="#ppt_w"/>
                                          </p:val>
                                        </p:tav>
                                        <p:tav tm="100000">
                                          <p:val>
                                            <p:strVal val="#ppt_w"/>
                                          </p:val>
                                        </p:tav>
                                      </p:tavLst>
                                    </p:anim>
                                    <p:anim calcmode="lin" valueType="num">
                                      <p:cBhvr>
                                        <p:cTn id="78" dur="4500" fill="hold"/>
                                        <p:tgtEl>
                                          <p:spTgt spid="5"/>
                                        </p:tgtEl>
                                        <p:attrNameLst>
                                          <p:attrName>ppt_h</p:attrName>
                                        </p:attrNameLst>
                                      </p:cBhvr>
                                      <p:tavLst>
                                        <p:tav tm="0" fmla="#ppt_h*sin(2.5*pi*$)">
                                          <p:val>
                                            <p:fltVal val="0"/>
                                          </p:val>
                                        </p:tav>
                                        <p:tav tm="100000">
                                          <p:val>
                                            <p:fltVal val="1"/>
                                          </p:val>
                                        </p:tav>
                                      </p:tavLst>
                                    </p:anim>
                                  </p:childTnLst>
                                </p:cTn>
                              </p:par>
                              <p:par>
                                <p:cTn id="79" presetID="8" presetClass="emph" presetSubtype="0" repeatCount="indefinite" fill="hold" grpId="2" nodeType="withEffect">
                                  <p:stCondLst>
                                    <p:cond delay="0"/>
                                  </p:stCondLst>
                                  <p:childTnLst>
                                    <p:animRot by="21600000">
                                      <p:cBhvr>
                                        <p:cTn id="80" dur="4500" fill="hold"/>
                                        <p:tgtEl>
                                          <p:spTgt spid="5"/>
                                        </p:tgtEl>
                                        <p:attrNameLst>
                                          <p:attrName>r</p:attrName>
                                        </p:attrNameLst>
                                      </p:cBhvr>
                                    </p:animRot>
                                  </p:childTnLst>
                                </p:cTn>
                              </p:par>
                              <p:par>
                                <p:cTn id="81" presetID="2" presetClass="exit" presetSubtype="2" fill="hold" grpId="3" nodeType="withEffect">
                                  <p:stCondLst>
                                    <p:cond delay="0"/>
                                  </p:stCondLst>
                                  <p:childTnLst>
                                    <p:anim calcmode="lin" valueType="num">
                                      <p:cBhvr additive="base">
                                        <p:cTn id="82" dur="4500"/>
                                        <p:tgtEl>
                                          <p:spTgt spid="5"/>
                                        </p:tgtEl>
                                        <p:attrNameLst>
                                          <p:attrName>ppt_x</p:attrName>
                                        </p:attrNameLst>
                                      </p:cBhvr>
                                      <p:tavLst>
                                        <p:tav tm="0">
                                          <p:val>
                                            <p:strVal val="ppt_x"/>
                                          </p:val>
                                        </p:tav>
                                        <p:tav tm="100000">
                                          <p:val>
                                            <p:strVal val="1+ppt_w/2"/>
                                          </p:val>
                                        </p:tav>
                                      </p:tavLst>
                                    </p:anim>
                                    <p:anim calcmode="lin" valueType="num">
                                      <p:cBhvr additive="base">
                                        <p:cTn id="83" dur="4500"/>
                                        <p:tgtEl>
                                          <p:spTgt spid="5"/>
                                        </p:tgtEl>
                                        <p:attrNameLst>
                                          <p:attrName>ppt_y</p:attrName>
                                        </p:attrNameLst>
                                      </p:cBhvr>
                                      <p:tavLst>
                                        <p:tav tm="0">
                                          <p:val>
                                            <p:strVal val="ppt_y"/>
                                          </p:val>
                                        </p:tav>
                                        <p:tav tm="100000">
                                          <p:val>
                                            <p:strVal val="ppt_y"/>
                                          </p:val>
                                        </p:tav>
                                      </p:tavLst>
                                    </p:anim>
                                    <p:set>
                                      <p:cBhvr>
                                        <p:cTn id="84" dur="1" fill="hold">
                                          <p:stCondLst>
                                            <p:cond delay="4499"/>
                                          </p:stCondLst>
                                        </p:cTn>
                                        <p:tgtEl>
                                          <p:spTgt spid="5"/>
                                        </p:tgtEl>
                                        <p:attrNameLst>
                                          <p:attrName>style.visibility</p:attrName>
                                        </p:attrNameLst>
                                      </p:cBhvr>
                                      <p:to>
                                        <p:strVal val="hidden"/>
                                      </p:to>
                                    </p:set>
                                  </p:childTnLst>
                                </p:cTn>
                              </p:par>
                              <p:par>
                                <p:cTn id="85" presetID="2" presetClass="entr" presetSubtype="2" fill="hold" grpId="0" nodeType="with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additive="base">
                                        <p:cTn id="87" dur="4500" fill="hold"/>
                                        <p:tgtEl>
                                          <p:spTgt spid="4"/>
                                        </p:tgtEl>
                                        <p:attrNameLst>
                                          <p:attrName>ppt_x</p:attrName>
                                        </p:attrNameLst>
                                      </p:cBhvr>
                                      <p:tavLst>
                                        <p:tav tm="0">
                                          <p:val>
                                            <p:strVal val="1+#ppt_w/2"/>
                                          </p:val>
                                        </p:tav>
                                        <p:tav tm="100000">
                                          <p:val>
                                            <p:strVal val="#ppt_x"/>
                                          </p:val>
                                        </p:tav>
                                      </p:tavLst>
                                    </p:anim>
                                    <p:anim calcmode="lin" valueType="num">
                                      <p:cBhvr additive="base">
                                        <p:cTn id="88" dur="4500" fill="hold"/>
                                        <p:tgtEl>
                                          <p:spTgt spid="4"/>
                                        </p:tgtEl>
                                        <p:attrNameLst>
                                          <p:attrName>ppt_y</p:attrName>
                                        </p:attrNameLst>
                                      </p:cBhvr>
                                      <p:tavLst>
                                        <p:tav tm="0">
                                          <p:val>
                                            <p:strVal val="#ppt_y"/>
                                          </p:val>
                                        </p:tav>
                                        <p:tav tm="100000">
                                          <p:val>
                                            <p:strVal val="#ppt_y"/>
                                          </p:val>
                                        </p:tav>
                                      </p:tavLst>
                                    </p:anim>
                                  </p:childTnLst>
                                </p:cTn>
                              </p:par>
                              <p:par>
                                <p:cTn id="89" presetID="19" presetClass="entr" presetSubtype="5" fill="hold" grpId="1"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4500" fill="hold"/>
                                        <p:tgtEl>
                                          <p:spTgt spid="4"/>
                                        </p:tgtEl>
                                        <p:attrNameLst>
                                          <p:attrName>ppt_w</p:attrName>
                                        </p:attrNameLst>
                                      </p:cBhvr>
                                      <p:tavLst>
                                        <p:tav tm="0">
                                          <p:val>
                                            <p:strVal val="#ppt_w"/>
                                          </p:val>
                                        </p:tav>
                                        <p:tav tm="100000">
                                          <p:val>
                                            <p:strVal val="#ppt_w"/>
                                          </p:val>
                                        </p:tav>
                                      </p:tavLst>
                                    </p:anim>
                                    <p:anim calcmode="lin" valueType="num">
                                      <p:cBhvr>
                                        <p:cTn id="92" dur="4500" fill="hold"/>
                                        <p:tgtEl>
                                          <p:spTgt spid="4"/>
                                        </p:tgtEl>
                                        <p:attrNameLst>
                                          <p:attrName>ppt_h</p:attrName>
                                        </p:attrNameLst>
                                      </p:cBhvr>
                                      <p:tavLst>
                                        <p:tav tm="0" fmla="#ppt_h*sin(2.5*pi*$)">
                                          <p:val>
                                            <p:fltVal val="0"/>
                                          </p:val>
                                        </p:tav>
                                        <p:tav tm="100000">
                                          <p:val>
                                            <p:fltVal val="1"/>
                                          </p:val>
                                        </p:tav>
                                      </p:tavLst>
                                    </p:anim>
                                  </p:childTnLst>
                                </p:cTn>
                              </p:par>
                              <p:par>
                                <p:cTn id="93" presetID="8" presetClass="emph" presetSubtype="0" repeatCount="indefinite" fill="hold" grpId="2" nodeType="withEffect">
                                  <p:stCondLst>
                                    <p:cond delay="0"/>
                                  </p:stCondLst>
                                  <p:childTnLst>
                                    <p:animRot by="21600000">
                                      <p:cBhvr>
                                        <p:cTn id="94" dur="4500" fill="hold"/>
                                        <p:tgtEl>
                                          <p:spTgt spid="4"/>
                                        </p:tgtEl>
                                        <p:attrNameLst>
                                          <p:attrName>r</p:attrName>
                                        </p:attrNameLst>
                                      </p:cBhvr>
                                    </p:animRot>
                                  </p:childTnLst>
                                </p:cTn>
                              </p:par>
                              <p:par>
                                <p:cTn id="95" presetID="2" presetClass="exit" presetSubtype="2" fill="hold" grpId="3" nodeType="withEffect">
                                  <p:stCondLst>
                                    <p:cond delay="0"/>
                                  </p:stCondLst>
                                  <p:childTnLst>
                                    <p:anim calcmode="lin" valueType="num">
                                      <p:cBhvr additive="base">
                                        <p:cTn id="96" dur="4500"/>
                                        <p:tgtEl>
                                          <p:spTgt spid="4"/>
                                        </p:tgtEl>
                                        <p:attrNameLst>
                                          <p:attrName>ppt_x</p:attrName>
                                        </p:attrNameLst>
                                      </p:cBhvr>
                                      <p:tavLst>
                                        <p:tav tm="0">
                                          <p:val>
                                            <p:strVal val="ppt_x"/>
                                          </p:val>
                                        </p:tav>
                                        <p:tav tm="100000">
                                          <p:val>
                                            <p:strVal val="1+ppt_w/2"/>
                                          </p:val>
                                        </p:tav>
                                      </p:tavLst>
                                    </p:anim>
                                    <p:anim calcmode="lin" valueType="num">
                                      <p:cBhvr additive="base">
                                        <p:cTn id="97" dur="4500"/>
                                        <p:tgtEl>
                                          <p:spTgt spid="4"/>
                                        </p:tgtEl>
                                        <p:attrNameLst>
                                          <p:attrName>ppt_y</p:attrName>
                                        </p:attrNameLst>
                                      </p:cBhvr>
                                      <p:tavLst>
                                        <p:tav tm="0">
                                          <p:val>
                                            <p:strVal val="ppt_y"/>
                                          </p:val>
                                        </p:tav>
                                        <p:tav tm="100000">
                                          <p:val>
                                            <p:strVal val="ppt_y"/>
                                          </p:val>
                                        </p:tav>
                                      </p:tavLst>
                                    </p:anim>
                                    <p:set>
                                      <p:cBhvr>
                                        <p:cTn id="98" dur="1" fill="hold">
                                          <p:stCondLst>
                                            <p:cond delay="4499"/>
                                          </p:stCondLst>
                                        </p:cTn>
                                        <p:tgtEl>
                                          <p:spTgt spid="4"/>
                                        </p:tgtEl>
                                        <p:attrNameLst>
                                          <p:attrName>style.visibility</p:attrName>
                                        </p:attrNameLst>
                                      </p:cBhvr>
                                      <p:to>
                                        <p:strVal val="hidden"/>
                                      </p:to>
                                    </p:set>
                                  </p:childTnLst>
                                </p:cTn>
                              </p:par>
                              <p:par>
                                <p:cTn id="99" presetID="2" presetClass="entr" presetSubtype="2" fill="hold" grpId="0" nodeType="withEffect">
                                  <p:stCondLst>
                                    <p:cond delay="0"/>
                                  </p:stCondLst>
                                  <p:childTnLst>
                                    <p:set>
                                      <p:cBhvr>
                                        <p:cTn id="100" dur="1" fill="hold">
                                          <p:stCondLst>
                                            <p:cond delay="0"/>
                                          </p:stCondLst>
                                        </p:cTn>
                                        <p:tgtEl>
                                          <p:spTgt spid="2"/>
                                        </p:tgtEl>
                                        <p:attrNameLst>
                                          <p:attrName>style.visibility</p:attrName>
                                        </p:attrNameLst>
                                      </p:cBhvr>
                                      <p:to>
                                        <p:strVal val="visible"/>
                                      </p:to>
                                    </p:set>
                                    <p:anim calcmode="lin" valueType="num">
                                      <p:cBhvr additive="base">
                                        <p:cTn id="101" dur="4500" fill="hold"/>
                                        <p:tgtEl>
                                          <p:spTgt spid="2"/>
                                        </p:tgtEl>
                                        <p:attrNameLst>
                                          <p:attrName>ppt_x</p:attrName>
                                        </p:attrNameLst>
                                      </p:cBhvr>
                                      <p:tavLst>
                                        <p:tav tm="0">
                                          <p:val>
                                            <p:strVal val="1+#ppt_w/2"/>
                                          </p:val>
                                        </p:tav>
                                        <p:tav tm="100000">
                                          <p:val>
                                            <p:strVal val="#ppt_x"/>
                                          </p:val>
                                        </p:tav>
                                      </p:tavLst>
                                    </p:anim>
                                    <p:anim calcmode="lin" valueType="num">
                                      <p:cBhvr additive="base">
                                        <p:cTn id="102" dur="4500" fill="hold"/>
                                        <p:tgtEl>
                                          <p:spTgt spid="2"/>
                                        </p:tgtEl>
                                        <p:attrNameLst>
                                          <p:attrName>ppt_y</p:attrName>
                                        </p:attrNameLst>
                                      </p:cBhvr>
                                      <p:tavLst>
                                        <p:tav tm="0">
                                          <p:val>
                                            <p:strVal val="#ppt_y"/>
                                          </p:val>
                                        </p:tav>
                                        <p:tav tm="100000">
                                          <p:val>
                                            <p:strVal val="#ppt_y"/>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2"/>
                                        </p:tgtEl>
                                        <p:attrNameLst>
                                          <p:attrName>style.visibility</p:attrName>
                                        </p:attrNameLst>
                                      </p:cBhvr>
                                      <p:to>
                                        <p:strVal val="visible"/>
                                      </p:to>
                                    </p:set>
                                    <p:anim calcmode="lin" valueType="num">
                                      <p:cBhvr>
                                        <p:cTn id="105" dur="4500" fill="hold"/>
                                        <p:tgtEl>
                                          <p:spTgt spid="2"/>
                                        </p:tgtEl>
                                        <p:attrNameLst>
                                          <p:attrName>ppt_w</p:attrName>
                                        </p:attrNameLst>
                                      </p:cBhvr>
                                      <p:tavLst>
                                        <p:tav tm="0">
                                          <p:val>
                                            <p:strVal val="#ppt_w"/>
                                          </p:val>
                                        </p:tav>
                                        <p:tav tm="100000">
                                          <p:val>
                                            <p:strVal val="#ppt_w"/>
                                          </p:val>
                                        </p:tav>
                                      </p:tavLst>
                                    </p:anim>
                                    <p:anim calcmode="lin" valueType="num">
                                      <p:cBhvr>
                                        <p:cTn id="106" dur="4500" fill="hold"/>
                                        <p:tgtEl>
                                          <p:spTgt spid="2"/>
                                        </p:tgtEl>
                                        <p:attrNameLst>
                                          <p:attrName>ppt_h</p:attrName>
                                        </p:attrNameLst>
                                      </p:cBhvr>
                                      <p:tavLst>
                                        <p:tav tm="0" fmla="#ppt_h*sin(2.5*pi*$)">
                                          <p:val>
                                            <p:fltVal val="0"/>
                                          </p:val>
                                        </p:tav>
                                        <p:tav tm="100000">
                                          <p:val>
                                            <p:fltVal val="1"/>
                                          </p:val>
                                        </p:tav>
                                      </p:tavLst>
                                    </p:anim>
                                  </p:childTnLst>
                                </p:cTn>
                              </p:par>
                              <p:par>
                                <p:cTn id="107" presetID="8" presetClass="emph" presetSubtype="0" repeatCount="indefinite" fill="hold" grpId="2" nodeType="withEffect">
                                  <p:stCondLst>
                                    <p:cond delay="0"/>
                                  </p:stCondLst>
                                  <p:childTnLst>
                                    <p:animRot by="21600000">
                                      <p:cBhvr>
                                        <p:cTn id="108" dur="4500" fill="hold"/>
                                        <p:tgtEl>
                                          <p:spTgt spid="2"/>
                                        </p:tgtEl>
                                        <p:attrNameLst>
                                          <p:attrName>r</p:attrName>
                                        </p:attrNameLst>
                                      </p:cBhvr>
                                    </p:animRot>
                                  </p:childTnLst>
                                </p:cTn>
                              </p:par>
                              <p:par>
                                <p:cTn id="109" presetID="2" presetClass="exit" presetSubtype="2" fill="hold" grpId="3" nodeType="withEffect">
                                  <p:stCondLst>
                                    <p:cond delay="0"/>
                                  </p:stCondLst>
                                  <p:childTnLst>
                                    <p:anim calcmode="lin" valueType="num">
                                      <p:cBhvr additive="base">
                                        <p:cTn id="110" dur="4500"/>
                                        <p:tgtEl>
                                          <p:spTgt spid="2"/>
                                        </p:tgtEl>
                                        <p:attrNameLst>
                                          <p:attrName>ppt_x</p:attrName>
                                        </p:attrNameLst>
                                      </p:cBhvr>
                                      <p:tavLst>
                                        <p:tav tm="0">
                                          <p:val>
                                            <p:strVal val="ppt_x"/>
                                          </p:val>
                                        </p:tav>
                                        <p:tav tm="100000">
                                          <p:val>
                                            <p:strVal val="1+ppt_w/2"/>
                                          </p:val>
                                        </p:tav>
                                      </p:tavLst>
                                    </p:anim>
                                    <p:anim calcmode="lin" valueType="num">
                                      <p:cBhvr additive="base">
                                        <p:cTn id="111" dur="4500"/>
                                        <p:tgtEl>
                                          <p:spTgt spid="2"/>
                                        </p:tgtEl>
                                        <p:attrNameLst>
                                          <p:attrName>ppt_y</p:attrName>
                                        </p:attrNameLst>
                                      </p:cBhvr>
                                      <p:tavLst>
                                        <p:tav tm="0">
                                          <p:val>
                                            <p:strVal val="ppt_y"/>
                                          </p:val>
                                        </p:tav>
                                        <p:tav tm="100000">
                                          <p:val>
                                            <p:strVal val="ppt_y"/>
                                          </p:val>
                                        </p:tav>
                                      </p:tavLst>
                                    </p:anim>
                                    <p:set>
                                      <p:cBhvr>
                                        <p:cTn id="112" dur="1" fill="hold">
                                          <p:stCondLst>
                                            <p:cond delay="4499"/>
                                          </p:stCondLst>
                                        </p:cTn>
                                        <p:tgtEl>
                                          <p:spTgt spid="2"/>
                                        </p:tgtEl>
                                        <p:attrNameLst>
                                          <p:attrName>style.visibility</p:attrName>
                                        </p:attrNameLst>
                                      </p:cBhvr>
                                      <p:to>
                                        <p:strVal val="hidden"/>
                                      </p:to>
                                    </p:set>
                                  </p:childTnLst>
                                </p:cTn>
                              </p:par>
                              <p:par>
                                <p:cTn id="113" presetID="2" presetClass="entr" presetSubtype="2" fill="hold" grpId="0" nodeType="withEffect">
                                  <p:stCondLst>
                                    <p:cond delay="0"/>
                                  </p:stCondLst>
                                  <p:childTnLst>
                                    <p:set>
                                      <p:cBhvr>
                                        <p:cTn id="114" dur="1" fill="hold">
                                          <p:stCondLst>
                                            <p:cond delay="0"/>
                                          </p:stCondLst>
                                        </p:cTn>
                                        <p:tgtEl>
                                          <p:spTgt spid="6"/>
                                        </p:tgtEl>
                                        <p:attrNameLst>
                                          <p:attrName>style.visibility</p:attrName>
                                        </p:attrNameLst>
                                      </p:cBhvr>
                                      <p:to>
                                        <p:strVal val="visible"/>
                                      </p:to>
                                    </p:set>
                                    <p:anim calcmode="lin" valueType="num">
                                      <p:cBhvr additive="base">
                                        <p:cTn id="115" dur="4500" fill="hold"/>
                                        <p:tgtEl>
                                          <p:spTgt spid="6"/>
                                        </p:tgtEl>
                                        <p:attrNameLst>
                                          <p:attrName>ppt_x</p:attrName>
                                        </p:attrNameLst>
                                      </p:cBhvr>
                                      <p:tavLst>
                                        <p:tav tm="0">
                                          <p:val>
                                            <p:strVal val="1+#ppt_w/2"/>
                                          </p:val>
                                        </p:tav>
                                        <p:tav tm="100000">
                                          <p:val>
                                            <p:strVal val="#ppt_x"/>
                                          </p:val>
                                        </p:tav>
                                      </p:tavLst>
                                    </p:anim>
                                    <p:anim calcmode="lin" valueType="num">
                                      <p:cBhvr additive="base">
                                        <p:cTn id="116" dur="4500" fill="hold"/>
                                        <p:tgtEl>
                                          <p:spTgt spid="6"/>
                                        </p:tgtEl>
                                        <p:attrNameLst>
                                          <p:attrName>ppt_y</p:attrName>
                                        </p:attrNameLst>
                                      </p:cBhvr>
                                      <p:tavLst>
                                        <p:tav tm="0">
                                          <p:val>
                                            <p:strVal val="#ppt_y"/>
                                          </p:val>
                                        </p:tav>
                                        <p:tav tm="100000">
                                          <p:val>
                                            <p:strVal val="#ppt_y"/>
                                          </p:val>
                                        </p:tav>
                                      </p:tavLst>
                                    </p:anim>
                                  </p:childTnLst>
                                </p:cTn>
                              </p:par>
                              <p:par>
                                <p:cTn id="117" presetID="19" presetClass="entr" presetSubtype="5" fill="hold" grpId="1" nodeType="withEffect">
                                  <p:stCondLst>
                                    <p:cond delay="0"/>
                                  </p:stCondLst>
                                  <p:childTnLst>
                                    <p:set>
                                      <p:cBhvr>
                                        <p:cTn id="118" dur="1" fill="hold">
                                          <p:stCondLst>
                                            <p:cond delay="0"/>
                                          </p:stCondLst>
                                        </p:cTn>
                                        <p:tgtEl>
                                          <p:spTgt spid="6"/>
                                        </p:tgtEl>
                                        <p:attrNameLst>
                                          <p:attrName>style.visibility</p:attrName>
                                        </p:attrNameLst>
                                      </p:cBhvr>
                                      <p:to>
                                        <p:strVal val="visible"/>
                                      </p:to>
                                    </p:set>
                                    <p:anim calcmode="lin" valueType="num">
                                      <p:cBhvr>
                                        <p:cTn id="119" dur="4500" fill="hold"/>
                                        <p:tgtEl>
                                          <p:spTgt spid="6"/>
                                        </p:tgtEl>
                                        <p:attrNameLst>
                                          <p:attrName>ppt_w</p:attrName>
                                        </p:attrNameLst>
                                      </p:cBhvr>
                                      <p:tavLst>
                                        <p:tav tm="0">
                                          <p:val>
                                            <p:strVal val="#ppt_w"/>
                                          </p:val>
                                        </p:tav>
                                        <p:tav tm="100000">
                                          <p:val>
                                            <p:strVal val="#ppt_w"/>
                                          </p:val>
                                        </p:tav>
                                      </p:tavLst>
                                    </p:anim>
                                    <p:anim calcmode="lin" valueType="num">
                                      <p:cBhvr>
                                        <p:cTn id="120" dur="4500" fill="hold"/>
                                        <p:tgtEl>
                                          <p:spTgt spid="6"/>
                                        </p:tgtEl>
                                        <p:attrNameLst>
                                          <p:attrName>ppt_h</p:attrName>
                                        </p:attrNameLst>
                                      </p:cBhvr>
                                      <p:tavLst>
                                        <p:tav tm="0" fmla="#ppt_h*sin(2.5*pi*$)">
                                          <p:val>
                                            <p:fltVal val="0"/>
                                          </p:val>
                                        </p:tav>
                                        <p:tav tm="100000">
                                          <p:val>
                                            <p:fltVal val="1"/>
                                          </p:val>
                                        </p:tav>
                                      </p:tavLst>
                                    </p:anim>
                                  </p:childTnLst>
                                </p:cTn>
                              </p:par>
                              <p:par>
                                <p:cTn id="121" presetID="8" presetClass="emph" presetSubtype="0" repeatCount="indefinite" fill="hold" grpId="2" nodeType="withEffect">
                                  <p:stCondLst>
                                    <p:cond delay="0"/>
                                  </p:stCondLst>
                                  <p:childTnLst>
                                    <p:animRot by="21600000">
                                      <p:cBhvr>
                                        <p:cTn id="122" dur="4500" fill="hold"/>
                                        <p:tgtEl>
                                          <p:spTgt spid="6"/>
                                        </p:tgtEl>
                                        <p:attrNameLst>
                                          <p:attrName>r</p:attrName>
                                        </p:attrNameLst>
                                      </p:cBhvr>
                                    </p:animRot>
                                  </p:childTnLst>
                                </p:cTn>
                              </p:par>
                              <p:par>
                                <p:cTn id="123" presetID="2" presetClass="exit" presetSubtype="2" fill="hold" grpId="3" nodeType="withEffect">
                                  <p:stCondLst>
                                    <p:cond delay="0"/>
                                  </p:stCondLst>
                                  <p:childTnLst>
                                    <p:anim calcmode="lin" valueType="num">
                                      <p:cBhvr additive="base">
                                        <p:cTn id="124" dur="4500"/>
                                        <p:tgtEl>
                                          <p:spTgt spid="6"/>
                                        </p:tgtEl>
                                        <p:attrNameLst>
                                          <p:attrName>ppt_x</p:attrName>
                                        </p:attrNameLst>
                                      </p:cBhvr>
                                      <p:tavLst>
                                        <p:tav tm="0">
                                          <p:val>
                                            <p:strVal val="ppt_x"/>
                                          </p:val>
                                        </p:tav>
                                        <p:tav tm="100000">
                                          <p:val>
                                            <p:strVal val="1+ppt_w/2"/>
                                          </p:val>
                                        </p:tav>
                                      </p:tavLst>
                                    </p:anim>
                                    <p:anim calcmode="lin" valueType="num">
                                      <p:cBhvr additive="base">
                                        <p:cTn id="125" dur="4500"/>
                                        <p:tgtEl>
                                          <p:spTgt spid="6"/>
                                        </p:tgtEl>
                                        <p:attrNameLst>
                                          <p:attrName>ppt_y</p:attrName>
                                        </p:attrNameLst>
                                      </p:cBhvr>
                                      <p:tavLst>
                                        <p:tav tm="0">
                                          <p:val>
                                            <p:strVal val="ppt_y"/>
                                          </p:val>
                                        </p:tav>
                                        <p:tav tm="100000">
                                          <p:val>
                                            <p:strVal val="ppt_y"/>
                                          </p:val>
                                        </p:tav>
                                      </p:tavLst>
                                    </p:anim>
                                    <p:set>
                                      <p:cBhvr>
                                        <p:cTn id="126" dur="1" fill="hold">
                                          <p:stCondLst>
                                            <p:cond delay="4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4" grpId="0" animBg="1"/>
      <p:bldP spid="4" grpId="1" animBg="1"/>
      <p:bldP spid="4" grpId="2" animBg="1"/>
      <p:bldP spid="4" grpId="3" animBg="1"/>
      <p:bldP spid="2" grpId="0" animBg="1"/>
      <p:bldP spid="2" grpId="1" animBg="1"/>
      <p:bldP spid="2" grpId="2" animBg="1"/>
      <p:bldP spid="2" grpId="3" animBg="1"/>
      <p:bldP spid="3" grpId="0" animBg="1"/>
      <p:bldP spid="3" grpId="1" animBg="1"/>
      <p:bldP spid="3" grpId="2" animBg="1"/>
      <p:bldP spid="3"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descr="Diapositiva26.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sp>
        <p:nvSpPr>
          <p:cNvPr id="11" name="Forma libre 5"/>
          <p:cNvSpPr/>
          <p:nvPr/>
        </p:nvSpPr>
        <p:spPr>
          <a:xfrm rot="18301193">
            <a:off x="4813073" y="331130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5"/>
          <p:cNvSpPr/>
          <p:nvPr/>
        </p:nvSpPr>
        <p:spPr>
          <a:xfrm rot="3298807" flipH="1">
            <a:off x="2001027" y="3244046"/>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5"/>
          <p:cNvSpPr/>
          <p:nvPr/>
        </p:nvSpPr>
        <p:spPr>
          <a:xfrm rot="18301193">
            <a:off x="5612659" y="328489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5"/>
          <p:cNvSpPr/>
          <p:nvPr/>
        </p:nvSpPr>
        <p:spPr>
          <a:xfrm rot="3298807" flipH="1">
            <a:off x="1131221" y="3223378"/>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5"/>
          <p:cNvSpPr/>
          <p:nvPr/>
        </p:nvSpPr>
        <p:spPr>
          <a:xfrm rot="3298807" flipH="1">
            <a:off x="267127" y="328489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5"/>
          <p:cNvSpPr/>
          <p:nvPr/>
        </p:nvSpPr>
        <p:spPr>
          <a:xfrm rot="14175917" flipH="1">
            <a:off x="4855619" y="69926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5000">
                <a:srgbClr val="008080"/>
              </a:gs>
              <a:gs pos="35000">
                <a:srgbClr val="FF6600"/>
              </a:gs>
              <a:gs pos="14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5"/>
          <p:cNvSpPr/>
          <p:nvPr/>
        </p:nvSpPr>
        <p:spPr>
          <a:xfrm rot="18301193">
            <a:off x="6476754" y="3175782"/>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5"/>
          <p:cNvSpPr/>
          <p:nvPr/>
        </p:nvSpPr>
        <p:spPr>
          <a:xfrm rot="14175917" flipH="1">
            <a:off x="5647614" y="666080"/>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5"/>
          <p:cNvSpPr/>
          <p:nvPr/>
        </p:nvSpPr>
        <p:spPr>
          <a:xfrm rot="14175917" flipH="1">
            <a:off x="6486998" y="69926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5"/>
          <p:cNvSpPr/>
          <p:nvPr/>
        </p:nvSpPr>
        <p:spPr>
          <a:xfrm rot="7424083">
            <a:off x="1998316" y="722943"/>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5"/>
          <p:cNvSpPr/>
          <p:nvPr/>
        </p:nvSpPr>
        <p:spPr>
          <a:xfrm rot="7424083">
            <a:off x="1272529" y="666081"/>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5"/>
          <p:cNvSpPr/>
          <p:nvPr/>
        </p:nvSpPr>
        <p:spPr>
          <a:xfrm rot="7424083">
            <a:off x="264417" y="73342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3 Forma libre"/>
          <p:cNvSpPr/>
          <p:nvPr/>
        </p:nvSpPr>
        <p:spPr>
          <a:xfrm rot="10800000">
            <a:off x="-1" y="5717006"/>
            <a:ext cx="9185059"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5000">
                <a:schemeClr val="accent4">
                  <a:lumMod val="50000"/>
                </a:schemeClr>
              </a:gs>
              <a:gs pos="8000">
                <a:srgbClr val="E0BFFB">
                  <a:lumMod val="0"/>
                  <a:lumOff val="100000"/>
                </a:srgbClr>
              </a:gs>
              <a:gs pos="39000">
                <a:schemeClr val="accent6">
                  <a:lumMod val="75000"/>
                </a:schemeClr>
              </a:gs>
              <a:gs pos="79000">
                <a:srgbClr val="00206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Forma libre"/>
          <p:cNvSpPr/>
          <p:nvPr/>
        </p:nvSpPr>
        <p:spPr>
          <a:xfrm>
            <a:off x="-8092" y="-29676"/>
            <a:ext cx="9137655"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5000">
                <a:schemeClr val="accent4">
                  <a:lumMod val="50000"/>
                </a:schemeClr>
              </a:gs>
              <a:gs pos="8000">
                <a:srgbClr val="E0BFFB">
                  <a:lumMod val="0"/>
                  <a:lumOff val="100000"/>
                </a:srgbClr>
              </a:gs>
              <a:gs pos="39000">
                <a:schemeClr val="accent6">
                  <a:lumMod val="75000"/>
                </a:schemeClr>
              </a:gs>
              <a:gs pos="79000">
                <a:srgbClr val="002060">
                  <a:lumMod val="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053267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4000" fill="hold"/>
                                        <p:tgtEl>
                                          <p:spTgt spid="9"/>
                                        </p:tgtEl>
                                        <p:attrNameLst>
                                          <p:attrName>ppt_x</p:attrName>
                                        </p:attrNameLst>
                                      </p:cBhvr>
                                      <p:tavLst>
                                        <p:tav tm="0">
                                          <p:val>
                                            <p:strVal val="1+#ppt_w/2"/>
                                          </p:val>
                                        </p:tav>
                                        <p:tav tm="100000">
                                          <p:val>
                                            <p:strVal val="#ppt_x"/>
                                          </p:val>
                                        </p:tav>
                                      </p:tavLst>
                                    </p:anim>
                                    <p:anim calcmode="lin" valueType="num">
                                      <p:cBhvr additive="base">
                                        <p:cTn id="11" dur="4000" fill="hold"/>
                                        <p:tgtEl>
                                          <p:spTgt spid="9"/>
                                        </p:tgtEl>
                                        <p:attrNameLst>
                                          <p:attrName>ppt_y</p:attrName>
                                        </p:attrNameLst>
                                      </p:cBhvr>
                                      <p:tavLst>
                                        <p:tav tm="0">
                                          <p:val>
                                            <p:strVal val="#ppt_y"/>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4000" fill="hold"/>
                                        <p:tgtEl>
                                          <p:spTgt spid="9"/>
                                        </p:tgtEl>
                                        <p:attrNameLst>
                                          <p:attrName>r</p:attrName>
                                        </p:attrNameLst>
                                      </p:cBhvr>
                                    </p:animRot>
                                  </p:childTnLst>
                                </p:cTn>
                              </p:par>
                              <p:par>
                                <p:cTn id="14" presetID="2" presetClass="exit" presetSubtype="2" fill="hold" grpId="2" nodeType="withEffect">
                                  <p:stCondLst>
                                    <p:cond delay="0"/>
                                  </p:stCondLst>
                                  <p:childTnLst>
                                    <p:anim calcmode="lin" valueType="num">
                                      <p:cBhvr additive="base">
                                        <p:cTn id="15" dur="4000"/>
                                        <p:tgtEl>
                                          <p:spTgt spid="9"/>
                                        </p:tgtEl>
                                        <p:attrNameLst>
                                          <p:attrName>ppt_x</p:attrName>
                                        </p:attrNameLst>
                                      </p:cBhvr>
                                      <p:tavLst>
                                        <p:tav tm="0">
                                          <p:val>
                                            <p:strVal val="ppt_x"/>
                                          </p:val>
                                        </p:tav>
                                        <p:tav tm="100000">
                                          <p:val>
                                            <p:strVal val="1+ppt_w/2"/>
                                          </p:val>
                                        </p:tav>
                                      </p:tavLst>
                                    </p:anim>
                                    <p:anim calcmode="lin" valueType="num">
                                      <p:cBhvr additive="base">
                                        <p:cTn id="16" dur="4000"/>
                                        <p:tgtEl>
                                          <p:spTgt spid="9"/>
                                        </p:tgtEl>
                                        <p:attrNameLst>
                                          <p:attrName>ppt_y</p:attrName>
                                        </p:attrNameLst>
                                      </p:cBhvr>
                                      <p:tavLst>
                                        <p:tav tm="0">
                                          <p:val>
                                            <p:strVal val="ppt_y"/>
                                          </p:val>
                                        </p:tav>
                                        <p:tav tm="100000">
                                          <p:val>
                                            <p:strVal val="ppt_y"/>
                                          </p:val>
                                        </p:tav>
                                      </p:tavLst>
                                    </p:anim>
                                    <p:set>
                                      <p:cBhvr>
                                        <p:cTn id="17" dur="1" fill="hold">
                                          <p:stCondLst>
                                            <p:cond delay="3999"/>
                                          </p:stCondLst>
                                        </p:cTn>
                                        <p:tgtEl>
                                          <p:spTgt spid="9"/>
                                        </p:tgtEl>
                                        <p:attrNameLst>
                                          <p:attrName>style.visibility</p:attrName>
                                        </p:attrNameLst>
                                      </p:cBhvr>
                                      <p:to>
                                        <p:strVal val="hidden"/>
                                      </p:to>
                                    </p:set>
                                  </p:childTnLst>
                                </p:cTn>
                              </p:par>
                              <p:par>
                                <p:cTn id="18" presetID="2" presetClass="entr" presetSubtype="8"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4000" fill="hold"/>
                                        <p:tgtEl>
                                          <p:spTgt spid="6"/>
                                        </p:tgtEl>
                                        <p:attrNameLst>
                                          <p:attrName>ppt_x</p:attrName>
                                        </p:attrNameLst>
                                      </p:cBhvr>
                                      <p:tavLst>
                                        <p:tav tm="0">
                                          <p:val>
                                            <p:strVal val="0-#ppt_w/2"/>
                                          </p:val>
                                        </p:tav>
                                        <p:tav tm="100000">
                                          <p:val>
                                            <p:strVal val="#ppt_x"/>
                                          </p:val>
                                        </p:tav>
                                      </p:tavLst>
                                    </p:anim>
                                    <p:anim calcmode="lin" valueType="num">
                                      <p:cBhvr additive="base">
                                        <p:cTn id="21" dur="4000" fill="hold"/>
                                        <p:tgtEl>
                                          <p:spTgt spid="6"/>
                                        </p:tgtEl>
                                        <p:attrNameLst>
                                          <p:attrName>ppt_y</p:attrName>
                                        </p:attrNameLst>
                                      </p:cBhvr>
                                      <p:tavLst>
                                        <p:tav tm="0">
                                          <p:val>
                                            <p:strVal val="#ppt_y"/>
                                          </p:val>
                                        </p:tav>
                                        <p:tav tm="100000">
                                          <p:val>
                                            <p:strVal val="#ppt_y"/>
                                          </p:val>
                                        </p:tav>
                                      </p:tavLst>
                                    </p:anim>
                                  </p:childTnLst>
                                </p:cTn>
                              </p:par>
                              <p:par>
                                <p:cTn id="22" presetID="8" presetClass="emph" presetSubtype="0" repeatCount="indefinite" fill="hold" grpId="1" nodeType="withEffect">
                                  <p:stCondLst>
                                    <p:cond delay="0"/>
                                  </p:stCondLst>
                                  <p:childTnLst>
                                    <p:animRot by="-21600000">
                                      <p:cBhvr>
                                        <p:cTn id="23" dur="4000" fill="hold"/>
                                        <p:tgtEl>
                                          <p:spTgt spid="6"/>
                                        </p:tgtEl>
                                        <p:attrNameLst>
                                          <p:attrName>r</p:attrName>
                                        </p:attrNameLst>
                                      </p:cBhvr>
                                    </p:animRot>
                                  </p:childTnLst>
                                </p:cTn>
                              </p:par>
                              <p:par>
                                <p:cTn id="24" presetID="2" presetClass="exit" presetSubtype="8" fill="hold" grpId="2" nodeType="withEffect">
                                  <p:stCondLst>
                                    <p:cond delay="0"/>
                                  </p:stCondLst>
                                  <p:childTnLst>
                                    <p:anim calcmode="lin" valueType="num">
                                      <p:cBhvr additive="base">
                                        <p:cTn id="25" dur="4000"/>
                                        <p:tgtEl>
                                          <p:spTgt spid="6"/>
                                        </p:tgtEl>
                                        <p:attrNameLst>
                                          <p:attrName>ppt_x</p:attrName>
                                        </p:attrNameLst>
                                      </p:cBhvr>
                                      <p:tavLst>
                                        <p:tav tm="0">
                                          <p:val>
                                            <p:strVal val="ppt_x"/>
                                          </p:val>
                                        </p:tav>
                                        <p:tav tm="100000">
                                          <p:val>
                                            <p:strVal val="0-ppt_w/2"/>
                                          </p:val>
                                        </p:tav>
                                      </p:tavLst>
                                    </p:anim>
                                    <p:anim calcmode="lin" valueType="num">
                                      <p:cBhvr additive="base">
                                        <p:cTn id="26" dur="4000"/>
                                        <p:tgtEl>
                                          <p:spTgt spid="6"/>
                                        </p:tgtEl>
                                        <p:attrNameLst>
                                          <p:attrName>ppt_y</p:attrName>
                                        </p:attrNameLst>
                                      </p:cBhvr>
                                      <p:tavLst>
                                        <p:tav tm="0">
                                          <p:val>
                                            <p:strVal val="ppt_y"/>
                                          </p:val>
                                        </p:tav>
                                        <p:tav tm="100000">
                                          <p:val>
                                            <p:strVal val="ppt_y"/>
                                          </p:val>
                                        </p:tav>
                                      </p:tavLst>
                                    </p:anim>
                                    <p:set>
                                      <p:cBhvr>
                                        <p:cTn id="27" dur="1" fill="hold">
                                          <p:stCondLst>
                                            <p:cond delay="3999"/>
                                          </p:stCondLst>
                                        </p:cTn>
                                        <p:tgtEl>
                                          <p:spTgt spid="6"/>
                                        </p:tgtEl>
                                        <p:attrNameLst>
                                          <p:attrName>style.visibility</p:attrName>
                                        </p:attrNameLst>
                                      </p:cBhvr>
                                      <p:to>
                                        <p:strVal val="hidden"/>
                                      </p:to>
                                    </p:set>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4000" fill="hold"/>
                                        <p:tgtEl>
                                          <p:spTgt spid="10"/>
                                        </p:tgtEl>
                                        <p:attrNameLst>
                                          <p:attrName>ppt_x</p:attrName>
                                        </p:attrNameLst>
                                      </p:cBhvr>
                                      <p:tavLst>
                                        <p:tav tm="0">
                                          <p:val>
                                            <p:strVal val="0-#ppt_w/2"/>
                                          </p:val>
                                        </p:tav>
                                        <p:tav tm="100000">
                                          <p:val>
                                            <p:strVal val="#ppt_x"/>
                                          </p:val>
                                        </p:tav>
                                      </p:tavLst>
                                    </p:anim>
                                    <p:anim calcmode="lin" valueType="num">
                                      <p:cBhvr additive="base">
                                        <p:cTn id="31" dur="4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repeatCount="indefinite" fill="hold" grpId="1" nodeType="withEffect">
                                  <p:stCondLst>
                                    <p:cond delay="0"/>
                                  </p:stCondLst>
                                  <p:childTnLst>
                                    <p:animRot by="-21600000">
                                      <p:cBhvr>
                                        <p:cTn id="33" dur="4000" fill="hold"/>
                                        <p:tgtEl>
                                          <p:spTgt spid="10"/>
                                        </p:tgtEl>
                                        <p:attrNameLst>
                                          <p:attrName>r</p:attrName>
                                        </p:attrNameLst>
                                      </p:cBhvr>
                                    </p:animRot>
                                  </p:childTnLst>
                                </p:cTn>
                              </p:par>
                              <p:par>
                                <p:cTn id="34" presetID="2" presetClass="exit" presetSubtype="8" fill="hold" grpId="2" nodeType="withEffect">
                                  <p:stCondLst>
                                    <p:cond delay="0"/>
                                  </p:stCondLst>
                                  <p:childTnLst>
                                    <p:anim calcmode="lin" valueType="num">
                                      <p:cBhvr additive="base">
                                        <p:cTn id="35" dur="4000"/>
                                        <p:tgtEl>
                                          <p:spTgt spid="10"/>
                                        </p:tgtEl>
                                        <p:attrNameLst>
                                          <p:attrName>ppt_x</p:attrName>
                                        </p:attrNameLst>
                                      </p:cBhvr>
                                      <p:tavLst>
                                        <p:tav tm="0">
                                          <p:val>
                                            <p:strVal val="ppt_x"/>
                                          </p:val>
                                        </p:tav>
                                        <p:tav tm="100000">
                                          <p:val>
                                            <p:strVal val="0-ppt_w/2"/>
                                          </p:val>
                                        </p:tav>
                                      </p:tavLst>
                                    </p:anim>
                                    <p:anim calcmode="lin" valueType="num">
                                      <p:cBhvr additive="base">
                                        <p:cTn id="36" dur="4000"/>
                                        <p:tgtEl>
                                          <p:spTgt spid="10"/>
                                        </p:tgtEl>
                                        <p:attrNameLst>
                                          <p:attrName>ppt_y</p:attrName>
                                        </p:attrNameLst>
                                      </p:cBhvr>
                                      <p:tavLst>
                                        <p:tav tm="0">
                                          <p:val>
                                            <p:strVal val="ppt_y"/>
                                          </p:val>
                                        </p:tav>
                                        <p:tav tm="100000">
                                          <p:val>
                                            <p:strVal val="ppt_y"/>
                                          </p:val>
                                        </p:tav>
                                      </p:tavLst>
                                    </p:anim>
                                    <p:set>
                                      <p:cBhvr>
                                        <p:cTn id="37" dur="1" fill="hold">
                                          <p:stCondLst>
                                            <p:cond delay="3999"/>
                                          </p:stCondLst>
                                        </p:cTn>
                                        <p:tgtEl>
                                          <p:spTgt spid="10"/>
                                        </p:tgtEl>
                                        <p:attrNameLst>
                                          <p:attrName>style.visibility</p:attrName>
                                        </p:attrNameLst>
                                      </p:cBhvr>
                                      <p:to>
                                        <p:strVal val="hidden"/>
                                      </p:to>
                                    </p:set>
                                  </p:childTnLst>
                                </p:cTn>
                              </p:par>
                              <p:par>
                                <p:cTn id="38" presetID="2" presetClass="entr" presetSubtype="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4000" fill="hold"/>
                                        <p:tgtEl>
                                          <p:spTgt spid="11"/>
                                        </p:tgtEl>
                                        <p:attrNameLst>
                                          <p:attrName>ppt_x</p:attrName>
                                        </p:attrNameLst>
                                      </p:cBhvr>
                                      <p:tavLst>
                                        <p:tav tm="0">
                                          <p:val>
                                            <p:strVal val="0-#ppt_w/2"/>
                                          </p:val>
                                        </p:tav>
                                        <p:tav tm="100000">
                                          <p:val>
                                            <p:strVal val="#ppt_x"/>
                                          </p:val>
                                        </p:tav>
                                      </p:tavLst>
                                    </p:anim>
                                    <p:anim calcmode="lin" valueType="num">
                                      <p:cBhvr additive="base">
                                        <p:cTn id="41" dur="4000" fill="hold"/>
                                        <p:tgtEl>
                                          <p:spTgt spid="11"/>
                                        </p:tgtEl>
                                        <p:attrNameLst>
                                          <p:attrName>ppt_y</p:attrName>
                                        </p:attrNameLst>
                                      </p:cBhvr>
                                      <p:tavLst>
                                        <p:tav tm="0">
                                          <p:val>
                                            <p:strVal val="#ppt_y"/>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4000" fill="hold"/>
                                        <p:tgtEl>
                                          <p:spTgt spid="11"/>
                                        </p:tgtEl>
                                        <p:attrNameLst>
                                          <p:attrName>r</p:attrName>
                                        </p:attrNameLst>
                                      </p:cBhvr>
                                    </p:animRot>
                                  </p:childTnLst>
                                </p:cTn>
                              </p:par>
                              <p:par>
                                <p:cTn id="44" presetID="2" presetClass="exit" presetSubtype="8" fill="hold" grpId="2" nodeType="withEffect">
                                  <p:stCondLst>
                                    <p:cond delay="0"/>
                                  </p:stCondLst>
                                  <p:childTnLst>
                                    <p:anim calcmode="lin" valueType="num">
                                      <p:cBhvr additive="base">
                                        <p:cTn id="45" dur="4000"/>
                                        <p:tgtEl>
                                          <p:spTgt spid="11"/>
                                        </p:tgtEl>
                                        <p:attrNameLst>
                                          <p:attrName>ppt_x</p:attrName>
                                        </p:attrNameLst>
                                      </p:cBhvr>
                                      <p:tavLst>
                                        <p:tav tm="0">
                                          <p:val>
                                            <p:strVal val="ppt_x"/>
                                          </p:val>
                                        </p:tav>
                                        <p:tav tm="100000">
                                          <p:val>
                                            <p:strVal val="0-ppt_w/2"/>
                                          </p:val>
                                        </p:tav>
                                      </p:tavLst>
                                    </p:anim>
                                    <p:anim calcmode="lin" valueType="num">
                                      <p:cBhvr additive="base">
                                        <p:cTn id="46" dur="4000"/>
                                        <p:tgtEl>
                                          <p:spTgt spid="11"/>
                                        </p:tgtEl>
                                        <p:attrNameLst>
                                          <p:attrName>ppt_y</p:attrName>
                                        </p:attrNameLst>
                                      </p:cBhvr>
                                      <p:tavLst>
                                        <p:tav tm="0">
                                          <p:val>
                                            <p:strVal val="ppt_y"/>
                                          </p:val>
                                        </p:tav>
                                        <p:tav tm="100000">
                                          <p:val>
                                            <p:strVal val="ppt_y"/>
                                          </p:val>
                                        </p:tav>
                                      </p:tavLst>
                                    </p:anim>
                                    <p:set>
                                      <p:cBhvr>
                                        <p:cTn id="47" dur="1" fill="hold">
                                          <p:stCondLst>
                                            <p:cond delay="3999"/>
                                          </p:stCondLst>
                                        </p:cTn>
                                        <p:tgtEl>
                                          <p:spTgt spid="11"/>
                                        </p:tgtEl>
                                        <p:attrNameLst>
                                          <p:attrName>style.visibility</p:attrName>
                                        </p:attrNameLst>
                                      </p:cBhvr>
                                      <p:to>
                                        <p:strVal val="hidden"/>
                                      </p:to>
                                    </p:set>
                                  </p:childTnLst>
                                </p:cTn>
                              </p:par>
                              <p:par>
                                <p:cTn id="48" presetID="2" presetClass="entr" presetSubtype="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4000" fill="hold"/>
                                        <p:tgtEl>
                                          <p:spTgt spid="12"/>
                                        </p:tgtEl>
                                        <p:attrNameLst>
                                          <p:attrName>ppt_x</p:attrName>
                                        </p:attrNameLst>
                                      </p:cBhvr>
                                      <p:tavLst>
                                        <p:tav tm="0">
                                          <p:val>
                                            <p:strVal val="1+#ppt_w/2"/>
                                          </p:val>
                                        </p:tav>
                                        <p:tav tm="100000">
                                          <p:val>
                                            <p:strVal val="#ppt_x"/>
                                          </p:val>
                                        </p:tav>
                                      </p:tavLst>
                                    </p:anim>
                                    <p:anim calcmode="lin" valueType="num">
                                      <p:cBhvr additive="base">
                                        <p:cTn id="51" dur="4000" fill="hold"/>
                                        <p:tgtEl>
                                          <p:spTgt spid="12"/>
                                        </p:tgtEl>
                                        <p:attrNameLst>
                                          <p:attrName>ppt_y</p:attrName>
                                        </p:attrNameLst>
                                      </p:cBhvr>
                                      <p:tavLst>
                                        <p:tav tm="0">
                                          <p:val>
                                            <p:strVal val="#ppt_y"/>
                                          </p:val>
                                        </p:tav>
                                        <p:tav tm="100000">
                                          <p:val>
                                            <p:strVal val="#ppt_y"/>
                                          </p:val>
                                        </p:tav>
                                      </p:tavLst>
                                    </p:anim>
                                  </p:childTnLst>
                                </p:cTn>
                              </p:par>
                              <p:par>
                                <p:cTn id="52" presetID="8" presetClass="emph" presetSubtype="0" repeatCount="indefinite" fill="hold" grpId="1" nodeType="withEffect">
                                  <p:stCondLst>
                                    <p:cond delay="0"/>
                                  </p:stCondLst>
                                  <p:childTnLst>
                                    <p:animRot by="21600000">
                                      <p:cBhvr>
                                        <p:cTn id="53" dur="4000" fill="hold"/>
                                        <p:tgtEl>
                                          <p:spTgt spid="12"/>
                                        </p:tgtEl>
                                        <p:attrNameLst>
                                          <p:attrName>r</p:attrName>
                                        </p:attrNameLst>
                                      </p:cBhvr>
                                    </p:animRot>
                                  </p:childTnLst>
                                </p:cTn>
                              </p:par>
                              <p:par>
                                <p:cTn id="54" presetID="2" presetClass="exit" presetSubtype="2" fill="hold" grpId="2" nodeType="withEffect">
                                  <p:stCondLst>
                                    <p:cond delay="0"/>
                                  </p:stCondLst>
                                  <p:childTnLst>
                                    <p:anim calcmode="lin" valueType="num">
                                      <p:cBhvr additive="base">
                                        <p:cTn id="55" dur="4000"/>
                                        <p:tgtEl>
                                          <p:spTgt spid="12"/>
                                        </p:tgtEl>
                                        <p:attrNameLst>
                                          <p:attrName>ppt_x</p:attrName>
                                        </p:attrNameLst>
                                      </p:cBhvr>
                                      <p:tavLst>
                                        <p:tav tm="0">
                                          <p:val>
                                            <p:strVal val="ppt_x"/>
                                          </p:val>
                                        </p:tav>
                                        <p:tav tm="100000">
                                          <p:val>
                                            <p:strVal val="1+ppt_w/2"/>
                                          </p:val>
                                        </p:tav>
                                      </p:tavLst>
                                    </p:anim>
                                    <p:anim calcmode="lin" valueType="num">
                                      <p:cBhvr additive="base">
                                        <p:cTn id="56" dur="4000"/>
                                        <p:tgtEl>
                                          <p:spTgt spid="12"/>
                                        </p:tgtEl>
                                        <p:attrNameLst>
                                          <p:attrName>ppt_y</p:attrName>
                                        </p:attrNameLst>
                                      </p:cBhvr>
                                      <p:tavLst>
                                        <p:tav tm="0">
                                          <p:val>
                                            <p:strVal val="ppt_y"/>
                                          </p:val>
                                        </p:tav>
                                        <p:tav tm="100000">
                                          <p:val>
                                            <p:strVal val="ppt_y"/>
                                          </p:val>
                                        </p:tav>
                                      </p:tavLst>
                                    </p:anim>
                                    <p:set>
                                      <p:cBhvr>
                                        <p:cTn id="57" dur="1" fill="hold">
                                          <p:stCondLst>
                                            <p:cond delay="3999"/>
                                          </p:stCondLst>
                                        </p:cTn>
                                        <p:tgtEl>
                                          <p:spTgt spid="12"/>
                                        </p:tgtEl>
                                        <p:attrNameLst>
                                          <p:attrName>style.visibility</p:attrName>
                                        </p:attrNameLst>
                                      </p:cBhvr>
                                      <p:to>
                                        <p:strVal val="hidden"/>
                                      </p:to>
                                    </p:set>
                                  </p:childTnLst>
                                </p:cTn>
                              </p:par>
                              <p:par>
                                <p:cTn id="58" presetID="2" presetClass="entr" presetSubtype="2" fill="hold" grpId="0"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4000" fill="hold"/>
                                        <p:tgtEl>
                                          <p:spTgt spid="13"/>
                                        </p:tgtEl>
                                        <p:attrNameLst>
                                          <p:attrName>ppt_x</p:attrName>
                                        </p:attrNameLst>
                                      </p:cBhvr>
                                      <p:tavLst>
                                        <p:tav tm="0">
                                          <p:val>
                                            <p:strVal val="1+#ppt_w/2"/>
                                          </p:val>
                                        </p:tav>
                                        <p:tav tm="100000">
                                          <p:val>
                                            <p:strVal val="#ppt_x"/>
                                          </p:val>
                                        </p:tav>
                                      </p:tavLst>
                                    </p:anim>
                                    <p:anim calcmode="lin" valueType="num">
                                      <p:cBhvr additive="base">
                                        <p:cTn id="61" dur="4000" fill="hold"/>
                                        <p:tgtEl>
                                          <p:spTgt spid="13"/>
                                        </p:tgtEl>
                                        <p:attrNameLst>
                                          <p:attrName>ppt_y</p:attrName>
                                        </p:attrNameLst>
                                      </p:cBhvr>
                                      <p:tavLst>
                                        <p:tav tm="0">
                                          <p:val>
                                            <p:strVal val="#ppt_y"/>
                                          </p:val>
                                        </p:tav>
                                        <p:tav tm="100000">
                                          <p:val>
                                            <p:strVal val="#ppt_y"/>
                                          </p:val>
                                        </p:tav>
                                      </p:tavLst>
                                    </p:anim>
                                  </p:childTnLst>
                                </p:cTn>
                              </p:par>
                              <p:par>
                                <p:cTn id="62" presetID="8" presetClass="emph" presetSubtype="0" repeatCount="indefinite" fill="hold" grpId="1" nodeType="withEffect">
                                  <p:stCondLst>
                                    <p:cond delay="0"/>
                                  </p:stCondLst>
                                  <p:childTnLst>
                                    <p:animRot by="21600000">
                                      <p:cBhvr>
                                        <p:cTn id="63" dur="4000" fill="hold"/>
                                        <p:tgtEl>
                                          <p:spTgt spid="13"/>
                                        </p:tgtEl>
                                        <p:attrNameLst>
                                          <p:attrName>r</p:attrName>
                                        </p:attrNameLst>
                                      </p:cBhvr>
                                    </p:animRot>
                                  </p:childTnLst>
                                </p:cTn>
                              </p:par>
                              <p:par>
                                <p:cTn id="64" presetID="2" presetClass="exit" presetSubtype="2" fill="hold" grpId="2" nodeType="withEffect">
                                  <p:stCondLst>
                                    <p:cond delay="0"/>
                                  </p:stCondLst>
                                  <p:childTnLst>
                                    <p:anim calcmode="lin" valueType="num">
                                      <p:cBhvr additive="base">
                                        <p:cTn id="65" dur="4000"/>
                                        <p:tgtEl>
                                          <p:spTgt spid="13"/>
                                        </p:tgtEl>
                                        <p:attrNameLst>
                                          <p:attrName>ppt_x</p:attrName>
                                        </p:attrNameLst>
                                      </p:cBhvr>
                                      <p:tavLst>
                                        <p:tav tm="0">
                                          <p:val>
                                            <p:strVal val="ppt_x"/>
                                          </p:val>
                                        </p:tav>
                                        <p:tav tm="100000">
                                          <p:val>
                                            <p:strVal val="1+ppt_w/2"/>
                                          </p:val>
                                        </p:tav>
                                      </p:tavLst>
                                    </p:anim>
                                    <p:anim calcmode="lin" valueType="num">
                                      <p:cBhvr additive="base">
                                        <p:cTn id="66" dur="4000"/>
                                        <p:tgtEl>
                                          <p:spTgt spid="13"/>
                                        </p:tgtEl>
                                        <p:attrNameLst>
                                          <p:attrName>ppt_y</p:attrName>
                                        </p:attrNameLst>
                                      </p:cBhvr>
                                      <p:tavLst>
                                        <p:tav tm="0">
                                          <p:val>
                                            <p:strVal val="ppt_y"/>
                                          </p:val>
                                        </p:tav>
                                        <p:tav tm="100000">
                                          <p:val>
                                            <p:strVal val="ppt_y"/>
                                          </p:val>
                                        </p:tav>
                                      </p:tavLst>
                                    </p:anim>
                                    <p:set>
                                      <p:cBhvr>
                                        <p:cTn id="67" dur="1" fill="hold">
                                          <p:stCondLst>
                                            <p:cond delay="3999"/>
                                          </p:stCondLst>
                                        </p:cTn>
                                        <p:tgtEl>
                                          <p:spTgt spid="13"/>
                                        </p:tgtEl>
                                        <p:attrNameLst>
                                          <p:attrName>style.visibility</p:attrName>
                                        </p:attrNameLst>
                                      </p:cBhvr>
                                      <p:to>
                                        <p:strVal val="hidden"/>
                                      </p:to>
                                    </p:set>
                                  </p:childTnLst>
                                </p:cTn>
                              </p:par>
                              <p:par>
                                <p:cTn id="68" presetID="2" presetClass="entr" presetSubtype="8"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4000" fill="hold"/>
                                        <p:tgtEl>
                                          <p:spTgt spid="14"/>
                                        </p:tgtEl>
                                        <p:attrNameLst>
                                          <p:attrName>ppt_x</p:attrName>
                                        </p:attrNameLst>
                                      </p:cBhvr>
                                      <p:tavLst>
                                        <p:tav tm="0">
                                          <p:val>
                                            <p:strVal val="0-#ppt_w/2"/>
                                          </p:val>
                                        </p:tav>
                                        <p:tav tm="100000">
                                          <p:val>
                                            <p:strVal val="#ppt_x"/>
                                          </p:val>
                                        </p:tav>
                                      </p:tavLst>
                                    </p:anim>
                                    <p:anim calcmode="lin" valueType="num">
                                      <p:cBhvr additive="base">
                                        <p:cTn id="71" dur="4000" fill="hold"/>
                                        <p:tgtEl>
                                          <p:spTgt spid="14"/>
                                        </p:tgtEl>
                                        <p:attrNameLst>
                                          <p:attrName>ppt_y</p:attrName>
                                        </p:attrNameLst>
                                      </p:cBhvr>
                                      <p:tavLst>
                                        <p:tav tm="0">
                                          <p:val>
                                            <p:strVal val="#ppt_y"/>
                                          </p:val>
                                        </p:tav>
                                        <p:tav tm="100000">
                                          <p:val>
                                            <p:strVal val="#ppt_y"/>
                                          </p:val>
                                        </p:tav>
                                      </p:tavLst>
                                    </p:anim>
                                  </p:childTnLst>
                                </p:cTn>
                              </p:par>
                              <p:par>
                                <p:cTn id="72" presetID="8" presetClass="emph" presetSubtype="0" repeatCount="indefinite" fill="hold" grpId="1" nodeType="withEffect">
                                  <p:stCondLst>
                                    <p:cond delay="0"/>
                                  </p:stCondLst>
                                  <p:childTnLst>
                                    <p:animRot by="21600000">
                                      <p:cBhvr>
                                        <p:cTn id="73" dur="4000" fill="hold"/>
                                        <p:tgtEl>
                                          <p:spTgt spid="14"/>
                                        </p:tgtEl>
                                        <p:attrNameLst>
                                          <p:attrName>r</p:attrName>
                                        </p:attrNameLst>
                                      </p:cBhvr>
                                    </p:animRot>
                                  </p:childTnLst>
                                </p:cTn>
                              </p:par>
                              <p:par>
                                <p:cTn id="74" presetID="2" presetClass="exit" presetSubtype="8" fill="hold" grpId="2" nodeType="withEffect">
                                  <p:stCondLst>
                                    <p:cond delay="0"/>
                                  </p:stCondLst>
                                  <p:childTnLst>
                                    <p:anim calcmode="lin" valueType="num">
                                      <p:cBhvr additive="base">
                                        <p:cTn id="75" dur="4000"/>
                                        <p:tgtEl>
                                          <p:spTgt spid="14"/>
                                        </p:tgtEl>
                                        <p:attrNameLst>
                                          <p:attrName>ppt_x</p:attrName>
                                        </p:attrNameLst>
                                      </p:cBhvr>
                                      <p:tavLst>
                                        <p:tav tm="0">
                                          <p:val>
                                            <p:strVal val="ppt_x"/>
                                          </p:val>
                                        </p:tav>
                                        <p:tav tm="100000">
                                          <p:val>
                                            <p:strVal val="0-ppt_w/2"/>
                                          </p:val>
                                        </p:tav>
                                      </p:tavLst>
                                    </p:anim>
                                    <p:anim calcmode="lin" valueType="num">
                                      <p:cBhvr additive="base">
                                        <p:cTn id="76" dur="4000"/>
                                        <p:tgtEl>
                                          <p:spTgt spid="14"/>
                                        </p:tgtEl>
                                        <p:attrNameLst>
                                          <p:attrName>ppt_y</p:attrName>
                                        </p:attrNameLst>
                                      </p:cBhvr>
                                      <p:tavLst>
                                        <p:tav tm="0">
                                          <p:val>
                                            <p:strVal val="ppt_y"/>
                                          </p:val>
                                        </p:tav>
                                        <p:tav tm="100000">
                                          <p:val>
                                            <p:strVal val="ppt_y"/>
                                          </p:val>
                                        </p:tav>
                                      </p:tavLst>
                                    </p:anim>
                                    <p:set>
                                      <p:cBhvr>
                                        <p:cTn id="77" dur="1" fill="hold">
                                          <p:stCondLst>
                                            <p:cond delay="3999"/>
                                          </p:stCondLst>
                                        </p:cTn>
                                        <p:tgtEl>
                                          <p:spTgt spid="14"/>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 calcmode="lin" valueType="num">
                                      <p:cBhvr additive="base">
                                        <p:cTn id="80" dur="4000" fill="hold"/>
                                        <p:tgtEl>
                                          <p:spTgt spid="15"/>
                                        </p:tgtEl>
                                        <p:attrNameLst>
                                          <p:attrName>ppt_x</p:attrName>
                                        </p:attrNameLst>
                                      </p:cBhvr>
                                      <p:tavLst>
                                        <p:tav tm="0">
                                          <p:val>
                                            <p:strVal val="0-#ppt_w/2"/>
                                          </p:val>
                                        </p:tav>
                                        <p:tav tm="100000">
                                          <p:val>
                                            <p:strVal val="#ppt_x"/>
                                          </p:val>
                                        </p:tav>
                                      </p:tavLst>
                                    </p:anim>
                                    <p:anim calcmode="lin" valueType="num">
                                      <p:cBhvr additive="base">
                                        <p:cTn id="81" dur="4000" fill="hold"/>
                                        <p:tgtEl>
                                          <p:spTgt spid="15"/>
                                        </p:tgtEl>
                                        <p:attrNameLst>
                                          <p:attrName>ppt_y</p:attrName>
                                        </p:attrNameLst>
                                      </p:cBhvr>
                                      <p:tavLst>
                                        <p:tav tm="0">
                                          <p:val>
                                            <p:strVal val="#ppt_y"/>
                                          </p:val>
                                        </p:tav>
                                        <p:tav tm="100000">
                                          <p:val>
                                            <p:strVal val="#ppt_y"/>
                                          </p:val>
                                        </p:tav>
                                      </p:tavLst>
                                    </p:anim>
                                  </p:childTnLst>
                                </p:cTn>
                              </p:par>
                              <p:par>
                                <p:cTn id="82" presetID="8" presetClass="emph" presetSubtype="0" repeatCount="indefinite" fill="hold" grpId="1" nodeType="withEffect">
                                  <p:stCondLst>
                                    <p:cond delay="0"/>
                                  </p:stCondLst>
                                  <p:childTnLst>
                                    <p:animRot by="21600000">
                                      <p:cBhvr>
                                        <p:cTn id="83" dur="4000" fill="hold"/>
                                        <p:tgtEl>
                                          <p:spTgt spid="15"/>
                                        </p:tgtEl>
                                        <p:attrNameLst>
                                          <p:attrName>r</p:attrName>
                                        </p:attrNameLst>
                                      </p:cBhvr>
                                    </p:animRot>
                                  </p:childTnLst>
                                </p:cTn>
                              </p:par>
                              <p:par>
                                <p:cTn id="84" presetID="2" presetClass="exit" presetSubtype="8" fill="hold" grpId="2" nodeType="withEffect">
                                  <p:stCondLst>
                                    <p:cond delay="0"/>
                                  </p:stCondLst>
                                  <p:childTnLst>
                                    <p:anim calcmode="lin" valueType="num">
                                      <p:cBhvr additive="base">
                                        <p:cTn id="85" dur="4000"/>
                                        <p:tgtEl>
                                          <p:spTgt spid="15"/>
                                        </p:tgtEl>
                                        <p:attrNameLst>
                                          <p:attrName>ppt_x</p:attrName>
                                        </p:attrNameLst>
                                      </p:cBhvr>
                                      <p:tavLst>
                                        <p:tav tm="0">
                                          <p:val>
                                            <p:strVal val="ppt_x"/>
                                          </p:val>
                                        </p:tav>
                                        <p:tav tm="100000">
                                          <p:val>
                                            <p:strVal val="0-ppt_w/2"/>
                                          </p:val>
                                        </p:tav>
                                      </p:tavLst>
                                    </p:anim>
                                    <p:anim calcmode="lin" valueType="num">
                                      <p:cBhvr additive="base">
                                        <p:cTn id="86" dur="4000"/>
                                        <p:tgtEl>
                                          <p:spTgt spid="15"/>
                                        </p:tgtEl>
                                        <p:attrNameLst>
                                          <p:attrName>ppt_y</p:attrName>
                                        </p:attrNameLst>
                                      </p:cBhvr>
                                      <p:tavLst>
                                        <p:tav tm="0">
                                          <p:val>
                                            <p:strVal val="ppt_y"/>
                                          </p:val>
                                        </p:tav>
                                        <p:tav tm="100000">
                                          <p:val>
                                            <p:strVal val="ppt_y"/>
                                          </p:val>
                                        </p:tav>
                                      </p:tavLst>
                                    </p:anim>
                                    <p:set>
                                      <p:cBhvr>
                                        <p:cTn id="87" dur="1" fill="hold">
                                          <p:stCondLst>
                                            <p:cond delay="3999"/>
                                          </p:stCondLst>
                                        </p:cTn>
                                        <p:tgtEl>
                                          <p:spTgt spid="15"/>
                                        </p:tgtEl>
                                        <p:attrNameLst>
                                          <p:attrName>style.visibility</p:attrName>
                                        </p:attrNameLst>
                                      </p:cBhvr>
                                      <p:to>
                                        <p:strVal val="hidden"/>
                                      </p:to>
                                    </p:set>
                                  </p:childTnLst>
                                </p:cTn>
                              </p:par>
                              <p:par>
                                <p:cTn id="88" presetID="2" presetClass="entr" presetSubtype="8" fill="hold" grpId="0"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4000" fill="hold"/>
                                        <p:tgtEl>
                                          <p:spTgt spid="16"/>
                                        </p:tgtEl>
                                        <p:attrNameLst>
                                          <p:attrName>ppt_x</p:attrName>
                                        </p:attrNameLst>
                                      </p:cBhvr>
                                      <p:tavLst>
                                        <p:tav tm="0">
                                          <p:val>
                                            <p:strVal val="0-#ppt_w/2"/>
                                          </p:val>
                                        </p:tav>
                                        <p:tav tm="100000">
                                          <p:val>
                                            <p:strVal val="#ppt_x"/>
                                          </p:val>
                                        </p:tav>
                                      </p:tavLst>
                                    </p:anim>
                                    <p:anim calcmode="lin" valueType="num">
                                      <p:cBhvr additive="base">
                                        <p:cTn id="91" dur="4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repeatCount="indefinite" fill="hold" grpId="1" nodeType="withEffect">
                                  <p:stCondLst>
                                    <p:cond delay="0"/>
                                  </p:stCondLst>
                                  <p:childTnLst>
                                    <p:animRot by="21600000">
                                      <p:cBhvr>
                                        <p:cTn id="93" dur="4000" fill="hold"/>
                                        <p:tgtEl>
                                          <p:spTgt spid="16"/>
                                        </p:tgtEl>
                                        <p:attrNameLst>
                                          <p:attrName>r</p:attrName>
                                        </p:attrNameLst>
                                      </p:cBhvr>
                                    </p:animRot>
                                  </p:childTnLst>
                                </p:cTn>
                              </p:par>
                              <p:par>
                                <p:cTn id="94" presetID="2" presetClass="exit" presetSubtype="8" fill="hold" grpId="2" nodeType="withEffect">
                                  <p:stCondLst>
                                    <p:cond delay="0"/>
                                  </p:stCondLst>
                                  <p:childTnLst>
                                    <p:anim calcmode="lin" valueType="num">
                                      <p:cBhvr additive="base">
                                        <p:cTn id="95" dur="4000"/>
                                        <p:tgtEl>
                                          <p:spTgt spid="16"/>
                                        </p:tgtEl>
                                        <p:attrNameLst>
                                          <p:attrName>ppt_x</p:attrName>
                                        </p:attrNameLst>
                                      </p:cBhvr>
                                      <p:tavLst>
                                        <p:tav tm="0">
                                          <p:val>
                                            <p:strVal val="ppt_x"/>
                                          </p:val>
                                        </p:tav>
                                        <p:tav tm="100000">
                                          <p:val>
                                            <p:strVal val="0-ppt_w/2"/>
                                          </p:val>
                                        </p:tav>
                                      </p:tavLst>
                                    </p:anim>
                                    <p:anim calcmode="lin" valueType="num">
                                      <p:cBhvr additive="base">
                                        <p:cTn id="96" dur="4000"/>
                                        <p:tgtEl>
                                          <p:spTgt spid="16"/>
                                        </p:tgtEl>
                                        <p:attrNameLst>
                                          <p:attrName>ppt_y</p:attrName>
                                        </p:attrNameLst>
                                      </p:cBhvr>
                                      <p:tavLst>
                                        <p:tav tm="0">
                                          <p:val>
                                            <p:strVal val="ppt_y"/>
                                          </p:val>
                                        </p:tav>
                                        <p:tav tm="100000">
                                          <p:val>
                                            <p:strVal val="ppt_y"/>
                                          </p:val>
                                        </p:tav>
                                      </p:tavLst>
                                    </p:anim>
                                    <p:set>
                                      <p:cBhvr>
                                        <p:cTn id="97" dur="1" fill="hold">
                                          <p:stCondLst>
                                            <p:cond delay="3999"/>
                                          </p:stCondLst>
                                        </p:cTn>
                                        <p:tgtEl>
                                          <p:spTgt spid="16"/>
                                        </p:tgtEl>
                                        <p:attrNameLst>
                                          <p:attrName>style.visibility</p:attrName>
                                        </p:attrNameLst>
                                      </p:cBhvr>
                                      <p:to>
                                        <p:strVal val="hidden"/>
                                      </p:to>
                                    </p:set>
                                  </p:childTnLst>
                                </p:cTn>
                              </p:par>
                              <p:par>
                                <p:cTn id="98" presetID="2" presetClass="entr" presetSubtype="2" fill="hold" grpId="0"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additive="base">
                                        <p:cTn id="100" dur="4000" fill="hold"/>
                                        <p:tgtEl>
                                          <p:spTgt spid="17"/>
                                        </p:tgtEl>
                                        <p:attrNameLst>
                                          <p:attrName>ppt_x</p:attrName>
                                        </p:attrNameLst>
                                      </p:cBhvr>
                                      <p:tavLst>
                                        <p:tav tm="0">
                                          <p:val>
                                            <p:strVal val="1+#ppt_w/2"/>
                                          </p:val>
                                        </p:tav>
                                        <p:tav tm="100000">
                                          <p:val>
                                            <p:strVal val="#ppt_x"/>
                                          </p:val>
                                        </p:tav>
                                      </p:tavLst>
                                    </p:anim>
                                    <p:anim calcmode="lin" valueType="num">
                                      <p:cBhvr additive="base">
                                        <p:cTn id="101" dur="4000" fill="hold"/>
                                        <p:tgtEl>
                                          <p:spTgt spid="17"/>
                                        </p:tgtEl>
                                        <p:attrNameLst>
                                          <p:attrName>ppt_y</p:attrName>
                                        </p:attrNameLst>
                                      </p:cBhvr>
                                      <p:tavLst>
                                        <p:tav tm="0">
                                          <p:val>
                                            <p:strVal val="#ppt_y"/>
                                          </p:val>
                                        </p:tav>
                                        <p:tav tm="100000">
                                          <p:val>
                                            <p:strVal val="#ppt_y"/>
                                          </p:val>
                                        </p:tav>
                                      </p:tavLst>
                                    </p:anim>
                                  </p:childTnLst>
                                </p:cTn>
                              </p:par>
                              <p:par>
                                <p:cTn id="102" presetID="8" presetClass="emph" presetSubtype="0" repeatCount="indefinite" fill="hold" grpId="1" nodeType="withEffect">
                                  <p:stCondLst>
                                    <p:cond delay="0"/>
                                  </p:stCondLst>
                                  <p:childTnLst>
                                    <p:animRot by="-21600000">
                                      <p:cBhvr>
                                        <p:cTn id="103" dur="4000" fill="hold"/>
                                        <p:tgtEl>
                                          <p:spTgt spid="17"/>
                                        </p:tgtEl>
                                        <p:attrNameLst>
                                          <p:attrName>r</p:attrName>
                                        </p:attrNameLst>
                                      </p:cBhvr>
                                    </p:animRot>
                                  </p:childTnLst>
                                </p:cTn>
                              </p:par>
                              <p:par>
                                <p:cTn id="104" presetID="2" presetClass="exit" presetSubtype="2" fill="hold" grpId="2" nodeType="withEffect">
                                  <p:stCondLst>
                                    <p:cond delay="0"/>
                                  </p:stCondLst>
                                  <p:childTnLst>
                                    <p:anim calcmode="lin" valueType="num">
                                      <p:cBhvr additive="base">
                                        <p:cTn id="105" dur="4000"/>
                                        <p:tgtEl>
                                          <p:spTgt spid="17"/>
                                        </p:tgtEl>
                                        <p:attrNameLst>
                                          <p:attrName>ppt_x</p:attrName>
                                        </p:attrNameLst>
                                      </p:cBhvr>
                                      <p:tavLst>
                                        <p:tav tm="0">
                                          <p:val>
                                            <p:strVal val="ppt_x"/>
                                          </p:val>
                                        </p:tav>
                                        <p:tav tm="100000">
                                          <p:val>
                                            <p:strVal val="1+ppt_w/2"/>
                                          </p:val>
                                        </p:tav>
                                      </p:tavLst>
                                    </p:anim>
                                    <p:anim calcmode="lin" valueType="num">
                                      <p:cBhvr additive="base">
                                        <p:cTn id="106" dur="4000"/>
                                        <p:tgtEl>
                                          <p:spTgt spid="17"/>
                                        </p:tgtEl>
                                        <p:attrNameLst>
                                          <p:attrName>ppt_y</p:attrName>
                                        </p:attrNameLst>
                                      </p:cBhvr>
                                      <p:tavLst>
                                        <p:tav tm="0">
                                          <p:val>
                                            <p:strVal val="ppt_y"/>
                                          </p:val>
                                        </p:tav>
                                        <p:tav tm="100000">
                                          <p:val>
                                            <p:strVal val="ppt_y"/>
                                          </p:val>
                                        </p:tav>
                                      </p:tavLst>
                                    </p:anim>
                                    <p:set>
                                      <p:cBhvr>
                                        <p:cTn id="107" dur="1" fill="hold">
                                          <p:stCondLst>
                                            <p:cond delay="3999"/>
                                          </p:stCondLst>
                                        </p:cTn>
                                        <p:tgtEl>
                                          <p:spTgt spid="17"/>
                                        </p:tgtEl>
                                        <p:attrNameLst>
                                          <p:attrName>style.visibility</p:attrName>
                                        </p:attrNameLst>
                                      </p:cBhvr>
                                      <p:to>
                                        <p:strVal val="hidden"/>
                                      </p:to>
                                    </p:set>
                                  </p:childTnLst>
                                </p:cTn>
                              </p:par>
                              <p:par>
                                <p:cTn id="108" presetID="2" presetClass="entr" presetSubtype="2" fill="hold" grpId="0"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4000" fill="hold"/>
                                        <p:tgtEl>
                                          <p:spTgt spid="18"/>
                                        </p:tgtEl>
                                        <p:attrNameLst>
                                          <p:attrName>ppt_x</p:attrName>
                                        </p:attrNameLst>
                                      </p:cBhvr>
                                      <p:tavLst>
                                        <p:tav tm="0">
                                          <p:val>
                                            <p:strVal val="1+#ppt_w/2"/>
                                          </p:val>
                                        </p:tav>
                                        <p:tav tm="100000">
                                          <p:val>
                                            <p:strVal val="#ppt_x"/>
                                          </p:val>
                                        </p:tav>
                                      </p:tavLst>
                                    </p:anim>
                                    <p:anim calcmode="lin" valueType="num">
                                      <p:cBhvr additive="base">
                                        <p:cTn id="111" dur="4000" fill="hold"/>
                                        <p:tgtEl>
                                          <p:spTgt spid="18"/>
                                        </p:tgtEl>
                                        <p:attrNameLst>
                                          <p:attrName>ppt_y</p:attrName>
                                        </p:attrNameLst>
                                      </p:cBhvr>
                                      <p:tavLst>
                                        <p:tav tm="0">
                                          <p:val>
                                            <p:strVal val="#ppt_y"/>
                                          </p:val>
                                        </p:tav>
                                        <p:tav tm="100000">
                                          <p:val>
                                            <p:strVal val="#ppt_y"/>
                                          </p:val>
                                        </p:tav>
                                      </p:tavLst>
                                    </p:anim>
                                  </p:childTnLst>
                                </p:cTn>
                              </p:par>
                              <p:par>
                                <p:cTn id="112" presetID="8" presetClass="emph" presetSubtype="0" repeatCount="indefinite" fill="hold" grpId="1" nodeType="withEffect">
                                  <p:stCondLst>
                                    <p:cond delay="0"/>
                                  </p:stCondLst>
                                  <p:childTnLst>
                                    <p:animRot by="-21600000">
                                      <p:cBhvr>
                                        <p:cTn id="113" dur="4000" fill="hold"/>
                                        <p:tgtEl>
                                          <p:spTgt spid="18"/>
                                        </p:tgtEl>
                                        <p:attrNameLst>
                                          <p:attrName>r</p:attrName>
                                        </p:attrNameLst>
                                      </p:cBhvr>
                                    </p:animRot>
                                  </p:childTnLst>
                                </p:cTn>
                              </p:par>
                              <p:par>
                                <p:cTn id="114" presetID="2" presetClass="exit" presetSubtype="2" fill="hold" grpId="2" nodeType="withEffect">
                                  <p:stCondLst>
                                    <p:cond delay="0"/>
                                  </p:stCondLst>
                                  <p:childTnLst>
                                    <p:anim calcmode="lin" valueType="num">
                                      <p:cBhvr additive="base">
                                        <p:cTn id="115" dur="4000"/>
                                        <p:tgtEl>
                                          <p:spTgt spid="18"/>
                                        </p:tgtEl>
                                        <p:attrNameLst>
                                          <p:attrName>ppt_x</p:attrName>
                                        </p:attrNameLst>
                                      </p:cBhvr>
                                      <p:tavLst>
                                        <p:tav tm="0">
                                          <p:val>
                                            <p:strVal val="ppt_x"/>
                                          </p:val>
                                        </p:tav>
                                        <p:tav tm="100000">
                                          <p:val>
                                            <p:strVal val="1+ppt_w/2"/>
                                          </p:val>
                                        </p:tav>
                                      </p:tavLst>
                                    </p:anim>
                                    <p:anim calcmode="lin" valueType="num">
                                      <p:cBhvr additive="base">
                                        <p:cTn id="116" dur="4000"/>
                                        <p:tgtEl>
                                          <p:spTgt spid="18"/>
                                        </p:tgtEl>
                                        <p:attrNameLst>
                                          <p:attrName>ppt_y</p:attrName>
                                        </p:attrNameLst>
                                      </p:cBhvr>
                                      <p:tavLst>
                                        <p:tav tm="0">
                                          <p:val>
                                            <p:strVal val="ppt_y"/>
                                          </p:val>
                                        </p:tav>
                                        <p:tav tm="100000">
                                          <p:val>
                                            <p:strVal val="ppt_y"/>
                                          </p:val>
                                        </p:tav>
                                      </p:tavLst>
                                    </p:anim>
                                    <p:set>
                                      <p:cBhvr>
                                        <p:cTn id="117" dur="1" fill="hold">
                                          <p:stCondLst>
                                            <p:cond delay="3999"/>
                                          </p:stCondLst>
                                        </p:cTn>
                                        <p:tgtEl>
                                          <p:spTgt spid="18"/>
                                        </p:tgtEl>
                                        <p:attrNameLst>
                                          <p:attrName>style.visibility</p:attrName>
                                        </p:attrNameLst>
                                      </p:cBhvr>
                                      <p:to>
                                        <p:strVal val="hidden"/>
                                      </p:to>
                                    </p:set>
                                  </p:childTnLst>
                                </p:cTn>
                              </p:par>
                              <p:par>
                                <p:cTn id="118" presetID="2" presetClass="entr" presetSubtype="2" fill="hold" grpId="0" nodeType="withEffect">
                                  <p:stCondLst>
                                    <p:cond delay="0"/>
                                  </p:stCondLst>
                                  <p:childTnLst>
                                    <p:set>
                                      <p:cBhvr>
                                        <p:cTn id="119" dur="1" fill="hold">
                                          <p:stCondLst>
                                            <p:cond delay="0"/>
                                          </p:stCondLst>
                                        </p:cTn>
                                        <p:tgtEl>
                                          <p:spTgt spid="19"/>
                                        </p:tgtEl>
                                        <p:attrNameLst>
                                          <p:attrName>style.visibility</p:attrName>
                                        </p:attrNameLst>
                                      </p:cBhvr>
                                      <p:to>
                                        <p:strVal val="visible"/>
                                      </p:to>
                                    </p:set>
                                    <p:anim calcmode="lin" valueType="num">
                                      <p:cBhvr additive="base">
                                        <p:cTn id="120" dur="4000" fill="hold"/>
                                        <p:tgtEl>
                                          <p:spTgt spid="19"/>
                                        </p:tgtEl>
                                        <p:attrNameLst>
                                          <p:attrName>ppt_x</p:attrName>
                                        </p:attrNameLst>
                                      </p:cBhvr>
                                      <p:tavLst>
                                        <p:tav tm="0">
                                          <p:val>
                                            <p:strVal val="1+#ppt_w/2"/>
                                          </p:val>
                                        </p:tav>
                                        <p:tav tm="100000">
                                          <p:val>
                                            <p:strVal val="#ppt_x"/>
                                          </p:val>
                                        </p:tav>
                                      </p:tavLst>
                                    </p:anim>
                                    <p:anim calcmode="lin" valueType="num">
                                      <p:cBhvr additive="base">
                                        <p:cTn id="121" dur="4000" fill="hold"/>
                                        <p:tgtEl>
                                          <p:spTgt spid="19"/>
                                        </p:tgtEl>
                                        <p:attrNameLst>
                                          <p:attrName>ppt_y</p:attrName>
                                        </p:attrNameLst>
                                      </p:cBhvr>
                                      <p:tavLst>
                                        <p:tav tm="0">
                                          <p:val>
                                            <p:strVal val="#ppt_y"/>
                                          </p:val>
                                        </p:tav>
                                        <p:tav tm="100000">
                                          <p:val>
                                            <p:strVal val="#ppt_y"/>
                                          </p:val>
                                        </p:tav>
                                      </p:tavLst>
                                    </p:anim>
                                  </p:childTnLst>
                                </p:cTn>
                              </p:par>
                              <p:par>
                                <p:cTn id="122" presetID="8" presetClass="emph" presetSubtype="0" repeatCount="indefinite" fill="hold" grpId="1" nodeType="withEffect">
                                  <p:stCondLst>
                                    <p:cond delay="0"/>
                                  </p:stCondLst>
                                  <p:childTnLst>
                                    <p:animRot by="-21600000">
                                      <p:cBhvr>
                                        <p:cTn id="123" dur="4000" fill="hold"/>
                                        <p:tgtEl>
                                          <p:spTgt spid="19"/>
                                        </p:tgtEl>
                                        <p:attrNameLst>
                                          <p:attrName>r</p:attrName>
                                        </p:attrNameLst>
                                      </p:cBhvr>
                                    </p:animRot>
                                  </p:childTnLst>
                                </p:cTn>
                              </p:par>
                              <p:par>
                                <p:cTn id="124" presetID="2" presetClass="exit" presetSubtype="2" fill="hold" grpId="2" nodeType="withEffect">
                                  <p:stCondLst>
                                    <p:cond delay="0"/>
                                  </p:stCondLst>
                                  <p:childTnLst>
                                    <p:anim calcmode="lin" valueType="num">
                                      <p:cBhvr additive="base">
                                        <p:cTn id="125" dur="4000"/>
                                        <p:tgtEl>
                                          <p:spTgt spid="19"/>
                                        </p:tgtEl>
                                        <p:attrNameLst>
                                          <p:attrName>ppt_x</p:attrName>
                                        </p:attrNameLst>
                                      </p:cBhvr>
                                      <p:tavLst>
                                        <p:tav tm="0">
                                          <p:val>
                                            <p:strVal val="ppt_x"/>
                                          </p:val>
                                        </p:tav>
                                        <p:tav tm="100000">
                                          <p:val>
                                            <p:strVal val="1+ppt_w/2"/>
                                          </p:val>
                                        </p:tav>
                                      </p:tavLst>
                                    </p:anim>
                                    <p:anim calcmode="lin" valueType="num">
                                      <p:cBhvr additive="base">
                                        <p:cTn id="126" dur="4000"/>
                                        <p:tgtEl>
                                          <p:spTgt spid="19"/>
                                        </p:tgtEl>
                                        <p:attrNameLst>
                                          <p:attrName>ppt_y</p:attrName>
                                        </p:attrNameLst>
                                      </p:cBhvr>
                                      <p:tavLst>
                                        <p:tav tm="0">
                                          <p:val>
                                            <p:strVal val="ppt_y"/>
                                          </p:val>
                                        </p:tav>
                                        <p:tav tm="100000">
                                          <p:val>
                                            <p:strVal val="ppt_y"/>
                                          </p:val>
                                        </p:tav>
                                      </p:tavLst>
                                    </p:anim>
                                    <p:set>
                                      <p:cBhvr>
                                        <p:cTn id="127" dur="1" fill="hold">
                                          <p:stCondLst>
                                            <p:cond delay="3999"/>
                                          </p:stCondLst>
                                        </p:cTn>
                                        <p:tgtEl>
                                          <p:spTgt spid="19"/>
                                        </p:tgtEl>
                                        <p:attrNameLst>
                                          <p:attrName>style.visibility</p:attrName>
                                        </p:attrNameLst>
                                      </p:cBhvr>
                                      <p:to>
                                        <p:strVal val="hidden"/>
                                      </p:to>
                                    </p:set>
                                  </p:childTnLst>
                                </p:cTn>
                              </p:par>
                              <p:par>
                                <p:cTn id="128" presetID="4" presetClass="entr" presetSubtype="32" fill="hold" nodeType="withEffect">
                                  <p:stCondLst>
                                    <p:cond delay="0"/>
                                  </p:stCondLst>
                                  <p:childTnLst>
                                    <p:set>
                                      <p:cBhvr>
                                        <p:cTn id="129" dur="1" fill="hold">
                                          <p:stCondLst>
                                            <p:cond delay="0"/>
                                          </p:stCondLst>
                                        </p:cTn>
                                        <p:tgtEl>
                                          <p:spTgt spid="22"/>
                                        </p:tgtEl>
                                        <p:attrNameLst>
                                          <p:attrName>style.visibility</p:attrName>
                                        </p:attrNameLst>
                                      </p:cBhvr>
                                      <p:to>
                                        <p:strVal val="visible"/>
                                      </p:to>
                                    </p:set>
                                    <p:animEffect transition="in" filter="box(out)">
                                      <p:cBhvr>
                                        <p:cTn id="130" dur="3500"/>
                                        <p:tgtEl>
                                          <p:spTgt spid="22"/>
                                        </p:tgtEl>
                                      </p:cBhvr>
                                    </p:animEffect>
                                  </p:childTnLst>
                                </p:cTn>
                              </p:par>
                              <p:par>
                                <p:cTn id="131" presetID="17" presetClass="entr" presetSubtype="10" fill="hold" nodeType="withEffect">
                                  <p:stCondLst>
                                    <p:cond delay="0"/>
                                  </p:stCondLst>
                                  <p:childTnLst>
                                    <p:set>
                                      <p:cBhvr>
                                        <p:cTn id="132" dur="1" fill="hold">
                                          <p:stCondLst>
                                            <p:cond delay="0"/>
                                          </p:stCondLst>
                                        </p:cTn>
                                        <p:tgtEl>
                                          <p:spTgt spid="22"/>
                                        </p:tgtEl>
                                        <p:attrNameLst>
                                          <p:attrName>style.visibility</p:attrName>
                                        </p:attrNameLst>
                                      </p:cBhvr>
                                      <p:to>
                                        <p:strVal val="visible"/>
                                      </p:to>
                                    </p:set>
                                    <p:anim calcmode="lin" valueType="num">
                                      <p:cBhvr>
                                        <p:cTn id="133" dur="3500" fill="hold"/>
                                        <p:tgtEl>
                                          <p:spTgt spid="22"/>
                                        </p:tgtEl>
                                        <p:attrNameLst>
                                          <p:attrName>ppt_w</p:attrName>
                                        </p:attrNameLst>
                                      </p:cBhvr>
                                      <p:tavLst>
                                        <p:tav tm="0">
                                          <p:val>
                                            <p:fltVal val="0"/>
                                          </p:val>
                                        </p:tav>
                                        <p:tav tm="100000">
                                          <p:val>
                                            <p:strVal val="#ppt_w"/>
                                          </p:val>
                                        </p:tav>
                                      </p:tavLst>
                                    </p:anim>
                                    <p:anim calcmode="lin" valueType="num">
                                      <p:cBhvr>
                                        <p:cTn id="134" dur="3500" fill="hold"/>
                                        <p:tgtEl>
                                          <p:spTgt spid="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9" grpId="0" animBg="1"/>
      <p:bldP spid="9" grpId="1" animBg="1"/>
      <p:bldP spid="9" grpId="2" animBg="1"/>
      <p:bldP spid="10" grpId="0" animBg="1"/>
      <p:bldP spid="10" grpId="1" animBg="1"/>
      <p:bldP spid="10" grpId="2" animBg="1"/>
      <p:bldP spid="12" grpId="0" animBg="1"/>
      <p:bldP spid="12" grpId="1" animBg="1"/>
      <p:bldP spid="12" grpId="2" animBg="1"/>
      <p:bldP spid="13" grpId="0" animBg="1"/>
      <p:bldP spid="13" grpId="1" animBg="1"/>
      <p:bldP spid="13" grpId="2" animBg="1"/>
      <p:bldP spid="15" grpId="0" animBg="1"/>
      <p:bldP spid="15" grpId="1" animBg="1"/>
      <p:bldP spid="15" grpId="2" animBg="1"/>
      <p:bldP spid="6" grpId="0" animBg="1"/>
      <p:bldP spid="6" grpId="1" animBg="1"/>
      <p:bldP spid="6" grpId="2" animBg="1"/>
      <p:bldP spid="14" grpId="0" animBg="1"/>
      <p:bldP spid="14" grpId="1" animBg="1"/>
      <p:bldP spid="14"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30.JPG"/>
          <p:cNvPicPr>
            <a:picLocks noGrp="1" noChangeAspect="1"/>
          </p:cNvPicPr>
          <p:nvPr isPhoto="1"/>
        </p:nvPicPr>
        <p:blipFill>
          <a:blip r:embed="rId2" cstate="email">
            <a:lum/>
          </a:blip>
          <a:stretch>
            <a:fillRect/>
          </a:stretch>
        </p:blipFill>
        <p:spPr>
          <a:xfrm>
            <a:off x="-858" y="415244"/>
            <a:ext cx="9144000" cy="6038091"/>
          </a:xfrm>
          <a:prstGeom prst="rect">
            <a:avLst/>
          </a:prstGeom>
          <a:noFill/>
          <a:ln>
            <a:noFill/>
          </a:ln>
          <a:scene3d>
            <a:camera prst="orthographicFront"/>
            <a:lightRig rig="threePt" dir="t"/>
          </a:scene3d>
        </p:spPr>
      </p:pic>
      <p:sp>
        <p:nvSpPr>
          <p:cNvPr id="7" name="Forma libre 2"/>
          <p:cNvSpPr/>
          <p:nvPr/>
        </p:nvSpPr>
        <p:spPr>
          <a:xfrm rot="5400000">
            <a:off x="-653945" y="1113700"/>
            <a:ext cx="5928240" cy="465975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flip="none" rotWithShape="1">
            <a:gsLst>
              <a:gs pos="49000">
                <a:srgbClr val="66FF33"/>
              </a:gs>
              <a:gs pos="80000">
                <a:srgbClr val="E0BFFB"/>
              </a:gs>
              <a:gs pos="18000">
                <a:srgbClr val="E0BFFB"/>
              </a:gs>
              <a:gs pos="66000">
                <a:srgbClr val="8B6676">
                  <a:lumMod val="41000"/>
                </a:srgbClr>
              </a:gs>
              <a:gs pos="37000">
                <a:srgbClr val="002060">
                  <a:lumMod val="50000"/>
                </a:srgbClr>
              </a:gs>
            </a:gsLst>
            <a:lin ang="16200000" scaled="1"/>
            <a:tileRect/>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
          <p:cNvSpPr/>
          <p:nvPr/>
        </p:nvSpPr>
        <p:spPr>
          <a:xfrm rot="16200000" flipH="1">
            <a:off x="3838198" y="1111636"/>
            <a:ext cx="5928240" cy="465975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49000">
                <a:srgbClr val="66FF33"/>
              </a:gs>
              <a:gs pos="80000">
                <a:srgbClr val="E0BFFB"/>
              </a:gs>
              <a:gs pos="18000">
                <a:srgbClr val="E0BFFB"/>
              </a:gs>
              <a:gs pos="66000">
                <a:srgbClr val="8B6676">
                  <a:lumMod val="41000"/>
                </a:srgbClr>
              </a:gs>
              <a:gs pos="37000">
                <a:srgbClr val="002060">
                  <a:lumMod val="50000"/>
                </a:srgbClr>
              </a:gs>
            </a:gsLst>
            <a:lin ang="16200000" scaled="1"/>
          </a:gradFill>
          <a:ln>
            <a:noFill/>
          </a:ln>
          <a:scene3d>
            <a:camera prst="orthographicFront"/>
            <a:lightRig rig="chilly" dir="t"/>
          </a:scene3d>
          <a:sp3d>
            <a:bevelT w="152400" h="50800" prst="softRound"/>
            <a:extrusionClr>
              <a:schemeClr val="accent1">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3 Forma libre"/>
          <p:cNvSpPr/>
          <p:nvPr/>
        </p:nvSpPr>
        <p:spPr>
          <a:xfrm>
            <a:off x="-28215" y="0"/>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01125B"/>
              </a:gs>
              <a:gs pos="20000">
                <a:srgbClr val="E0BFFB"/>
              </a:gs>
              <a:gs pos="37000">
                <a:srgbClr val="FF7C80">
                  <a:lumMod val="62000"/>
                  <a:lumOff val="38000"/>
                </a:srgbClr>
              </a:gs>
              <a:gs pos="95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0" y="5803102"/>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01125B"/>
              </a:gs>
              <a:gs pos="20000">
                <a:srgbClr val="E0BFFB"/>
              </a:gs>
              <a:gs pos="37000">
                <a:srgbClr val="FF7C80">
                  <a:lumMod val="62000"/>
                  <a:lumOff val="38000"/>
                </a:srgbClr>
              </a:gs>
              <a:gs pos="95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9704" y="0"/>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7472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xit" presetSubtype="8" fill="hold" grpId="0" nodeType="withEffect">
                                  <p:stCondLst>
                                    <p:cond delay="0"/>
                                  </p:stCondLst>
                                  <p:childTnLst>
                                    <p:anim calcmode="lin" valueType="num">
                                      <p:cBhvr>
                                        <p:cTn id="9" dur="4000"/>
                                        <p:tgtEl>
                                          <p:spTgt spid="7"/>
                                        </p:tgtEl>
                                        <p:attrNameLst>
                                          <p:attrName>ppt_x</p:attrName>
                                        </p:attrNameLst>
                                      </p:cBhvr>
                                      <p:tavLst>
                                        <p:tav tm="0">
                                          <p:val>
                                            <p:strVal val="ppt_x"/>
                                          </p:val>
                                        </p:tav>
                                        <p:tav tm="100000">
                                          <p:val>
                                            <p:strVal val="ppt_x-ppt_w/2"/>
                                          </p:val>
                                        </p:tav>
                                      </p:tavLst>
                                    </p:anim>
                                    <p:anim calcmode="lin" valueType="num">
                                      <p:cBhvr>
                                        <p:cTn id="10" dur="4000"/>
                                        <p:tgtEl>
                                          <p:spTgt spid="7"/>
                                        </p:tgtEl>
                                        <p:attrNameLst>
                                          <p:attrName>ppt_y</p:attrName>
                                        </p:attrNameLst>
                                      </p:cBhvr>
                                      <p:tavLst>
                                        <p:tav tm="0">
                                          <p:val>
                                            <p:strVal val="ppt_y"/>
                                          </p:val>
                                        </p:tav>
                                        <p:tav tm="100000">
                                          <p:val>
                                            <p:strVal val="ppt_y"/>
                                          </p:val>
                                        </p:tav>
                                      </p:tavLst>
                                    </p:anim>
                                    <p:anim calcmode="lin" valueType="num">
                                      <p:cBhvr>
                                        <p:cTn id="11" dur="4000"/>
                                        <p:tgtEl>
                                          <p:spTgt spid="7"/>
                                        </p:tgtEl>
                                        <p:attrNameLst>
                                          <p:attrName>ppt_w</p:attrName>
                                        </p:attrNameLst>
                                      </p:cBhvr>
                                      <p:tavLst>
                                        <p:tav tm="0">
                                          <p:val>
                                            <p:strVal val="ppt_w"/>
                                          </p:val>
                                        </p:tav>
                                        <p:tav tm="100000">
                                          <p:val>
                                            <p:fltVal val="0"/>
                                          </p:val>
                                        </p:tav>
                                      </p:tavLst>
                                    </p:anim>
                                    <p:anim calcmode="lin" valueType="num">
                                      <p:cBhvr>
                                        <p:cTn id="12" dur="4000"/>
                                        <p:tgtEl>
                                          <p:spTgt spid="7"/>
                                        </p:tgtEl>
                                        <p:attrNameLst>
                                          <p:attrName>ppt_h</p:attrName>
                                        </p:attrNameLst>
                                      </p:cBhvr>
                                      <p:tavLst>
                                        <p:tav tm="0">
                                          <p:val>
                                            <p:strVal val="ppt_h"/>
                                          </p:val>
                                        </p:tav>
                                        <p:tav tm="100000">
                                          <p:val>
                                            <p:strVal val="ppt_h"/>
                                          </p:val>
                                        </p:tav>
                                      </p:tavLst>
                                    </p:anim>
                                    <p:set>
                                      <p:cBhvr>
                                        <p:cTn id="13" dur="1" fill="hold">
                                          <p:stCondLst>
                                            <p:cond delay="3999"/>
                                          </p:stCondLst>
                                        </p:cTn>
                                        <p:tgtEl>
                                          <p:spTgt spid="7"/>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4000"/>
                                        <p:tgtEl>
                                          <p:spTgt spid="8"/>
                                        </p:tgtEl>
                                        <p:attrNameLst>
                                          <p:attrName>ppt_x</p:attrName>
                                        </p:attrNameLst>
                                      </p:cBhvr>
                                      <p:tavLst>
                                        <p:tav tm="0">
                                          <p:val>
                                            <p:strVal val="ppt_x"/>
                                          </p:val>
                                        </p:tav>
                                        <p:tav tm="100000">
                                          <p:val>
                                            <p:strVal val="ppt_x+ppt_w/2"/>
                                          </p:val>
                                        </p:tav>
                                      </p:tavLst>
                                    </p:anim>
                                    <p:anim calcmode="lin" valueType="num">
                                      <p:cBhvr>
                                        <p:cTn id="16" dur="4000"/>
                                        <p:tgtEl>
                                          <p:spTgt spid="8"/>
                                        </p:tgtEl>
                                        <p:attrNameLst>
                                          <p:attrName>ppt_y</p:attrName>
                                        </p:attrNameLst>
                                      </p:cBhvr>
                                      <p:tavLst>
                                        <p:tav tm="0">
                                          <p:val>
                                            <p:strVal val="ppt_y"/>
                                          </p:val>
                                        </p:tav>
                                        <p:tav tm="100000">
                                          <p:val>
                                            <p:strVal val="ppt_y"/>
                                          </p:val>
                                        </p:tav>
                                      </p:tavLst>
                                    </p:anim>
                                    <p:anim calcmode="lin" valueType="num">
                                      <p:cBhvr>
                                        <p:cTn id="17" dur="4000"/>
                                        <p:tgtEl>
                                          <p:spTgt spid="8"/>
                                        </p:tgtEl>
                                        <p:attrNameLst>
                                          <p:attrName>ppt_w</p:attrName>
                                        </p:attrNameLst>
                                      </p:cBhvr>
                                      <p:tavLst>
                                        <p:tav tm="0">
                                          <p:val>
                                            <p:strVal val="ppt_w"/>
                                          </p:val>
                                        </p:tav>
                                        <p:tav tm="100000">
                                          <p:val>
                                            <p:fltVal val="0"/>
                                          </p:val>
                                        </p:tav>
                                      </p:tavLst>
                                    </p:anim>
                                    <p:anim calcmode="lin" valueType="num">
                                      <p:cBhvr>
                                        <p:cTn id="18" dur="4000"/>
                                        <p:tgtEl>
                                          <p:spTgt spid="8"/>
                                        </p:tgtEl>
                                        <p:attrNameLst>
                                          <p:attrName>ppt_h</p:attrName>
                                        </p:attrNameLst>
                                      </p:cBhvr>
                                      <p:tavLst>
                                        <p:tav tm="0">
                                          <p:val>
                                            <p:strVal val="ppt_h"/>
                                          </p:val>
                                        </p:tav>
                                        <p:tav tm="100000">
                                          <p:val>
                                            <p:strVal val="ppt_h"/>
                                          </p:val>
                                        </p:tav>
                                      </p:tavLst>
                                    </p:anim>
                                    <p:set>
                                      <p:cBhvr>
                                        <p:cTn id="19" dur="1" fill="hold">
                                          <p:stCondLst>
                                            <p:cond delay="3999"/>
                                          </p:stCondLst>
                                        </p:cTn>
                                        <p:tgtEl>
                                          <p:spTgt spid="8"/>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4000" fill="hold"/>
                                        <p:tgtEl>
                                          <p:spTgt spid="9"/>
                                        </p:tgtEl>
                                        <p:attrNameLst>
                                          <p:attrName>ppt_w</p:attrName>
                                        </p:attrNameLst>
                                      </p:cBhvr>
                                      <p:tavLst>
                                        <p:tav tm="0">
                                          <p:val>
                                            <p:fltVal val="0"/>
                                          </p:val>
                                        </p:tav>
                                        <p:tav tm="100000">
                                          <p:val>
                                            <p:strVal val="#ppt_w"/>
                                          </p:val>
                                        </p:tav>
                                      </p:tavLst>
                                    </p:anim>
                                    <p:anim calcmode="lin" valueType="num">
                                      <p:cBhvr>
                                        <p:cTn id="23" dur="4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27.JPG"/>
          <p:cNvPicPr>
            <a:picLocks noGrp="1" noChangeAspect="1"/>
          </p:cNvPicPr>
          <p:nvPr isPhoto="1"/>
        </p:nvPicPr>
        <p:blipFill>
          <a:blip r:embed="rId2" cstate="email">
            <a:lum/>
          </a:blip>
          <a:stretch>
            <a:fillRect/>
          </a:stretch>
        </p:blipFill>
        <p:spPr>
          <a:xfrm>
            <a:off x="0" y="0"/>
            <a:ext cx="9144000" cy="6858000"/>
          </a:xfrm>
          <a:prstGeom prst="rect">
            <a:avLst/>
          </a:prstGeom>
          <a:gradFill>
            <a:gsLst>
              <a:gs pos="20000">
                <a:schemeClr val="accent5">
                  <a:lumMod val="44000"/>
                </a:schemeClr>
              </a:gs>
              <a:gs pos="53000">
                <a:schemeClr val="accent5">
                  <a:lumMod val="75000"/>
                </a:schemeClr>
              </a:gs>
              <a:gs pos="41672">
                <a:schemeClr val="accent6">
                  <a:lumMod val="75000"/>
                </a:schemeClr>
              </a:gs>
              <a:gs pos="37000">
                <a:srgbClr val="FFC000"/>
              </a:gs>
              <a:gs pos="81000">
                <a:srgbClr val="002060">
                  <a:lumMod val="50000"/>
                </a:srgbClr>
              </a:gs>
            </a:gsLst>
            <a:path path="circle">
              <a:fillToRect l="50000" t="50000" r="50000" b="50000"/>
            </a:path>
          </a:gradFill>
          <a:ln>
            <a:noFill/>
          </a:ln>
        </p:spPr>
      </p:pic>
      <p:pic>
        <p:nvPicPr>
          <p:cNvPr id="2"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15616" y="476672"/>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70786" y="476671"/>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15616" y="1916832"/>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14265" y="1916831"/>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23658" y="3284984"/>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078546" y="3429001"/>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8 Forma libre"/>
          <p:cNvSpPr/>
          <p:nvPr/>
        </p:nvSpPr>
        <p:spPr>
          <a:xfrm>
            <a:off x="-13912"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chemeClr val="bg1"/>
              </a:gs>
              <a:gs pos="47000">
                <a:srgbClr val="FF6600">
                  <a:lumMod val="76000"/>
                  <a:lumOff val="24000"/>
                </a:srgbClr>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0" y="5704371"/>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chemeClr val="bg1"/>
              </a:gs>
              <a:gs pos="47000">
                <a:srgbClr val="FF6600">
                  <a:lumMod val="76000"/>
                  <a:lumOff val="24000"/>
                </a:srgbClr>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76939" y="-54457"/>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91747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1+#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2"/>
                                        </p:tgtEl>
                                        <p:attrNameLst>
                                          <p:attrName>r</p:attrName>
                                        </p:attrNameLst>
                                      </p:cBhvr>
                                    </p:animRot>
                                  </p:childTnLst>
                                </p:cTn>
                              </p:par>
                              <p:par>
                                <p:cTn id="18" presetID="2" presetClass="entr" presetSubtype="8"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500" fill="hold"/>
                                        <p:tgtEl>
                                          <p:spTgt spid="3"/>
                                        </p:tgtEl>
                                        <p:attrNameLst>
                                          <p:attrName>ppt_x</p:attrName>
                                        </p:attrNameLst>
                                      </p:cBhvr>
                                      <p:tavLst>
                                        <p:tav tm="0">
                                          <p:val>
                                            <p:strVal val="0-#ppt_w/2"/>
                                          </p:val>
                                        </p:tav>
                                        <p:tav tm="100000">
                                          <p:val>
                                            <p:strVal val="#ppt_x"/>
                                          </p:val>
                                        </p:tav>
                                      </p:tavLst>
                                    </p:anim>
                                    <p:anim calcmode="lin" valueType="num">
                                      <p:cBhvr additive="base">
                                        <p:cTn id="21" dur="4500" fill="hold"/>
                                        <p:tgtEl>
                                          <p:spTgt spid="3"/>
                                        </p:tgtEl>
                                        <p:attrNameLst>
                                          <p:attrName>ppt_y</p:attrName>
                                        </p:attrNameLst>
                                      </p:cBhvr>
                                      <p:tavLst>
                                        <p:tav tm="0">
                                          <p:val>
                                            <p:strVal val="#ppt_y"/>
                                          </p:val>
                                        </p:tav>
                                        <p:tav tm="100000">
                                          <p:val>
                                            <p:strVal val="#ppt_y"/>
                                          </p:val>
                                        </p:tav>
                                      </p:tavLst>
                                    </p:anim>
                                  </p:childTnLst>
                                </p:cTn>
                              </p:par>
                              <p:par>
                                <p:cTn id="22" presetID="19" presetClass="entr" presetSubtype="5"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4500" fill="hold"/>
                                        <p:tgtEl>
                                          <p:spTgt spid="3"/>
                                        </p:tgtEl>
                                        <p:attrNameLst>
                                          <p:attrName>ppt_w</p:attrName>
                                        </p:attrNameLst>
                                      </p:cBhvr>
                                      <p:tavLst>
                                        <p:tav tm="0">
                                          <p:val>
                                            <p:strVal val="#ppt_w"/>
                                          </p:val>
                                        </p:tav>
                                        <p:tav tm="100000">
                                          <p:val>
                                            <p:strVal val="#ppt_w"/>
                                          </p:val>
                                        </p:tav>
                                      </p:tavLst>
                                    </p:anim>
                                    <p:anim calcmode="lin" valueType="num">
                                      <p:cBhvr>
                                        <p:cTn id="25" dur="4500" fill="hold"/>
                                        <p:tgtEl>
                                          <p:spTgt spid="3"/>
                                        </p:tgtEl>
                                        <p:attrNameLst>
                                          <p:attrName>ppt_h</p:attrName>
                                        </p:attrNameLst>
                                      </p:cBhvr>
                                      <p:tavLst>
                                        <p:tav tm="0" fmla="#ppt_h*sin(2.5*pi*$)">
                                          <p:val>
                                            <p:fltVal val="0"/>
                                          </p:val>
                                        </p:tav>
                                        <p:tav tm="100000">
                                          <p:val>
                                            <p:fltVal val="1"/>
                                          </p:val>
                                        </p:tav>
                                      </p:tavLst>
                                    </p:anim>
                                  </p:childTnLst>
                                </p:cTn>
                              </p:par>
                              <p:par>
                                <p:cTn id="26" presetID="8" presetClass="emph" presetSubtype="0" repeatCount="indefinite" fill="hold" nodeType="withEffect">
                                  <p:stCondLst>
                                    <p:cond delay="0"/>
                                  </p:stCondLst>
                                  <p:childTnLst>
                                    <p:animRot by="-21600000">
                                      <p:cBhvr>
                                        <p:cTn id="27" dur="4500" fill="hold"/>
                                        <p:tgtEl>
                                          <p:spTgt spid="3"/>
                                        </p:tgtEl>
                                        <p:attrNameLst>
                                          <p:attrName>r</p:attrName>
                                        </p:attrNameLst>
                                      </p:cBhvr>
                                    </p:animRot>
                                  </p:childTnLst>
                                </p:cTn>
                              </p:par>
                              <p:par>
                                <p:cTn id="28" presetID="2" presetClass="entr" presetSubtype="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4500" fill="hold"/>
                                        <p:tgtEl>
                                          <p:spTgt spid="4"/>
                                        </p:tgtEl>
                                        <p:attrNameLst>
                                          <p:attrName>ppt_x</p:attrName>
                                        </p:attrNameLst>
                                      </p:cBhvr>
                                      <p:tavLst>
                                        <p:tav tm="0">
                                          <p:val>
                                            <p:strVal val="1+#ppt_w/2"/>
                                          </p:val>
                                        </p:tav>
                                        <p:tav tm="100000">
                                          <p:val>
                                            <p:strVal val="#ppt_x"/>
                                          </p:val>
                                        </p:tav>
                                      </p:tavLst>
                                    </p:anim>
                                    <p:anim calcmode="lin" valueType="num">
                                      <p:cBhvr additive="base">
                                        <p:cTn id="31" dur="4500" fill="hold"/>
                                        <p:tgtEl>
                                          <p:spTgt spid="4"/>
                                        </p:tgtEl>
                                        <p:attrNameLst>
                                          <p:attrName>ppt_y</p:attrName>
                                        </p:attrNameLst>
                                      </p:cBhvr>
                                      <p:tavLst>
                                        <p:tav tm="0">
                                          <p:val>
                                            <p:strVal val="#ppt_y"/>
                                          </p:val>
                                        </p:tav>
                                        <p:tav tm="100000">
                                          <p:val>
                                            <p:strVal val="#ppt_y"/>
                                          </p:val>
                                        </p:tav>
                                      </p:tavLst>
                                    </p:anim>
                                  </p:childTnLst>
                                </p:cTn>
                              </p:par>
                              <p:par>
                                <p:cTn id="32" presetID="19" presetClass="entr" presetSubtype="5"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500" fill="hold"/>
                                        <p:tgtEl>
                                          <p:spTgt spid="4"/>
                                        </p:tgtEl>
                                        <p:attrNameLst>
                                          <p:attrName>ppt_w</p:attrName>
                                        </p:attrNameLst>
                                      </p:cBhvr>
                                      <p:tavLst>
                                        <p:tav tm="0">
                                          <p:val>
                                            <p:strVal val="#ppt_w"/>
                                          </p:val>
                                        </p:tav>
                                        <p:tav tm="100000">
                                          <p:val>
                                            <p:strVal val="#ppt_w"/>
                                          </p:val>
                                        </p:tav>
                                      </p:tavLst>
                                    </p:anim>
                                    <p:anim calcmode="lin" valueType="num">
                                      <p:cBhvr>
                                        <p:cTn id="35" dur="4500" fill="hold"/>
                                        <p:tgtEl>
                                          <p:spTgt spid="4"/>
                                        </p:tgtEl>
                                        <p:attrNameLst>
                                          <p:attrName>ppt_h</p:attrName>
                                        </p:attrNameLst>
                                      </p:cBhvr>
                                      <p:tavLst>
                                        <p:tav tm="0" fmla="#ppt_h*sin(2.5*pi*$)">
                                          <p:val>
                                            <p:fltVal val="0"/>
                                          </p:val>
                                        </p:tav>
                                        <p:tav tm="100000">
                                          <p:val>
                                            <p:fltVal val="1"/>
                                          </p:val>
                                        </p:tav>
                                      </p:tavLst>
                                    </p:anim>
                                  </p:childTnLst>
                                </p:cTn>
                              </p:par>
                              <p:par>
                                <p:cTn id="36" presetID="8" presetClass="emph" presetSubtype="0" repeatCount="indefinite" fill="hold" nodeType="withEffect">
                                  <p:stCondLst>
                                    <p:cond delay="0"/>
                                  </p:stCondLst>
                                  <p:childTnLst>
                                    <p:animRot by="21600000">
                                      <p:cBhvr>
                                        <p:cTn id="37" dur="4500" fill="hold"/>
                                        <p:tgtEl>
                                          <p:spTgt spid="4"/>
                                        </p:tgtEl>
                                        <p:attrNameLst>
                                          <p:attrName>r</p:attrName>
                                        </p:attrNameLst>
                                      </p:cBhvr>
                                    </p:animRot>
                                  </p:childTnLst>
                                </p:cTn>
                              </p:par>
                              <p:par>
                                <p:cTn id="38" presetID="2" presetClass="entr" presetSubtype="2"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4500" fill="hold"/>
                                        <p:tgtEl>
                                          <p:spTgt spid="7"/>
                                        </p:tgtEl>
                                        <p:attrNameLst>
                                          <p:attrName>ppt_x</p:attrName>
                                        </p:attrNameLst>
                                      </p:cBhvr>
                                      <p:tavLst>
                                        <p:tav tm="0">
                                          <p:val>
                                            <p:strVal val="1+#ppt_w/2"/>
                                          </p:val>
                                        </p:tav>
                                        <p:tav tm="100000">
                                          <p:val>
                                            <p:strVal val="#ppt_x"/>
                                          </p:val>
                                        </p:tav>
                                      </p:tavLst>
                                    </p:anim>
                                    <p:anim calcmode="lin" valueType="num">
                                      <p:cBhvr additive="base">
                                        <p:cTn id="41" dur="4500" fill="hold"/>
                                        <p:tgtEl>
                                          <p:spTgt spid="7"/>
                                        </p:tgtEl>
                                        <p:attrNameLst>
                                          <p:attrName>ppt_y</p:attrName>
                                        </p:attrNameLst>
                                      </p:cBhvr>
                                      <p:tavLst>
                                        <p:tav tm="0">
                                          <p:val>
                                            <p:strVal val="#ppt_y"/>
                                          </p:val>
                                        </p:tav>
                                        <p:tav tm="100000">
                                          <p:val>
                                            <p:strVal val="#ppt_y"/>
                                          </p:val>
                                        </p:tav>
                                      </p:tavLst>
                                    </p:anim>
                                  </p:childTnLst>
                                </p:cTn>
                              </p:par>
                              <p:par>
                                <p:cTn id="42" presetID="19" presetClass="entr" presetSubtype="5"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4500" fill="hold"/>
                                        <p:tgtEl>
                                          <p:spTgt spid="7"/>
                                        </p:tgtEl>
                                        <p:attrNameLst>
                                          <p:attrName>ppt_w</p:attrName>
                                        </p:attrNameLst>
                                      </p:cBhvr>
                                      <p:tavLst>
                                        <p:tav tm="0">
                                          <p:val>
                                            <p:strVal val="#ppt_w"/>
                                          </p:val>
                                        </p:tav>
                                        <p:tav tm="100000">
                                          <p:val>
                                            <p:strVal val="#ppt_w"/>
                                          </p:val>
                                        </p:tav>
                                      </p:tavLst>
                                    </p:anim>
                                    <p:anim calcmode="lin" valueType="num">
                                      <p:cBhvr>
                                        <p:cTn id="45" dur="4500" fill="hold"/>
                                        <p:tgtEl>
                                          <p:spTgt spid="7"/>
                                        </p:tgtEl>
                                        <p:attrNameLst>
                                          <p:attrName>ppt_h</p:attrName>
                                        </p:attrNameLst>
                                      </p:cBhvr>
                                      <p:tavLst>
                                        <p:tav tm="0" fmla="#ppt_h*sin(2.5*pi*$)">
                                          <p:val>
                                            <p:fltVal val="0"/>
                                          </p:val>
                                        </p:tav>
                                        <p:tav tm="100000">
                                          <p:val>
                                            <p:fltVal val="1"/>
                                          </p:val>
                                        </p:tav>
                                      </p:tavLst>
                                    </p:anim>
                                  </p:childTnLst>
                                </p:cTn>
                              </p:par>
                              <p:par>
                                <p:cTn id="46" presetID="8" presetClass="emph" presetSubtype="0" repeatCount="indefinite" fill="hold" nodeType="withEffect">
                                  <p:stCondLst>
                                    <p:cond delay="0"/>
                                  </p:stCondLst>
                                  <p:childTnLst>
                                    <p:animRot by="21600000">
                                      <p:cBhvr>
                                        <p:cTn id="47" dur="4500" fill="hold"/>
                                        <p:tgtEl>
                                          <p:spTgt spid="7"/>
                                        </p:tgtEl>
                                        <p:attrNameLst>
                                          <p:attrName>r</p:attrName>
                                        </p:attrNameLst>
                                      </p:cBhvr>
                                    </p:animRot>
                                  </p:childTnLst>
                                </p:cTn>
                              </p:par>
                              <p:par>
                                <p:cTn id="48" presetID="2" presetClass="entr" presetSubtype="8"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4500" fill="hold"/>
                                        <p:tgtEl>
                                          <p:spTgt spid="5"/>
                                        </p:tgtEl>
                                        <p:attrNameLst>
                                          <p:attrName>ppt_x</p:attrName>
                                        </p:attrNameLst>
                                      </p:cBhvr>
                                      <p:tavLst>
                                        <p:tav tm="0">
                                          <p:val>
                                            <p:strVal val="0-#ppt_w/2"/>
                                          </p:val>
                                        </p:tav>
                                        <p:tav tm="100000">
                                          <p:val>
                                            <p:strVal val="#ppt_x"/>
                                          </p:val>
                                        </p:tav>
                                      </p:tavLst>
                                    </p:anim>
                                    <p:anim calcmode="lin" valueType="num">
                                      <p:cBhvr additive="base">
                                        <p:cTn id="51" dur="4500" fill="hold"/>
                                        <p:tgtEl>
                                          <p:spTgt spid="5"/>
                                        </p:tgtEl>
                                        <p:attrNameLst>
                                          <p:attrName>ppt_y</p:attrName>
                                        </p:attrNameLst>
                                      </p:cBhvr>
                                      <p:tavLst>
                                        <p:tav tm="0">
                                          <p:val>
                                            <p:strVal val="#ppt_y"/>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4500" fill="hold"/>
                                        <p:tgtEl>
                                          <p:spTgt spid="5"/>
                                        </p:tgtEl>
                                        <p:attrNameLst>
                                          <p:attrName>ppt_w</p:attrName>
                                        </p:attrNameLst>
                                      </p:cBhvr>
                                      <p:tavLst>
                                        <p:tav tm="0">
                                          <p:val>
                                            <p:strVal val="#ppt_w"/>
                                          </p:val>
                                        </p:tav>
                                        <p:tav tm="100000">
                                          <p:val>
                                            <p:strVal val="#ppt_w"/>
                                          </p:val>
                                        </p:tav>
                                      </p:tavLst>
                                    </p:anim>
                                    <p:anim calcmode="lin" valueType="num">
                                      <p:cBhvr>
                                        <p:cTn id="55" dur="4500" fill="hold"/>
                                        <p:tgtEl>
                                          <p:spTgt spid="5"/>
                                        </p:tgtEl>
                                        <p:attrNameLst>
                                          <p:attrName>ppt_h</p:attrName>
                                        </p:attrNameLst>
                                      </p:cBhvr>
                                      <p:tavLst>
                                        <p:tav tm="0" fmla="#ppt_h*sin(2.5*pi*$)">
                                          <p:val>
                                            <p:fltVal val="0"/>
                                          </p:val>
                                        </p:tav>
                                        <p:tav tm="100000">
                                          <p:val>
                                            <p:fltVal val="1"/>
                                          </p:val>
                                        </p:tav>
                                      </p:tavLst>
                                    </p:anim>
                                  </p:childTnLst>
                                </p:cTn>
                              </p:par>
                              <p:par>
                                <p:cTn id="56" presetID="8" presetClass="emph" presetSubtype="0" repeatCount="indefinite" fill="hold" nodeType="withEffect">
                                  <p:stCondLst>
                                    <p:cond delay="0"/>
                                  </p:stCondLst>
                                  <p:childTnLst>
                                    <p:animRot by="-21600000">
                                      <p:cBhvr>
                                        <p:cTn id="57" dur="4500" fill="hold"/>
                                        <p:tgtEl>
                                          <p:spTgt spid="5"/>
                                        </p:tgtEl>
                                        <p:attrNameLst>
                                          <p:attrName>r</p:attrName>
                                        </p:attrNameLst>
                                      </p:cBhvr>
                                    </p:animRot>
                                  </p:childTnLst>
                                </p:cTn>
                              </p:par>
                              <p:par>
                                <p:cTn id="58" presetID="2" presetClass="entr" presetSubtype="8" fill="hold" nodeType="withEffect">
                                  <p:stCondLst>
                                    <p:cond delay="0"/>
                                  </p:stCondLst>
                                  <p:childTnLst>
                                    <p:set>
                                      <p:cBhvr>
                                        <p:cTn id="59" dur="1" fill="hold">
                                          <p:stCondLst>
                                            <p:cond delay="0"/>
                                          </p:stCondLst>
                                        </p:cTn>
                                        <p:tgtEl>
                                          <p:spTgt spid="6"/>
                                        </p:tgtEl>
                                        <p:attrNameLst>
                                          <p:attrName>style.visibility</p:attrName>
                                        </p:attrNameLst>
                                      </p:cBhvr>
                                      <p:to>
                                        <p:strVal val="visible"/>
                                      </p:to>
                                    </p:set>
                                    <p:anim calcmode="lin" valueType="num">
                                      <p:cBhvr additive="base">
                                        <p:cTn id="60" dur="4500" fill="hold"/>
                                        <p:tgtEl>
                                          <p:spTgt spid="6"/>
                                        </p:tgtEl>
                                        <p:attrNameLst>
                                          <p:attrName>ppt_x</p:attrName>
                                        </p:attrNameLst>
                                      </p:cBhvr>
                                      <p:tavLst>
                                        <p:tav tm="0">
                                          <p:val>
                                            <p:strVal val="0-#ppt_w/2"/>
                                          </p:val>
                                        </p:tav>
                                        <p:tav tm="100000">
                                          <p:val>
                                            <p:strVal val="#ppt_x"/>
                                          </p:val>
                                        </p:tav>
                                      </p:tavLst>
                                    </p:anim>
                                    <p:anim calcmode="lin" valueType="num">
                                      <p:cBhvr additive="base">
                                        <p:cTn id="61" dur="4500" fill="hold"/>
                                        <p:tgtEl>
                                          <p:spTgt spid="6"/>
                                        </p:tgtEl>
                                        <p:attrNameLst>
                                          <p:attrName>ppt_y</p:attrName>
                                        </p:attrNameLst>
                                      </p:cBhvr>
                                      <p:tavLst>
                                        <p:tav tm="0">
                                          <p:val>
                                            <p:strVal val="#ppt_y"/>
                                          </p:val>
                                        </p:tav>
                                        <p:tav tm="100000">
                                          <p:val>
                                            <p:strVal val="#ppt_y"/>
                                          </p:val>
                                        </p:tav>
                                      </p:tavLst>
                                    </p:anim>
                                  </p:childTnLst>
                                </p:cTn>
                              </p:par>
                              <p:par>
                                <p:cTn id="62" presetID="19" presetClass="entr" presetSubtype="5" fill="hold"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4500" fill="hold"/>
                                        <p:tgtEl>
                                          <p:spTgt spid="6"/>
                                        </p:tgtEl>
                                        <p:attrNameLst>
                                          <p:attrName>ppt_w</p:attrName>
                                        </p:attrNameLst>
                                      </p:cBhvr>
                                      <p:tavLst>
                                        <p:tav tm="0">
                                          <p:val>
                                            <p:strVal val="#ppt_w"/>
                                          </p:val>
                                        </p:tav>
                                        <p:tav tm="100000">
                                          <p:val>
                                            <p:strVal val="#ppt_w"/>
                                          </p:val>
                                        </p:tav>
                                      </p:tavLst>
                                    </p:anim>
                                    <p:anim calcmode="lin" valueType="num">
                                      <p:cBhvr>
                                        <p:cTn id="65" dur="4500" fill="hold"/>
                                        <p:tgtEl>
                                          <p:spTgt spid="6"/>
                                        </p:tgtEl>
                                        <p:attrNameLst>
                                          <p:attrName>ppt_h</p:attrName>
                                        </p:attrNameLst>
                                      </p:cBhvr>
                                      <p:tavLst>
                                        <p:tav tm="0" fmla="#ppt_h*sin(2.5*pi*$)">
                                          <p:val>
                                            <p:fltVal val="0"/>
                                          </p:val>
                                        </p:tav>
                                        <p:tav tm="100000">
                                          <p:val>
                                            <p:fltVal val="1"/>
                                          </p:val>
                                        </p:tav>
                                      </p:tavLst>
                                    </p:anim>
                                  </p:childTnLst>
                                </p:cTn>
                              </p:par>
                              <p:par>
                                <p:cTn id="66" presetID="8" presetClass="emph" presetSubtype="0" repeatCount="indefinite" fill="hold" nodeType="withEffect">
                                  <p:stCondLst>
                                    <p:cond delay="0"/>
                                  </p:stCondLst>
                                  <p:childTnLst>
                                    <p:animRot by="-21600000">
                                      <p:cBhvr>
                                        <p:cTn id="67" dur="4500" fill="hold"/>
                                        <p:tgtEl>
                                          <p:spTgt spid="6"/>
                                        </p:tgtEl>
                                        <p:attrNameLst>
                                          <p:attrName>r</p:attrName>
                                        </p:attrNameLst>
                                      </p:cBhvr>
                                    </p:animRot>
                                  </p:childTnLst>
                                </p:cTn>
                              </p:par>
                              <p:par>
                                <p:cTn id="68" presetID="2" presetClass="exit" presetSubtype="2" fill="hold" nodeType="withEffect">
                                  <p:stCondLst>
                                    <p:cond delay="0"/>
                                  </p:stCondLst>
                                  <p:childTnLst>
                                    <p:anim calcmode="lin" valueType="num">
                                      <p:cBhvr additive="base">
                                        <p:cTn id="69" dur="4500"/>
                                        <p:tgtEl>
                                          <p:spTgt spid="2"/>
                                        </p:tgtEl>
                                        <p:attrNameLst>
                                          <p:attrName>ppt_x</p:attrName>
                                        </p:attrNameLst>
                                      </p:cBhvr>
                                      <p:tavLst>
                                        <p:tav tm="0">
                                          <p:val>
                                            <p:strVal val="ppt_x"/>
                                          </p:val>
                                        </p:tav>
                                        <p:tav tm="100000">
                                          <p:val>
                                            <p:strVal val="1+ppt_w/2"/>
                                          </p:val>
                                        </p:tav>
                                      </p:tavLst>
                                    </p:anim>
                                    <p:anim calcmode="lin" valueType="num">
                                      <p:cBhvr additive="base">
                                        <p:cTn id="70" dur="4500"/>
                                        <p:tgtEl>
                                          <p:spTgt spid="2"/>
                                        </p:tgtEl>
                                        <p:attrNameLst>
                                          <p:attrName>ppt_y</p:attrName>
                                        </p:attrNameLst>
                                      </p:cBhvr>
                                      <p:tavLst>
                                        <p:tav tm="0">
                                          <p:val>
                                            <p:strVal val="ppt_y"/>
                                          </p:val>
                                        </p:tav>
                                        <p:tav tm="100000">
                                          <p:val>
                                            <p:strVal val="ppt_y"/>
                                          </p:val>
                                        </p:tav>
                                      </p:tavLst>
                                    </p:anim>
                                    <p:set>
                                      <p:cBhvr>
                                        <p:cTn id="71" dur="1" fill="hold">
                                          <p:stCondLst>
                                            <p:cond delay="4499"/>
                                          </p:stCondLst>
                                        </p:cTn>
                                        <p:tgtEl>
                                          <p:spTgt spid="2"/>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4500"/>
                                        <p:tgtEl>
                                          <p:spTgt spid="3"/>
                                        </p:tgtEl>
                                        <p:attrNameLst>
                                          <p:attrName>ppt_x</p:attrName>
                                        </p:attrNameLst>
                                      </p:cBhvr>
                                      <p:tavLst>
                                        <p:tav tm="0">
                                          <p:val>
                                            <p:strVal val="ppt_x"/>
                                          </p:val>
                                        </p:tav>
                                        <p:tav tm="100000">
                                          <p:val>
                                            <p:strVal val="0-ppt_w/2"/>
                                          </p:val>
                                        </p:tav>
                                      </p:tavLst>
                                    </p:anim>
                                    <p:anim calcmode="lin" valueType="num">
                                      <p:cBhvr additive="base">
                                        <p:cTn id="74" dur="4500"/>
                                        <p:tgtEl>
                                          <p:spTgt spid="3"/>
                                        </p:tgtEl>
                                        <p:attrNameLst>
                                          <p:attrName>ppt_y</p:attrName>
                                        </p:attrNameLst>
                                      </p:cBhvr>
                                      <p:tavLst>
                                        <p:tav tm="0">
                                          <p:val>
                                            <p:strVal val="ppt_y"/>
                                          </p:val>
                                        </p:tav>
                                        <p:tav tm="100000">
                                          <p:val>
                                            <p:strVal val="ppt_y"/>
                                          </p:val>
                                        </p:tav>
                                      </p:tavLst>
                                    </p:anim>
                                    <p:set>
                                      <p:cBhvr>
                                        <p:cTn id="75" dur="1" fill="hold">
                                          <p:stCondLst>
                                            <p:cond delay="4499"/>
                                          </p:stCondLst>
                                        </p:cTn>
                                        <p:tgtEl>
                                          <p:spTgt spid="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4500"/>
                                        <p:tgtEl>
                                          <p:spTgt spid="4"/>
                                        </p:tgtEl>
                                        <p:attrNameLst>
                                          <p:attrName>ppt_x</p:attrName>
                                        </p:attrNameLst>
                                      </p:cBhvr>
                                      <p:tavLst>
                                        <p:tav tm="0">
                                          <p:val>
                                            <p:strVal val="ppt_x"/>
                                          </p:val>
                                        </p:tav>
                                        <p:tav tm="100000">
                                          <p:val>
                                            <p:strVal val="1+ppt_w/2"/>
                                          </p:val>
                                        </p:tav>
                                      </p:tavLst>
                                    </p:anim>
                                    <p:anim calcmode="lin" valueType="num">
                                      <p:cBhvr additive="base">
                                        <p:cTn id="78" dur="4500"/>
                                        <p:tgtEl>
                                          <p:spTgt spid="4"/>
                                        </p:tgtEl>
                                        <p:attrNameLst>
                                          <p:attrName>ppt_y</p:attrName>
                                        </p:attrNameLst>
                                      </p:cBhvr>
                                      <p:tavLst>
                                        <p:tav tm="0">
                                          <p:val>
                                            <p:strVal val="ppt_y"/>
                                          </p:val>
                                        </p:tav>
                                        <p:tav tm="100000">
                                          <p:val>
                                            <p:strVal val="ppt_y"/>
                                          </p:val>
                                        </p:tav>
                                      </p:tavLst>
                                    </p:anim>
                                    <p:set>
                                      <p:cBhvr>
                                        <p:cTn id="79" dur="1" fill="hold">
                                          <p:stCondLst>
                                            <p:cond delay="4499"/>
                                          </p:stCondLst>
                                        </p:cTn>
                                        <p:tgtEl>
                                          <p:spTgt spid="4"/>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4500"/>
                                        <p:tgtEl>
                                          <p:spTgt spid="7"/>
                                        </p:tgtEl>
                                        <p:attrNameLst>
                                          <p:attrName>ppt_x</p:attrName>
                                        </p:attrNameLst>
                                      </p:cBhvr>
                                      <p:tavLst>
                                        <p:tav tm="0">
                                          <p:val>
                                            <p:strVal val="ppt_x"/>
                                          </p:val>
                                        </p:tav>
                                        <p:tav tm="100000">
                                          <p:val>
                                            <p:strVal val="1+ppt_w/2"/>
                                          </p:val>
                                        </p:tav>
                                      </p:tavLst>
                                    </p:anim>
                                    <p:anim calcmode="lin" valueType="num">
                                      <p:cBhvr additive="base">
                                        <p:cTn id="82" dur="4500"/>
                                        <p:tgtEl>
                                          <p:spTgt spid="7"/>
                                        </p:tgtEl>
                                        <p:attrNameLst>
                                          <p:attrName>ppt_y</p:attrName>
                                        </p:attrNameLst>
                                      </p:cBhvr>
                                      <p:tavLst>
                                        <p:tav tm="0">
                                          <p:val>
                                            <p:strVal val="ppt_y"/>
                                          </p:val>
                                        </p:tav>
                                        <p:tav tm="100000">
                                          <p:val>
                                            <p:strVal val="ppt_y"/>
                                          </p:val>
                                        </p:tav>
                                      </p:tavLst>
                                    </p:anim>
                                    <p:set>
                                      <p:cBhvr>
                                        <p:cTn id="83" dur="1" fill="hold">
                                          <p:stCondLst>
                                            <p:cond delay="4499"/>
                                          </p:stCondLst>
                                        </p:cTn>
                                        <p:tgtEl>
                                          <p:spTgt spid="7"/>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4500"/>
                                        <p:tgtEl>
                                          <p:spTgt spid="5"/>
                                        </p:tgtEl>
                                        <p:attrNameLst>
                                          <p:attrName>ppt_x</p:attrName>
                                        </p:attrNameLst>
                                      </p:cBhvr>
                                      <p:tavLst>
                                        <p:tav tm="0">
                                          <p:val>
                                            <p:strVal val="ppt_x"/>
                                          </p:val>
                                        </p:tav>
                                        <p:tav tm="100000">
                                          <p:val>
                                            <p:strVal val="0-ppt_w/2"/>
                                          </p:val>
                                        </p:tav>
                                      </p:tavLst>
                                    </p:anim>
                                    <p:anim calcmode="lin" valueType="num">
                                      <p:cBhvr additive="base">
                                        <p:cTn id="86" dur="4500"/>
                                        <p:tgtEl>
                                          <p:spTgt spid="5"/>
                                        </p:tgtEl>
                                        <p:attrNameLst>
                                          <p:attrName>ppt_y</p:attrName>
                                        </p:attrNameLst>
                                      </p:cBhvr>
                                      <p:tavLst>
                                        <p:tav tm="0">
                                          <p:val>
                                            <p:strVal val="ppt_y"/>
                                          </p:val>
                                        </p:tav>
                                        <p:tav tm="100000">
                                          <p:val>
                                            <p:strVal val="ppt_y"/>
                                          </p:val>
                                        </p:tav>
                                      </p:tavLst>
                                    </p:anim>
                                    <p:set>
                                      <p:cBhvr>
                                        <p:cTn id="87" dur="1" fill="hold">
                                          <p:stCondLst>
                                            <p:cond delay="4499"/>
                                          </p:stCondLst>
                                        </p:cTn>
                                        <p:tgtEl>
                                          <p:spTgt spid="5"/>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4500"/>
                                        <p:tgtEl>
                                          <p:spTgt spid="6"/>
                                        </p:tgtEl>
                                        <p:attrNameLst>
                                          <p:attrName>ppt_x</p:attrName>
                                        </p:attrNameLst>
                                      </p:cBhvr>
                                      <p:tavLst>
                                        <p:tav tm="0">
                                          <p:val>
                                            <p:strVal val="ppt_x"/>
                                          </p:val>
                                        </p:tav>
                                        <p:tav tm="100000">
                                          <p:val>
                                            <p:strVal val="0-ppt_w/2"/>
                                          </p:val>
                                        </p:tav>
                                      </p:tavLst>
                                    </p:anim>
                                    <p:anim calcmode="lin" valueType="num">
                                      <p:cBhvr additive="base">
                                        <p:cTn id="90" dur="4500"/>
                                        <p:tgtEl>
                                          <p:spTgt spid="6"/>
                                        </p:tgtEl>
                                        <p:attrNameLst>
                                          <p:attrName>ppt_y</p:attrName>
                                        </p:attrNameLst>
                                      </p:cBhvr>
                                      <p:tavLst>
                                        <p:tav tm="0">
                                          <p:val>
                                            <p:strVal val="ppt_y"/>
                                          </p:val>
                                        </p:tav>
                                        <p:tav tm="100000">
                                          <p:val>
                                            <p:strVal val="ppt_y"/>
                                          </p:val>
                                        </p:tav>
                                      </p:tavLst>
                                    </p:anim>
                                    <p:set>
                                      <p:cBhvr>
                                        <p:cTn id="91" dur="1" fill="hold">
                                          <p:stCondLst>
                                            <p:cond delay="4499"/>
                                          </p:stCondLst>
                                        </p:cTn>
                                        <p:tgtEl>
                                          <p:spTgt spid="6"/>
                                        </p:tgtEl>
                                        <p:attrNameLst>
                                          <p:attrName>style.visibility</p:attrName>
                                        </p:attrNameLst>
                                      </p:cBhvr>
                                      <p:to>
                                        <p:strVal val="hidden"/>
                                      </p:to>
                                    </p:set>
                                  </p:childTnLst>
                                </p:cTn>
                              </p:par>
                              <p:par>
                                <p:cTn id="92" presetID="23" presetClass="entr" presetSubtype="27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4500" fill="hold"/>
                                        <p:tgtEl>
                                          <p:spTgt spid="11"/>
                                        </p:tgtEl>
                                        <p:attrNameLst>
                                          <p:attrName>ppt_w</p:attrName>
                                        </p:attrNameLst>
                                      </p:cBhvr>
                                      <p:tavLst>
                                        <p:tav tm="0">
                                          <p:val>
                                            <p:strVal val="2/3*#ppt_w"/>
                                          </p:val>
                                        </p:tav>
                                        <p:tav tm="100000">
                                          <p:val>
                                            <p:strVal val="#ppt_w"/>
                                          </p:val>
                                        </p:tav>
                                      </p:tavLst>
                                    </p:anim>
                                    <p:anim calcmode="lin" valueType="num">
                                      <p:cBhvr>
                                        <p:cTn id="95" dur="4500" fill="hold"/>
                                        <p:tgtEl>
                                          <p:spTgt spid="11"/>
                                        </p:tgtEl>
                                        <p:attrNameLst>
                                          <p:attrName>ppt_h</p:attrName>
                                        </p:attrNameLst>
                                      </p:cBhvr>
                                      <p:tavLst>
                                        <p:tav tm="0">
                                          <p:val>
                                            <p:strVal val="2/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Effect transition="in" filter="barn(outVertical)">
                                      <p:cBhvr>
                                        <p:cTn id="98" dur="4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31.JPG"/>
          <p:cNvPicPr>
            <a:picLocks noGrp="1" noChangeAspect="1"/>
          </p:cNvPicPr>
          <p:nvPr isPhoto="1"/>
        </p:nvPicPr>
        <p:blipFill>
          <a:blip r:embed="rId2" cstate="email">
            <a:lum/>
          </a:blip>
          <a:stretch>
            <a:fillRect/>
          </a:stretch>
        </p:blipFill>
        <p:spPr>
          <a:xfrm>
            <a:off x="26858" y="-1"/>
            <a:ext cx="9144000" cy="6858000"/>
          </a:xfrm>
          <a:prstGeom prst="rect">
            <a:avLst/>
          </a:prstGeom>
          <a:gradFill>
            <a:gsLst>
              <a:gs pos="96000">
                <a:srgbClr val="C00000">
                  <a:lumMod val="69000"/>
                </a:srgbClr>
              </a:gs>
              <a:gs pos="43350">
                <a:srgbClr val="FFC000"/>
              </a:gs>
              <a:gs pos="72000">
                <a:srgbClr val="FF3300"/>
              </a:gs>
              <a:gs pos="6000">
                <a:srgbClr val="C00000"/>
              </a:gs>
            </a:gsLst>
            <a:path path="shape">
              <a:fillToRect l="50000" t="50000" r="50000" b="50000"/>
            </a:path>
          </a:gradFill>
          <a:ln>
            <a:noFill/>
          </a:ln>
        </p:spPr>
      </p:pic>
      <p:sp>
        <p:nvSpPr>
          <p:cNvPr id="3" name="Forma libre 27"/>
          <p:cNvSpPr/>
          <p:nvPr/>
        </p:nvSpPr>
        <p:spPr>
          <a:xfrm rot="2870546">
            <a:off x="1989084" y="2485344"/>
            <a:ext cx="2994979" cy="386492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48000">
                <a:srgbClr val="FFC000"/>
              </a:gs>
              <a:gs pos="1000">
                <a:srgbClr val="00B0F0">
                  <a:lumMod val="49000"/>
                  <a:lumOff val="51000"/>
                </a:srgbClr>
              </a:gs>
              <a:gs pos="7000">
                <a:srgbClr val="00B0F0"/>
              </a:gs>
              <a:gs pos="98000">
                <a:srgbClr val="00B0F0">
                  <a:lumMod val="33000"/>
                  <a:lumOff val="67000"/>
                </a:srgbClr>
              </a:gs>
              <a:gs pos="93000">
                <a:srgbClr val="00B0F0"/>
              </a:gs>
              <a:gs pos="61000">
                <a:srgbClr val="D53F00"/>
              </a:gs>
              <a:gs pos="35000">
                <a:srgbClr val="C00000"/>
              </a:gs>
            </a:gsLst>
            <a:lin ang="0" scaled="1"/>
          </a:gradFill>
          <a:ln>
            <a:noFill/>
          </a:ln>
          <a:scene3d>
            <a:camera prst="obliqueBottomLeft"/>
            <a:lightRig rig="chilly"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7"/>
          <p:cNvSpPr/>
          <p:nvPr/>
        </p:nvSpPr>
        <p:spPr>
          <a:xfrm rot="18705817" flipH="1">
            <a:off x="4128465" y="2468149"/>
            <a:ext cx="2994979" cy="386492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48000">
                <a:srgbClr val="FFC000"/>
              </a:gs>
              <a:gs pos="1000">
                <a:srgbClr val="00B0F0">
                  <a:lumMod val="49000"/>
                  <a:lumOff val="51000"/>
                </a:srgbClr>
              </a:gs>
              <a:gs pos="7000">
                <a:srgbClr val="00B0F0"/>
              </a:gs>
              <a:gs pos="98000">
                <a:srgbClr val="00B0F0">
                  <a:lumMod val="33000"/>
                  <a:lumOff val="67000"/>
                </a:srgbClr>
              </a:gs>
              <a:gs pos="93000">
                <a:srgbClr val="00B0F0"/>
              </a:gs>
              <a:gs pos="61000">
                <a:srgbClr val="D53F00"/>
              </a:gs>
              <a:gs pos="35000">
                <a:srgbClr val="C00000"/>
              </a:gs>
            </a:gsLst>
            <a:lin ang="0" scaled="1"/>
          </a:gradFill>
          <a:ln>
            <a:noFill/>
          </a:ln>
          <a:scene3d>
            <a:camera prst="obliqueBottomLeft"/>
            <a:lightRig rig="chilly"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7"/>
          <p:cNvSpPr/>
          <p:nvPr/>
        </p:nvSpPr>
        <p:spPr>
          <a:xfrm rot="7956138" flipH="1">
            <a:off x="2126222" y="477888"/>
            <a:ext cx="2994979" cy="386492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48000">
                <a:srgbClr val="FFC000"/>
              </a:gs>
              <a:gs pos="1000">
                <a:srgbClr val="00B0F0">
                  <a:lumMod val="49000"/>
                  <a:lumOff val="51000"/>
                </a:srgbClr>
              </a:gs>
              <a:gs pos="7000">
                <a:srgbClr val="00B0F0"/>
              </a:gs>
              <a:gs pos="98000">
                <a:srgbClr val="00B0F0">
                  <a:lumMod val="33000"/>
                  <a:lumOff val="67000"/>
                </a:srgbClr>
              </a:gs>
              <a:gs pos="93000">
                <a:srgbClr val="00B0F0"/>
              </a:gs>
              <a:gs pos="61000">
                <a:srgbClr val="D53F00"/>
              </a:gs>
              <a:gs pos="35000">
                <a:srgbClr val="C00000"/>
              </a:gs>
            </a:gsLst>
            <a:lin ang="0" scaled="1"/>
          </a:gradFill>
          <a:ln>
            <a:noFill/>
          </a:ln>
          <a:scene3d>
            <a:camera prst="obliqueBottomLeft"/>
            <a:lightRig rig="chilly"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7"/>
          <p:cNvSpPr/>
          <p:nvPr/>
        </p:nvSpPr>
        <p:spPr>
          <a:xfrm rot="13696091">
            <a:off x="3929266" y="465281"/>
            <a:ext cx="2994979" cy="386492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48000">
                <a:srgbClr val="FFC000"/>
              </a:gs>
              <a:gs pos="1000">
                <a:srgbClr val="00B0F0">
                  <a:lumMod val="49000"/>
                  <a:lumOff val="51000"/>
                </a:srgbClr>
              </a:gs>
              <a:gs pos="7000">
                <a:srgbClr val="00B0F0"/>
              </a:gs>
              <a:gs pos="98000">
                <a:srgbClr val="00B0F0">
                  <a:lumMod val="33000"/>
                  <a:lumOff val="67000"/>
                </a:srgbClr>
              </a:gs>
              <a:gs pos="93000">
                <a:srgbClr val="00B0F0"/>
              </a:gs>
              <a:gs pos="61000">
                <a:srgbClr val="D53F00"/>
              </a:gs>
              <a:gs pos="35000">
                <a:srgbClr val="C00000"/>
              </a:gs>
            </a:gsLst>
            <a:lin ang="0" scaled="1"/>
          </a:gradFill>
          <a:ln>
            <a:noFill/>
          </a:ln>
          <a:scene3d>
            <a:camera prst="obliqueBottomLeft"/>
            <a:lightRig rig="chilly" dir="t"/>
          </a:scene3d>
          <a:sp3d contourW="6350">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12 Forma libre"/>
          <p:cNvSpPr/>
          <p:nvPr/>
        </p:nvSpPr>
        <p:spPr>
          <a:xfrm>
            <a:off x="-8627" y="-1"/>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6000">
                <a:srgbClr val="FFC000">
                  <a:lumMod val="0"/>
                  <a:lumOff val="100000"/>
                </a:srgbClr>
              </a:gs>
              <a:gs pos="38000">
                <a:srgbClr val="9FFFEF"/>
              </a:gs>
              <a:gs pos="55000">
                <a:srgbClr val="002060"/>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Forma libre"/>
          <p:cNvSpPr/>
          <p:nvPr/>
        </p:nvSpPr>
        <p:spPr>
          <a:xfrm rot="10800000">
            <a:off x="10446" y="5803101"/>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6000">
                <a:srgbClr val="FFC000">
                  <a:lumMod val="0"/>
                  <a:lumOff val="100000"/>
                </a:srgbClr>
              </a:gs>
              <a:gs pos="38000">
                <a:srgbClr val="9FFFEF"/>
              </a:gs>
              <a:gs pos="55000">
                <a:srgbClr val="002060"/>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614494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1+#ppt_w/2"/>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3000" fill="hold"/>
                                        <p:tgtEl>
                                          <p:spTgt spid="12"/>
                                        </p:tgtEl>
                                        <p:attrNameLst>
                                          <p:attrName>ppt_w</p:attrName>
                                        </p:attrNameLst>
                                      </p:cBhvr>
                                      <p:tavLst>
                                        <p:tav tm="0" fmla="#ppt_w*sin(2.5*pi*$)">
                                          <p:val>
                                            <p:fltVal val="0"/>
                                          </p:val>
                                        </p:tav>
                                        <p:tav tm="100000">
                                          <p:val>
                                            <p:fltVal val="1"/>
                                          </p:val>
                                        </p:tav>
                                      </p:tavLst>
                                    </p:anim>
                                    <p:anim calcmode="lin" valueType="num">
                                      <p:cBhvr>
                                        <p:cTn id="15" dur="3000" fill="hold"/>
                                        <p:tgtEl>
                                          <p:spTgt spid="12"/>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12"/>
                                        </p:tgtEl>
                                        <p:attrNameLst>
                                          <p:attrName>r</p:attrName>
                                        </p:attrNameLst>
                                      </p:cBhvr>
                                    </p:animRot>
                                  </p:childTnLst>
                                </p:cTn>
                              </p:par>
                              <p:par>
                                <p:cTn id="18" presetID="2" presetClass="entr" presetSubtype="12"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additive="base">
                                        <p:cTn id="20" dur="3000" fill="hold"/>
                                        <p:tgtEl>
                                          <p:spTgt spid="15"/>
                                        </p:tgtEl>
                                        <p:attrNameLst>
                                          <p:attrName>ppt_x</p:attrName>
                                        </p:attrNameLst>
                                      </p:cBhvr>
                                      <p:tavLst>
                                        <p:tav tm="0">
                                          <p:val>
                                            <p:strVal val="0-#ppt_w/2"/>
                                          </p:val>
                                        </p:tav>
                                        <p:tav tm="100000">
                                          <p:val>
                                            <p:strVal val="#ppt_x"/>
                                          </p:val>
                                        </p:tav>
                                      </p:tavLst>
                                    </p:anim>
                                    <p:anim calcmode="lin" valueType="num">
                                      <p:cBhvr additive="base">
                                        <p:cTn id="21" dur="3000" fill="hold"/>
                                        <p:tgtEl>
                                          <p:spTgt spid="15"/>
                                        </p:tgtEl>
                                        <p:attrNameLst>
                                          <p:attrName>ppt_y</p:attrName>
                                        </p:attrNameLst>
                                      </p:cBhvr>
                                      <p:tavLst>
                                        <p:tav tm="0">
                                          <p:val>
                                            <p:strVal val="1+#ppt_h/2"/>
                                          </p:val>
                                        </p:tav>
                                        <p:tav tm="100000">
                                          <p:val>
                                            <p:strVal val="#ppt_y"/>
                                          </p:val>
                                        </p:tav>
                                      </p:tavLst>
                                    </p:anim>
                                  </p:childTnLst>
                                </p:cTn>
                              </p:par>
                              <p:par>
                                <p:cTn id="22" presetID="19" presetClass="entr" presetSubtype="10" fill="hold" grpId="1"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p:cTn id="24" dur="3000" fill="hold"/>
                                        <p:tgtEl>
                                          <p:spTgt spid="15"/>
                                        </p:tgtEl>
                                        <p:attrNameLst>
                                          <p:attrName>ppt_w</p:attrName>
                                        </p:attrNameLst>
                                      </p:cBhvr>
                                      <p:tavLst>
                                        <p:tav tm="0" fmla="#ppt_w*sin(2.5*pi*$)">
                                          <p:val>
                                            <p:fltVal val="0"/>
                                          </p:val>
                                        </p:tav>
                                        <p:tav tm="100000">
                                          <p:val>
                                            <p:fltVal val="1"/>
                                          </p:val>
                                        </p:tav>
                                      </p:tavLst>
                                    </p:anim>
                                    <p:anim calcmode="lin" valueType="num">
                                      <p:cBhvr>
                                        <p:cTn id="25" dur="3000" fill="hold"/>
                                        <p:tgtEl>
                                          <p:spTgt spid="15"/>
                                        </p:tgtEl>
                                        <p:attrNameLst>
                                          <p:attrName>ppt_h</p:attrName>
                                        </p:attrNameLst>
                                      </p:cBhvr>
                                      <p:tavLst>
                                        <p:tav tm="0">
                                          <p:val>
                                            <p:strVal val="#ppt_h"/>
                                          </p:val>
                                        </p:tav>
                                        <p:tav tm="100000">
                                          <p:val>
                                            <p:strVal val="#ppt_h"/>
                                          </p:val>
                                        </p:tav>
                                      </p:tavLst>
                                    </p:anim>
                                  </p:childTnLst>
                                </p:cTn>
                              </p:par>
                              <p:par>
                                <p:cTn id="26" presetID="8" presetClass="emph" presetSubtype="0" repeatCount="indefinite" fill="hold" grpId="2" nodeType="withEffect">
                                  <p:stCondLst>
                                    <p:cond delay="0"/>
                                  </p:stCondLst>
                                  <p:childTnLst>
                                    <p:animRot by="-21600000">
                                      <p:cBhvr>
                                        <p:cTn id="27" dur="3000" fill="hold"/>
                                        <p:tgtEl>
                                          <p:spTgt spid="15"/>
                                        </p:tgtEl>
                                        <p:attrNameLst>
                                          <p:attrName>r</p:attrName>
                                        </p:attrNameLst>
                                      </p:cBhvr>
                                    </p:animRot>
                                  </p:childTnLst>
                                </p:cTn>
                              </p:par>
                              <p:par>
                                <p:cTn id="28" presetID="2" presetClass="entr" presetSubtype="9"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fmla="#ppt_w*sin(2.5*pi*$)">
                                          <p:val>
                                            <p:fltVal val="0"/>
                                          </p:val>
                                        </p:tav>
                                        <p:tav tm="100000">
                                          <p:val>
                                            <p:fltVal val="1"/>
                                          </p:val>
                                        </p:tav>
                                      </p:tavLst>
                                    </p:anim>
                                    <p:anim calcmode="lin" valueType="num">
                                      <p:cBhvr>
                                        <p:cTn id="35" dur="3000" fill="hold"/>
                                        <p:tgtEl>
                                          <p:spTgt spid="11"/>
                                        </p:tgtEl>
                                        <p:attrNameLst>
                                          <p:attrName>ppt_h</p:attrName>
                                        </p:attrNameLst>
                                      </p:cBhvr>
                                      <p:tavLst>
                                        <p:tav tm="0">
                                          <p:val>
                                            <p:strVal val="#ppt_h"/>
                                          </p:val>
                                        </p:tav>
                                        <p:tav tm="100000">
                                          <p:val>
                                            <p:strVal val="#ppt_h"/>
                                          </p:val>
                                        </p:tav>
                                      </p:tavLst>
                                    </p:anim>
                                  </p:childTnLst>
                                </p:cTn>
                              </p:par>
                              <p:par>
                                <p:cTn id="36" presetID="8" presetClass="emph" presetSubtype="0" repeatCount="indefinite" fill="hold" grpId="2" nodeType="withEffect">
                                  <p:stCondLst>
                                    <p:cond delay="0"/>
                                  </p:stCondLst>
                                  <p:childTnLst>
                                    <p:animRot by="21600000">
                                      <p:cBhvr>
                                        <p:cTn id="37" dur="3000" fill="hold"/>
                                        <p:tgtEl>
                                          <p:spTgt spid="11"/>
                                        </p:tgtEl>
                                        <p:attrNameLst>
                                          <p:attrName>r</p:attrName>
                                        </p:attrNameLst>
                                      </p:cBhvr>
                                    </p:animRot>
                                  </p:childTnLst>
                                </p:cTn>
                              </p:par>
                              <p:par>
                                <p:cTn id="38" presetID="2" presetClass="entr" presetSubtype="3" fill="hold" grpId="0"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3000" fill="hold"/>
                                        <p:tgtEl>
                                          <p:spTgt spid="3"/>
                                        </p:tgtEl>
                                        <p:attrNameLst>
                                          <p:attrName>ppt_x</p:attrName>
                                        </p:attrNameLst>
                                      </p:cBhvr>
                                      <p:tavLst>
                                        <p:tav tm="0">
                                          <p:val>
                                            <p:strVal val="1+#ppt_w/2"/>
                                          </p:val>
                                        </p:tav>
                                        <p:tav tm="100000">
                                          <p:val>
                                            <p:strVal val="#ppt_x"/>
                                          </p:val>
                                        </p:tav>
                                      </p:tavLst>
                                    </p:anim>
                                    <p:anim calcmode="lin" valueType="num">
                                      <p:cBhvr additive="base">
                                        <p:cTn id="41" dur="3000" fill="hold"/>
                                        <p:tgtEl>
                                          <p:spTgt spid="3"/>
                                        </p:tgtEl>
                                        <p:attrNameLst>
                                          <p:attrName>ppt_y</p:attrName>
                                        </p:attrNameLst>
                                      </p:cBhvr>
                                      <p:tavLst>
                                        <p:tav tm="0">
                                          <p:val>
                                            <p:strVal val="0-#ppt_h/2"/>
                                          </p:val>
                                        </p:tav>
                                        <p:tav tm="100000">
                                          <p:val>
                                            <p:strVal val="#ppt_y"/>
                                          </p:val>
                                        </p:tav>
                                      </p:tavLst>
                                    </p:anim>
                                  </p:childTnLst>
                                </p:cTn>
                              </p:par>
                              <p:par>
                                <p:cTn id="42" presetID="19" presetClass="entr" presetSubtype="10" fill="hold" grpId="1" nodeType="with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3000" fill="hold"/>
                                        <p:tgtEl>
                                          <p:spTgt spid="3"/>
                                        </p:tgtEl>
                                        <p:attrNameLst>
                                          <p:attrName>ppt_w</p:attrName>
                                        </p:attrNameLst>
                                      </p:cBhvr>
                                      <p:tavLst>
                                        <p:tav tm="0" fmla="#ppt_w*sin(2.5*pi*$)">
                                          <p:val>
                                            <p:fltVal val="0"/>
                                          </p:val>
                                        </p:tav>
                                        <p:tav tm="100000">
                                          <p:val>
                                            <p:fltVal val="1"/>
                                          </p:val>
                                        </p:tav>
                                      </p:tavLst>
                                    </p:anim>
                                    <p:anim calcmode="lin" valueType="num">
                                      <p:cBhvr>
                                        <p:cTn id="45" dur="3000" fill="hold"/>
                                        <p:tgtEl>
                                          <p:spTgt spid="3"/>
                                        </p:tgtEl>
                                        <p:attrNameLst>
                                          <p:attrName>ppt_h</p:attrName>
                                        </p:attrNameLst>
                                      </p:cBhvr>
                                      <p:tavLst>
                                        <p:tav tm="0">
                                          <p:val>
                                            <p:strVal val="#ppt_h"/>
                                          </p:val>
                                        </p:tav>
                                        <p:tav tm="100000">
                                          <p:val>
                                            <p:strVal val="#ppt_h"/>
                                          </p:val>
                                        </p:tav>
                                      </p:tavLst>
                                    </p:anim>
                                  </p:childTnLst>
                                </p:cTn>
                              </p:par>
                              <p:par>
                                <p:cTn id="46" presetID="8" presetClass="emph" presetSubtype="0" repeatCount="indefinite" fill="hold" grpId="2" nodeType="withEffect">
                                  <p:stCondLst>
                                    <p:cond delay="0"/>
                                  </p:stCondLst>
                                  <p:childTnLst>
                                    <p:animRot by="-21600000">
                                      <p:cBhvr>
                                        <p:cTn id="47" dur="3000" fill="hold"/>
                                        <p:tgtEl>
                                          <p:spTgt spid="3"/>
                                        </p:tgtEl>
                                        <p:attrNameLst>
                                          <p:attrName>r</p:attrName>
                                        </p:attrNameLst>
                                      </p:cBhvr>
                                    </p:animRot>
                                  </p:childTnLst>
                                </p:cTn>
                              </p:par>
                            </p:childTnLst>
                          </p:cTn>
                        </p:par>
                        <p:par>
                          <p:cTn id="48" fill="hold">
                            <p:stCondLst>
                              <p:cond delay="3000"/>
                            </p:stCondLst>
                            <p:childTnLst>
                              <p:par>
                                <p:cTn id="49" presetID="17" presetClass="exit" presetSubtype="8" fill="hold" grpId="3" nodeType="afterEffect">
                                  <p:stCondLst>
                                    <p:cond delay="0"/>
                                  </p:stCondLst>
                                  <p:childTnLst>
                                    <p:anim calcmode="lin" valueType="num">
                                      <p:cBhvr>
                                        <p:cTn id="50" dur="3750"/>
                                        <p:tgtEl>
                                          <p:spTgt spid="3"/>
                                        </p:tgtEl>
                                        <p:attrNameLst>
                                          <p:attrName>ppt_x</p:attrName>
                                        </p:attrNameLst>
                                      </p:cBhvr>
                                      <p:tavLst>
                                        <p:tav tm="0">
                                          <p:val>
                                            <p:strVal val="ppt_x"/>
                                          </p:val>
                                        </p:tav>
                                        <p:tav tm="100000">
                                          <p:val>
                                            <p:strVal val="ppt_x-ppt_w/2"/>
                                          </p:val>
                                        </p:tav>
                                      </p:tavLst>
                                    </p:anim>
                                    <p:anim calcmode="lin" valueType="num">
                                      <p:cBhvr>
                                        <p:cTn id="51" dur="3750"/>
                                        <p:tgtEl>
                                          <p:spTgt spid="3"/>
                                        </p:tgtEl>
                                        <p:attrNameLst>
                                          <p:attrName>ppt_y</p:attrName>
                                        </p:attrNameLst>
                                      </p:cBhvr>
                                      <p:tavLst>
                                        <p:tav tm="0">
                                          <p:val>
                                            <p:strVal val="ppt_y"/>
                                          </p:val>
                                        </p:tav>
                                        <p:tav tm="100000">
                                          <p:val>
                                            <p:strVal val="ppt_y"/>
                                          </p:val>
                                        </p:tav>
                                      </p:tavLst>
                                    </p:anim>
                                    <p:anim calcmode="lin" valueType="num">
                                      <p:cBhvr>
                                        <p:cTn id="52" dur="3750"/>
                                        <p:tgtEl>
                                          <p:spTgt spid="3"/>
                                        </p:tgtEl>
                                        <p:attrNameLst>
                                          <p:attrName>ppt_w</p:attrName>
                                        </p:attrNameLst>
                                      </p:cBhvr>
                                      <p:tavLst>
                                        <p:tav tm="0">
                                          <p:val>
                                            <p:strVal val="ppt_w"/>
                                          </p:val>
                                        </p:tav>
                                        <p:tav tm="100000">
                                          <p:val>
                                            <p:fltVal val="0"/>
                                          </p:val>
                                        </p:tav>
                                      </p:tavLst>
                                    </p:anim>
                                    <p:anim calcmode="lin" valueType="num">
                                      <p:cBhvr>
                                        <p:cTn id="53" dur="3750"/>
                                        <p:tgtEl>
                                          <p:spTgt spid="3"/>
                                        </p:tgtEl>
                                        <p:attrNameLst>
                                          <p:attrName>ppt_h</p:attrName>
                                        </p:attrNameLst>
                                      </p:cBhvr>
                                      <p:tavLst>
                                        <p:tav tm="0">
                                          <p:val>
                                            <p:strVal val="ppt_h"/>
                                          </p:val>
                                        </p:tav>
                                        <p:tav tm="100000">
                                          <p:val>
                                            <p:strVal val="ppt_h"/>
                                          </p:val>
                                        </p:tav>
                                      </p:tavLst>
                                    </p:anim>
                                    <p:set>
                                      <p:cBhvr>
                                        <p:cTn id="54" dur="1" fill="hold">
                                          <p:stCondLst>
                                            <p:cond delay="3749"/>
                                          </p:stCondLst>
                                        </p:cTn>
                                        <p:tgtEl>
                                          <p:spTgt spid="3"/>
                                        </p:tgtEl>
                                        <p:attrNameLst>
                                          <p:attrName>style.visibility</p:attrName>
                                        </p:attrNameLst>
                                      </p:cBhvr>
                                      <p:to>
                                        <p:strVal val="hidden"/>
                                      </p:to>
                                    </p:set>
                                  </p:childTnLst>
                                </p:cTn>
                              </p:par>
                              <p:par>
                                <p:cTn id="55" presetID="17" presetClass="exit" presetSubtype="2" fill="hold" grpId="3" nodeType="withEffect">
                                  <p:stCondLst>
                                    <p:cond delay="0"/>
                                  </p:stCondLst>
                                  <p:childTnLst>
                                    <p:anim calcmode="lin" valueType="num">
                                      <p:cBhvr>
                                        <p:cTn id="56" dur="3750"/>
                                        <p:tgtEl>
                                          <p:spTgt spid="11"/>
                                        </p:tgtEl>
                                        <p:attrNameLst>
                                          <p:attrName>ppt_x</p:attrName>
                                        </p:attrNameLst>
                                      </p:cBhvr>
                                      <p:tavLst>
                                        <p:tav tm="0">
                                          <p:val>
                                            <p:strVal val="ppt_x"/>
                                          </p:val>
                                        </p:tav>
                                        <p:tav tm="100000">
                                          <p:val>
                                            <p:strVal val="ppt_x+ppt_w/2"/>
                                          </p:val>
                                        </p:tav>
                                      </p:tavLst>
                                    </p:anim>
                                    <p:anim calcmode="lin" valueType="num">
                                      <p:cBhvr>
                                        <p:cTn id="57" dur="3750"/>
                                        <p:tgtEl>
                                          <p:spTgt spid="11"/>
                                        </p:tgtEl>
                                        <p:attrNameLst>
                                          <p:attrName>ppt_y</p:attrName>
                                        </p:attrNameLst>
                                      </p:cBhvr>
                                      <p:tavLst>
                                        <p:tav tm="0">
                                          <p:val>
                                            <p:strVal val="ppt_y"/>
                                          </p:val>
                                        </p:tav>
                                        <p:tav tm="100000">
                                          <p:val>
                                            <p:strVal val="ppt_y"/>
                                          </p:val>
                                        </p:tav>
                                      </p:tavLst>
                                    </p:anim>
                                    <p:anim calcmode="lin" valueType="num">
                                      <p:cBhvr>
                                        <p:cTn id="58" dur="3750"/>
                                        <p:tgtEl>
                                          <p:spTgt spid="11"/>
                                        </p:tgtEl>
                                        <p:attrNameLst>
                                          <p:attrName>ppt_w</p:attrName>
                                        </p:attrNameLst>
                                      </p:cBhvr>
                                      <p:tavLst>
                                        <p:tav tm="0">
                                          <p:val>
                                            <p:strVal val="ppt_w"/>
                                          </p:val>
                                        </p:tav>
                                        <p:tav tm="100000">
                                          <p:val>
                                            <p:fltVal val="0"/>
                                          </p:val>
                                        </p:tav>
                                      </p:tavLst>
                                    </p:anim>
                                    <p:anim calcmode="lin" valueType="num">
                                      <p:cBhvr>
                                        <p:cTn id="59" dur="3750"/>
                                        <p:tgtEl>
                                          <p:spTgt spid="11"/>
                                        </p:tgtEl>
                                        <p:attrNameLst>
                                          <p:attrName>ppt_h</p:attrName>
                                        </p:attrNameLst>
                                      </p:cBhvr>
                                      <p:tavLst>
                                        <p:tav tm="0">
                                          <p:val>
                                            <p:strVal val="ppt_h"/>
                                          </p:val>
                                        </p:tav>
                                        <p:tav tm="100000">
                                          <p:val>
                                            <p:strVal val="ppt_h"/>
                                          </p:val>
                                        </p:tav>
                                      </p:tavLst>
                                    </p:anim>
                                    <p:set>
                                      <p:cBhvr>
                                        <p:cTn id="60" dur="1" fill="hold">
                                          <p:stCondLst>
                                            <p:cond delay="3749"/>
                                          </p:stCondLst>
                                        </p:cTn>
                                        <p:tgtEl>
                                          <p:spTgt spid="11"/>
                                        </p:tgtEl>
                                        <p:attrNameLst>
                                          <p:attrName>style.visibility</p:attrName>
                                        </p:attrNameLst>
                                      </p:cBhvr>
                                      <p:to>
                                        <p:strVal val="hidden"/>
                                      </p:to>
                                    </p:set>
                                  </p:childTnLst>
                                </p:cTn>
                              </p:par>
                              <p:par>
                                <p:cTn id="61" presetID="17" presetClass="exit" presetSubtype="2" fill="hold" grpId="3" nodeType="withEffect">
                                  <p:stCondLst>
                                    <p:cond delay="0"/>
                                  </p:stCondLst>
                                  <p:childTnLst>
                                    <p:anim calcmode="lin" valueType="num">
                                      <p:cBhvr>
                                        <p:cTn id="62" dur="3750"/>
                                        <p:tgtEl>
                                          <p:spTgt spid="15"/>
                                        </p:tgtEl>
                                        <p:attrNameLst>
                                          <p:attrName>ppt_x</p:attrName>
                                        </p:attrNameLst>
                                      </p:cBhvr>
                                      <p:tavLst>
                                        <p:tav tm="0">
                                          <p:val>
                                            <p:strVal val="ppt_x"/>
                                          </p:val>
                                        </p:tav>
                                        <p:tav tm="100000">
                                          <p:val>
                                            <p:strVal val="ppt_x+ppt_w/2"/>
                                          </p:val>
                                        </p:tav>
                                      </p:tavLst>
                                    </p:anim>
                                    <p:anim calcmode="lin" valueType="num">
                                      <p:cBhvr>
                                        <p:cTn id="63" dur="3750"/>
                                        <p:tgtEl>
                                          <p:spTgt spid="15"/>
                                        </p:tgtEl>
                                        <p:attrNameLst>
                                          <p:attrName>ppt_y</p:attrName>
                                        </p:attrNameLst>
                                      </p:cBhvr>
                                      <p:tavLst>
                                        <p:tav tm="0">
                                          <p:val>
                                            <p:strVal val="ppt_y"/>
                                          </p:val>
                                        </p:tav>
                                        <p:tav tm="100000">
                                          <p:val>
                                            <p:strVal val="ppt_y"/>
                                          </p:val>
                                        </p:tav>
                                      </p:tavLst>
                                    </p:anim>
                                    <p:anim calcmode="lin" valueType="num">
                                      <p:cBhvr>
                                        <p:cTn id="64" dur="3750"/>
                                        <p:tgtEl>
                                          <p:spTgt spid="15"/>
                                        </p:tgtEl>
                                        <p:attrNameLst>
                                          <p:attrName>ppt_w</p:attrName>
                                        </p:attrNameLst>
                                      </p:cBhvr>
                                      <p:tavLst>
                                        <p:tav tm="0">
                                          <p:val>
                                            <p:strVal val="ppt_w"/>
                                          </p:val>
                                        </p:tav>
                                        <p:tav tm="100000">
                                          <p:val>
                                            <p:fltVal val="0"/>
                                          </p:val>
                                        </p:tav>
                                      </p:tavLst>
                                    </p:anim>
                                    <p:anim calcmode="lin" valueType="num">
                                      <p:cBhvr>
                                        <p:cTn id="65" dur="3750"/>
                                        <p:tgtEl>
                                          <p:spTgt spid="15"/>
                                        </p:tgtEl>
                                        <p:attrNameLst>
                                          <p:attrName>ppt_h</p:attrName>
                                        </p:attrNameLst>
                                      </p:cBhvr>
                                      <p:tavLst>
                                        <p:tav tm="0">
                                          <p:val>
                                            <p:strVal val="ppt_h"/>
                                          </p:val>
                                        </p:tav>
                                        <p:tav tm="100000">
                                          <p:val>
                                            <p:strVal val="ppt_h"/>
                                          </p:val>
                                        </p:tav>
                                      </p:tavLst>
                                    </p:anim>
                                    <p:set>
                                      <p:cBhvr>
                                        <p:cTn id="66" dur="1" fill="hold">
                                          <p:stCondLst>
                                            <p:cond delay="3749"/>
                                          </p:stCondLst>
                                        </p:cTn>
                                        <p:tgtEl>
                                          <p:spTgt spid="15"/>
                                        </p:tgtEl>
                                        <p:attrNameLst>
                                          <p:attrName>style.visibility</p:attrName>
                                        </p:attrNameLst>
                                      </p:cBhvr>
                                      <p:to>
                                        <p:strVal val="hidden"/>
                                      </p:to>
                                    </p:set>
                                  </p:childTnLst>
                                </p:cTn>
                              </p:par>
                              <p:par>
                                <p:cTn id="67" presetID="17" presetClass="exit" presetSubtype="8" fill="hold" grpId="3" nodeType="withEffect">
                                  <p:stCondLst>
                                    <p:cond delay="0"/>
                                  </p:stCondLst>
                                  <p:childTnLst>
                                    <p:anim calcmode="lin" valueType="num">
                                      <p:cBhvr>
                                        <p:cTn id="68" dur="3750"/>
                                        <p:tgtEl>
                                          <p:spTgt spid="12"/>
                                        </p:tgtEl>
                                        <p:attrNameLst>
                                          <p:attrName>ppt_x</p:attrName>
                                        </p:attrNameLst>
                                      </p:cBhvr>
                                      <p:tavLst>
                                        <p:tav tm="0">
                                          <p:val>
                                            <p:strVal val="ppt_x"/>
                                          </p:val>
                                        </p:tav>
                                        <p:tav tm="100000">
                                          <p:val>
                                            <p:strVal val="ppt_x-ppt_w/2"/>
                                          </p:val>
                                        </p:tav>
                                      </p:tavLst>
                                    </p:anim>
                                    <p:anim calcmode="lin" valueType="num">
                                      <p:cBhvr>
                                        <p:cTn id="69" dur="3750"/>
                                        <p:tgtEl>
                                          <p:spTgt spid="12"/>
                                        </p:tgtEl>
                                        <p:attrNameLst>
                                          <p:attrName>ppt_y</p:attrName>
                                        </p:attrNameLst>
                                      </p:cBhvr>
                                      <p:tavLst>
                                        <p:tav tm="0">
                                          <p:val>
                                            <p:strVal val="ppt_y"/>
                                          </p:val>
                                        </p:tav>
                                        <p:tav tm="100000">
                                          <p:val>
                                            <p:strVal val="ppt_y"/>
                                          </p:val>
                                        </p:tav>
                                      </p:tavLst>
                                    </p:anim>
                                    <p:anim calcmode="lin" valueType="num">
                                      <p:cBhvr>
                                        <p:cTn id="70" dur="3750"/>
                                        <p:tgtEl>
                                          <p:spTgt spid="12"/>
                                        </p:tgtEl>
                                        <p:attrNameLst>
                                          <p:attrName>ppt_w</p:attrName>
                                        </p:attrNameLst>
                                      </p:cBhvr>
                                      <p:tavLst>
                                        <p:tav tm="0">
                                          <p:val>
                                            <p:strVal val="ppt_w"/>
                                          </p:val>
                                        </p:tav>
                                        <p:tav tm="100000">
                                          <p:val>
                                            <p:fltVal val="0"/>
                                          </p:val>
                                        </p:tav>
                                      </p:tavLst>
                                    </p:anim>
                                    <p:anim calcmode="lin" valueType="num">
                                      <p:cBhvr>
                                        <p:cTn id="71" dur="3750"/>
                                        <p:tgtEl>
                                          <p:spTgt spid="12"/>
                                        </p:tgtEl>
                                        <p:attrNameLst>
                                          <p:attrName>ppt_h</p:attrName>
                                        </p:attrNameLst>
                                      </p:cBhvr>
                                      <p:tavLst>
                                        <p:tav tm="0">
                                          <p:val>
                                            <p:strVal val="ppt_h"/>
                                          </p:val>
                                        </p:tav>
                                        <p:tav tm="100000">
                                          <p:val>
                                            <p:strVal val="ppt_h"/>
                                          </p:val>
                                        </p:tav>
                                      </p:tavLst>
                                    </p:anim>
                                    <p:set>
                                      <p:cBhvr>
                                        <p:cTn id="72" dur="1" fill="hold">
                                          <p:stCondLst>
                                            <p:cond delay="3749"/>
                                          </p:stCondLst>
                                        </p:cTn>
                                        <p:tgtEl>
                                          <p:spTgt spid="12"/>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p:cTn id="75" dur="4250" fill="hold"/>
                                        <p:tgtEl>
                                          <p:spTgt spid="10"/>
                                        </p:tgtEl>
                                        <p:attrNameLst>
                                          <p:attrName>ppt_w</p:attrName>
                                        </p:attrNameLst>
                                      </p:cBhvr>
                                      <p:tavLst>
                                        <p:tav tm="0">
                                          <p:val>
                                            <p:strVal val="2/3*#ppt_w"/>
                                          </p:val>
                                        </p:tav>
                                        <p:tav tm="100000">
                                          <p:val>
                                            <p:strVal val="#ppt_w"/>
                                          </p:val>
                                        </p:tav>
                                      </p:tavLst>
                                    </p:anim>
                                    <p:anim calcmode="lin" valueType="num">
                                      <p:cBhvr>
                                        <p:cTn id="76" dur="4250" fill="hold"/>
                                        <p:tgtEl>
                                          <p:spTgt spid="10"/>
                                        </p:tgtEl>
                                        <p:attrNameLst>
                                          <p:attrName>ppt_h</p:attrName>
                                        </p:attrNameLst>
                                      </p:cBhvr>
                                      <p:tavLst>
                                        <p:tav tm="0">
                                          <p:val>
                                            <p:strVal val="2/3*#ppt_h"/>
                                          </p:val>
                                        </p:tav>
                                        <p:tav tm="100000">
                                          <p:val>
                                            <p:strVal val="#ppt_h"/>
                                          </p:val>
                                        </p:tav>
                                      </p:tavLst>
                                    </p:anim>
                                  </p:childTnLst>
                                </p:cTn>
                              </p:par>
                              <p:par>
                                <p:cTn id="77" presetID="4" presetClass="entr" presetSubtype="32" fill="hold"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ox(out)">
                                      <p:cBhvr>
                                        <p:cTn id="79" dur="42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11" grpId="0" animBg="1"/>
      <p:bldP spid="11" grpId="1" animBg="1"/>
      <p:bldP spid="11" grpId="2" animBg="1"/>
      <p:bldP spid="11" grpId="3" animBg="1"/>
      <p:bldP spid="12" grpId="0" animBg="1"/>
      <p:bldP spid="12" grpId="1" animBg="1"/>
      <p:bldP spid="12" grpId="2" animBg="1"/>
      <p:bldP spid="12" grpId="3" animBg="1"/>
      <p:bldP spid="15" grpId="0" animBg="1"/>
      <p:bldP spid="15" grpId="1" animBg="1"/>
      <p:bldP spid="15" grpId="2" animBg="1"/>
      <p:bldP spid="15" grpId="3"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Diapositiva32.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6" name="Forma libre 19"/>
          <p:cNvSpPr/>
          <p:nvPr/>
        </p:nvSpPr>
        <p:spPr>
          <a:xfrm rot="10800000" flipH="1">
            <a:off x="2923649" y="1912694"/>
            <a:ext cx="3310890" cy="3096344"/>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a:gsLst>
              <a:gs pos="34000">
                <a:srgbClr val="F77600"/>
              </a:gs>
              <a:gs pos="57000">
                <a:srgbClr val="FFC000"/>
              </a:gs>
              <a:gs pos="0">
                <a:srgbClr val="FFF200"/>
              </a:gs>
              <a:gs pos="16000">
                <a:srgbClr val="DA6800"/>
              </a:gs>
              <a:gs pos="75000">
                <a:srgbClr val="FF7A00"/>
              </a:gs>
              <a:gs pos="99000">
                <a:schemeClr val="tx2">
                  <a:lumMod val="10000"/>
                </a:schemeClr>
              </a:gs>
              <a:gs pos="95000">
                <a:srgbClr val="4D0808"/>
              </a:gs>
            </a:gsLst>
            <a:path path="circle">
              <a:fillToRect l="100000" t="100000"/>
            </a:path>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9"/>
          <p:cNvSpPr/>
          <p:nvPr/>
        </p:nvSpPr>
        <p:spPr>
          <a:xfrm rot="10800000">
            <a:off x="2916555" y="1912694"/>
            <a:ext cx="3310890" cy="3078869"/>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flip="none" rotWithShape="1">
            <a:gsLst>
              <a:gs pos="34000">
                <a:srgbClr val="F77600"/>
              </a:gs>
              <a:gs pos="57000">
                <a:srgbClr val="FFC000"/>
              </a:gs>
              <a:gs pos="0">
                <a:srgbClr val="FFF200"/>
              </a:gs>
              <a:gs pos="16000">
                <a:srgbClr val="DA6800"/>
              </a:gs>
              <a:gs pos="75000">
                <a:srgbClr val="FF7A00"/>
              </a:gs>
              <a:gs pos="99000">
                <a:schemeClr val="tx2">
                  <a:lumMod val="10000"/>
                </a:schemeClr>
              </a:gs>
              <a:gs pos="95000">
                <a:srgbClr val="4D0808"/>
              </a:gs>
            </a:gsLst>
            <a:path path="circle">
              <a:fillToRect l="100000" t="100000"/>
            </a:path>
            <a:tileRect r="-100000" b="-100000"/>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10 Forma libre"/>
          <p:cNvSpPr/>
          <p:nvPr/>
        </p:nvSpPr>
        <p:spPr>
          <a:xfrm>
            <a:off x="-13911" y="-6704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5000">
                <a:schemeClr val="accent6">
                  <a:lumMod val="21000"/>
                </a:schemeClr>
              </a:gs>
              <a:gs pos="91000">
                <a:srgbClr val="391B03"/>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libre"/>
          <p:cNvSpPr/>
          <p:nvPr/>
        </p:nvSpPr>
        <p:spPr>
          <a:xfrm rot="10800000">
            <a:off x="-13912"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85000">
                <a:schemeClr val="accent6">
                  <a:lumMod val="21000"/>
                </a:schemeClr>
              </a:gs>
              <a:gs pos="91000">
                <a:srgbClr val="391B03"/>
              </a:gs>
              <a:gs pos="57000">
                <a:srgbClr val="FF6600">
                  <a:lumMod val="76000"/>
                  <a:lumOff val="24000"/>
                </a:srgbClr>
              </a:gs>
              <a:gs pos="13000">
                <a:srgbClr val="FCD78E">
                  <a:lumMod val="56000"/>
                  <a:lumOff val="44000"/>
                </a:srgbClr>
              </a:gs>
              <a:gs pos="43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50214" y="-54458"/>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2784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grpId="1" nodeType="withEffect">
                                  <p:stCondLst>
                                    <p:cond delay="0"/>
                                  </p:stCondLst>
                                  <p:childTnLst>
                                    <p:animRot by="21600000">
                                      <p:cBhvr>
                                        <p:cTn id="15" dur="3000" fill="hold"/>
                                        <p:tgtEl>
                                          <p:spTgt spid="5"/>
                                        </p:tgtEl>
                                        <p:attrNameLst>
                                          <p:attrName>r</p:attrName>
                                        </p:attrNameLst>
                                      </p:cBhvr>
                                    </p:animRot>
                                  </p:childTnLst>
                                </p:cTn>
                              </p:par>
                              <p:par>
                                <p:cTn id="16" presetID="23" presetClass="entr" presetSubtype="28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strVal val="4/3*#ppt_w"/>
                                          </p:val>
                                        </p:tav>
                                        <p:tav tm="100000">
                                          <p:val>
                                            <p:strVal val="#ppt_w"/>
                                          </p:val>
                                        </p:tav>
                                      </p:tavLst>
                                    </p:anim>
                                    <p:anim calcmode="lin" valueType="num">
                                      <p:cBhvr>
                                        <p:cTn id="19" dur="3000" fill="hold"/>
                                        <p:tgtEl>
                                          <p:spTgt spid="6"/>
                                        </p:tgtEl>
                                        <p:attrNameLst>
                                          <p:attrName>ppt_h</p:attrName>
                                        </p:attrNameLst>
                                      </p:cBhvr>
                                      <p:tavLst>
                                        <p:tav tm="0">
                                          <p:val>
                                            <p:strVal val="4/3*#ppt_h"/>
                                          </p:val>
                                        </p:tav>
                                        <p:tav tm="100000">
                                          <p:val>
                                            <p:strVal val="#ppt_h"/>
                                          </p:val>
                                        </p:tav>
                                      </p:tavLst>
                                    </p:anim>
                                  </p:childTnLst>
                                </p:cTn>
                              </p:par>
                              <p:par>
                                <p:cTn id="20" presetID="8" presetClass="emph" presetSubtype="0" fill="hold" grpId="1" nodeType="withEffect">
                                  <p:stCondLst>
                                    <p:cond delay="0"/>
                                  </p:stCondLst>
                                  <p:childTnLst>
                                    <p:animRot by="-21600000">
                                      <p:cBhvr>
                                        <p:cTn id="21" dur="3000" fill="hold"/>
                                        <p:tgtEl>
                                          <p:spTgt spid="6"/>
                                        </p:tgtEl>
                                        <p:attrNameLst>
                                          <p:attrName>r</p:attrName>
                                        </p:attrNameLst>
                                      </p:cBhvr>
                                    </p:animRot>
                                  </p:childTnLst>
                                </p:cTn>
                              </p:par>
                            </p:childTnLst>
                          </p:cTn>
                        </p:par>
                        <p:par>
                          <p:cTn id="22" fill="hold">
                            <p:stCondLst>
                              <p:cond delay="3000"/>
                            </p:stCondLst>
                            <p:childTnLst>
                              <p:par>
                                <p:cTn id="23" presetID="23" presetClass="exit" presetSubtype="544" fill="hold" grpId="2" nodeType="afterEffect">
                                  <p:stCondLst>
                                    <p:cond delay="0"/>
                                  </p:stCondLst>
                                  <p:childTnLst>
                                    <p:anim calcmode="lin" valueType="num">
                                      <p:cBhvr>
                                        <p:cTn id="24" dur="3000"/>
                                        <p:tgtEl>
                                          <p:spTgt spid="5"/>
                                        </p:tgtEl>
                                        <p:attrNameLst>
                                          <p:attrName>ppt_w</p:attrName>
                                        </p:attrNameLst>
                                      </p:cBhvr>
                                      <p:tavLst>
                                        <p:tav tm="0">
                                          <p:val>
                                            <p:strVal val="ppt_w"/>
                                          </p:val>
                                        </p:tav>
                                        <p:tav tm="100000">
                                          <p:val>
                                            <p:fltVal val="0"/>
                                          </p:val>
                                        </p:tav>
                                      </p:tavLst>
                                    </p:anim>
                                    <p:anim calcmode="lin" valueType="num">
                                      <p:cBhvr>
                                        <p:cTn id="25" dur="3000"/>
                                        <p:tgtEl>
                                          <p:spTgt spid="5"/>
                                        </p:tgtEl>
                                        <p:attrNameLst>
                                          <p:attrName>ppt_h</p:attrName>
                                        </p:attrNameLst>
                                      </p:cBhvr>
                                      <p:tavLst>
                                        <p:tav tm="0">
                                          <p:val>
                                            <p:strVal val="ppt_h"/>
                                          </p:val>
                                        </p:tav>
                                        <p:tav tm="100000">
                                          <p:val>
                                            <p:fltVal val="0"/>
                                          </p:val>
                                        </p:tav>
                                      </p:tavLst>
                                    </p:anim>
                                    <p:anim calcmode="lin" valueType="num">
                                      <p:cBhvr>
                                        <p:cTn id="26" dur="3000"/>
                                        <p:tgtEl>
                                          <p:spTgt spid="5"/>
                                        </p:tgtEl>
                                        <p:attrNameLst>
                                          <p:attrName>ppt_x</p:attrName>
                                        </p:attrNameLst>
                                      </p:cBhvr>
                                      <p:tavLst>
                                        <p:tav tm="0">
                                          <p:val>
                                            <p:strVal val="ppt_x"/>
                                          </p:val>
                                        </p:tav>
                                        <p:tav tm="100000">
                                          <p:val>
                                            <p:fltVal val="0.5"/>
                                          </p:val>
                                        </p:tav>
                                      </p:tavLst>
                                    </p:anim>
                                    <p:anim calcmode="lin" valueType="num">
                                      <p:cBhvr>
                                        <p:cTn id="27" dur="3000"/>
                                        <p:tgtEl>
                                          <p:spTgt spid="5"/>
                                        </p:tgtEl>
                                        <p:attrNameLst>
                                          <p:attrName>ppt_y</p:attrName>
                                        </p:attrNameLst>
                                      </p:cBhvr>
                                      <p:tavLst>
                                        <p:tav tm="0">
                                          <p:val>
                                            <p:strVal val="ppt_y"/>
                                          </p:val>
                                        </p:tav>
                                        <p:tav tm="100000">
                                          <p:val>
                                            <p:fltVal val="0.5"/>
                                          </p:val>
                                        </p:tav>
                                      </p:tavLst>
                                    </p:anim>
                                    <p:set>
                                      <p:cBhvr>
                                        <p:cTn id="28" dur="1" fill="hold">
                                          <p:stCondLst>
                                            <p:cond delay="2999"/>
                                          </p:stCondLst>
                                        </p:cTn>
                                        <p:tgtEl>
                                          <p:spTgt spid="5"/>
                                        </p:tgtEl>
                                        <p:attrNameLst>
                                          <p:attrName>style.visibility</p:attrName>
                                        </p:attrNameLst>
                                      </p:cBhvr>
                                      <p:to>
                                        <p:strVal val="hidden"/>
                                      </p:to>
                                    </p:set>
                                  </p:childTnLst>
                                </p:cTn>
                              </p:par>
                              <p:par>
                                <p:cTn id="29" presetID="8" presetClass="emph" presetSubtype="0" fill="hold" grpId="3" nodeType="withEffect">
                                  <p:stCondLst>
                                    <p:cond delay="0"/>
                                  </p:stCondLst>
                                  <p:childTnLst>
                                    <p:animRot by="21600000">
                                      <p:cBhvr>
                                        <p:cTn id="30" dur="3000" fill="hold"/>
                                        <p:tgtEl>
                                          <p:spTgt spid="5"/>
                                        </p:tgtEl>
                                        <p:attrNameLst>
                                          <p:attrName>r</p:attrName>
                                        </p:attrNameLst>
                                      </p:cBhvr>
                                    </p:animRot>
                                  </p:childTnLst>
                                </p:cTn>
                              </p:par>
                              <p:par>
                                <p:cTn id="31" presetID="23" presetClass="exit" presetSubtype="272" fill="hold" grpId="2" nodeType="withEffect">
                                  <p:stCondLst>
                                    <p:cond delay="0"/>
                                  </p:stCondLst>
                                  <p:childTnLst>
                                    <p:anim calcmode="lin" valueType="num">
                                      <p:cBhvr>
                                        <p:cTn id="32" dur="3000"/>
                                        <p:tgtEl>
                                          <p:spTgt spid="6"/>
                                        </p:tgtEl>
                                        <p:attrNameLst>
                                          <p:attrName>ppt_w</p:attrName>
                                        </p:attrNameLst>
                                      </p:cBhvr>
                                      <p:tavLst>
                                        <p:tav tm="0">
                                          <p:val>
                                            <p:strVal val="ppt_w"/>
                                          </p:val>
                                        </p:tav>
                                        <p:tav tm="100000">
                                          <p:val>
                                            <p:strVal val="4/3*ppt_w"/>
                                          </p:val>
                                        </p:tav>
                                      </p:tavLst>
                                    </p:anim>
                                    <p:anim calcmode="lin" valueType="num">
                                      <p:cBhvr>
                                        <p:cTn id="33" dur="3000"/>
                                        <p:tgtEl>
                                          <p:spTgt spid="6"/>
                                        </p:tgtEl>
                                        <p:attrNameLst>
                                          <p:attrName>ppt_h</p:attrName>
                                        </p:attrNameLst>
                                      </p:cBhvr>
                                      <p:tavLst>
                                        <p:tav tm="0">
                                          <p:val>
                                            <p:strVal val="ppt_h"/>
                                          </p:val>
                                        </p:tav>
                                        <p:tav tm="100000">
                                          <p:val>
                                            <p:strVal val="4/3*ppt_h"/>
                                          </p:val>
                                        </p:tav>
                                      </p:tavLst>
                                    </p:anim>
                                    <p:set>
                                      <p:cBhvr>
                                        <p:cTn id="34" dur="1" fill="hold">
                                          <p:stCondLst>
                                            <p:cond delay="2999"/>
                                          </p:stCondLst>
                                        </p:cTn>
                                        <p:tgtEl>
                                          <p:spTgt spid="6"/>
                                        </p:tgtEl>
                                        <p:attrNameLst>
                                          <p:attrName>style.visibility</p:attrName>
                                        </p:attrNameLst>
                                      </p:cBhvr>
                                      <p:to>
                                        <p:strVal val="hidden"/>
                                      </p:to>
                                    </p:set>
                                  </p:childTnLst>
                                </p:cTn>
                              </p:par>
                              <p:par>
                                <p:cTn id="35" presetID="8" presetClass="emph" presetSubtype="0" fill="hold" grpId="3" nodeType="withEffect">
                                  <p:stCondLst>
                                    <p:cond delay="0"/>
                                  </p:stCondLst>
                                  <p:childTnLst>
                                    <p:animRot by="21600000">
                                      <p:cBhvr>
                                        <p:cTn id="36" dur="3000" fill="hold"/>
                                        <p:tgtEl>
                                          <p:spTgt spid="6"/>
                                        </p:tgtEl>
                                        <p:attrNameLst>
                                          <p:attrName>r</p:attrName>
                                        </p:attrNameLst>
                                      </p:cBhvr>
                                    </p:animRot>
                                  </p:childTnLst>
                                </p:cTn>
                              </p:par>
                              <p:par>
                                <p:cTn id="37" presetID="23" presetClass="entr" presetSubtype="288"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3000" fill="hold"/>
                                        <p:tgtEl>
                                          <p:spTgt spid="7"/>
                                        </p:tgtEl>
                                        <p:attrNameLst>
                                          <p:attrName>ppt_w</p:attrName>
                                        </p:attrNameLst>
                                      </p:cBhvr>
                                      <p:tavLst>
                                        <p:tav tm="0">
                                          <p:val>
                                            <p:strVal val="4/3*#ppt_w"/>
                                          </p:val>
                                        </p:tav>
                                        <p:tav tm="100000">
                                          <p:val>
                                            <p:strVal val="#ppt_w"/>
                                          </p:val>
                                        </p:tav>
                                      </p:tavLst>
                                    </p:anim>
                                    <p:anim calcmode="lin" valueType="num">
                                      <p:cBhvr>
                                        <p:cTn id="40" dur="3000" fill="hold"/>
                                        <p:tgtEl>
                                          <p:spTgt spid="7"/>
                                        </p:tgtEl>
                                        <p:attrNameLst>
                                          <p:attrName>ppt_h</p:attrName>
                                        </p:attrNameLst>
                                      </p:cBhvr>
                                      <p:tavLst>
                                        <p:tav tm="0">
                                          <p:val>
                                            <p:strVal val="4/3*#ppt_h"/>
                                          </p:val>
                                        </p:tav>
                                        <p:tav tm="100000">
                                          <p:val>
                                            <p:strVal val="#ppt_h"/>
                                          </p:val>
                                        </p:tav>
                                      </p:tavLst>
                                    </p:anim>
                                  </p:childTnLst>
                                </p:cTn>
                              </p:par>
                              <p:par>
                                <p:cTn id="41" presetID="21" presetClass="entr" presetSubtype="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heel(2)">
                                      <p:cBhvr>
                                        <p:cTn id="4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5" grpId="0" animBg="1"/>
      <p:bldP spid="5" grpId="1" animBg="1"/>
      <p:bldP spid="5" grpId="2" animBg="1"/>
      <p:bldP spid="5" grpId="3"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3.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5" name="Forma libre 5"/>
          <p:cNvSpPr/>
          <p:nvPr/>
        </p:nvSpPr>
        <p:spPr>
          <a:xfrm>
            <a:off x="-252536" y="692696"/>
            <a:ext cx="4806280" cy="562124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39000">
                <a:srgbClr val="0070C0">
                  <a:lumMod val="63000"/>
                </a:srgbClr>
              </a:gs>
              <a:gs pos="78000">
                <a:srgbClr val="E0BFFB"/>
              </a:gs>
              <a:gs pos="20000">
                <a:srgbClr val="E0BFFB"/>
              </a:gs>
              <a:gs pos="85000">
                <a:srgbClr val="FF7C80">
                  <a:lumMod val="62000"/>
                  <a:lumOff val="38000"/>
                </a:srgbClr>
              </a:gs>
              <a:gs pos="100000">
                <a:srgbClr val="002060">
                  <a:lumMod val="50000"/>
                </a:srgbClr>
              </a:gs>
            </a:gsLst>
            <a:lin ang="0" scaled="1"/>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5"/>
          <p:cNvSpPr/>
          <p:nvPr/>
        </p:nvSpPr>
        <p:spPr>
          <a:xfrm flipH="1">
            <a:off x="4553744" y="692696"/>
            <a:ext cx="4749030" cy="562124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flip="none" rotWithShape="1">
            <a:gsLst>
              <a:gs pos="39000">
                <a:srgbClr val="0070C0">
                  <a:lumMod val="63000"/>
                </a:srgbClr>
              </a:gs>
              <a:gs pos="78000">
                <a:srgbClr val="E0BFFB"/>
              </a:gs>
              <a:gs pos="20000">
                <a:srgbClr val="E0BFFB"/>
              </a:gs>
              <a:gs pos="85000">
                <a:srgbClr val="FF7C80">
                  <a:lumMod val="62000"/>
                  <a:lumOff val="38000"/>
                </a:srgbClr>
              </a:gs>
              <a:gs pos="100000">
                <a:srgbClr val="002060">
                  <a:lumMod val="50000"/>
                </a:srgbClr>
              </a:gs>
            </a:gsLst>
            <a:lin ang="0" scaled="1"/>
            <a:tileRect/>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6345" y="0"/>
            <a:ext cx="9137655"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0070C0">
                  <a:lumMod val="63000"/>
                </a:srgbClr>
              </a:gs>
              <a:gs pos="20000">
                <a:srgbClr val="E0BFFB"/>
              </a:gs>
              <a:gs pos="46000">
                <a:srgbClr val="FF7C80">
                  <a:lumMod val="62000"/>
                  <a:lumOff val="38000"/>
                </a:srgbClr>
              </a:gs>
              <a:gs pos="95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31732" y="5784446"/>
            <a:ext cx="9137655"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0070C0">
                  <a:lumMod val="63000"/>
                </a:srgbClr>
              </a:gs>
              <a:gs pos="20000">
                <a:srgbClr val="E0BFFB"/>
              </a:gs>
              <a:gs pos="46000">
                <a:srgbClr val="FF7C80">
                  <a:lumMod val="62000"/>
                  <a:lumOff val="38000"/>
                </a:srgbClr>
              </a:gs>
              <a:gs pos="95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750" fill="hold"/>
                                        <p:tgtEl>
                                          <p:spTgt spid="2"/>
                                        </p:tgtEl>
                                        <p:attrNameLst>
                                          <p:attrName>ppt_w</p:attrName>
                                        </p:attrNameLst>
                                      </p:cBhvr>
                                      <p:tavLst>
                                        <p:tav tm="0">
                                          <p:val>
                                            <p:fltVal val="0"/>
                                          </p:val>
                                        </p:tav>
                                        <p:tav tm="100000">
                                          <p:val>
                                            <p:strVal val="#ppt_w"/>
                                          </p:val>
                                        </p:tav>
                                      </p:tavLst>
                                    </p:anim>
                                    <p:anim calcmode="lin" valueType="num">
                                      <p:cBhvr>
                                        <p:cTn id="11" dur="3750" fill="hold"/>
                                        <p:tgtEl>
                                          <p:spTgt spid="2"/>
                                        </p:tgtEl>
                                        <p:attrNameLst>
                                          <p:attrName>ppt_h</p:attrName>
                                        </p:attrNameLst>
                                      </p:cBhvr>
                                      <p:tavLst>
                                        <p:tav tm="0">
                                          <p:val>
                                            <p:strVal val="#ppt_h"/>
                                          </p:val>
                                        </p:tav>
                                        <p:tav tm="100000">
                                          <p:val>
                                            <p:strVal val="#ppt_h"/>
                                          </p:val>
                                        </p:tav>
                                      </p:tavLst>
                                    </p:anim>
                                  </p:childTnLst>
                                </p:cTn>
                              </p:par>
                              <p:par>
                                <p:cTn id="12" presetID="17" presetClass="exit" presetSubtype="8" fill="hold" grpId="0" nodeType="withEffect">
                                  <p:stCondLst>
                                    <p:cond delay="0"/>
                                  </p:stCondLst>
                                  <p:childTnLst>
                                    <p:anim calcmode="lin" valueType="num">
                                      <p:cBhvr>
                                        <p:cTn id="13" dur="4000"/>
                                        <p:tgtEl>
                                          <p:spTgt spid="5"/>
                                        </p:tgtEl>
                                        <p:attrNameLst>
                                          <p:attrName>ppt_x</p:attrName>
                                        </p:attrNameLst>
                                      </p:cBhvr>
                                      <p:tavLst>
                                        <p:tav tm="0">
                                          <p:val>
                                            <p:strVal val="ppt_x"/>
                                          </p:val>
                                        </p:tav>
                                        <p:tav tm="100000">
                                          <p:val>
                                            <p:strVal val="ppt_x-ppt_w/2"/>
                                          </p:val>
                                        </p:tav>
                                      </p:tavLst>
                                    </p:anim>
                                    <p:anim calcmode="lin" valueType="num">
                                      <p:cBhvr>
                                        <p:cTn id="14" dur="4000"/>
                                        <p:tgtEl>
                                          <p:spTgt spid="5"/>
                                        </p:tgtEl>
                                        <p:attrNameLst>
                                          <p:attrName>ppt_y</p:attrName>
                                        </p:attrNameLst>
                                      </p:cBhvr>
                                      <p:tavLst>
                                        <p:tav tm="0">
                                          <p:val>
                                            <p:strVal val="ppt_y"/>
                                          </p:val>
                                        </p:tav>
                                        <p:tav tm="100000">
                                          <p:val>
                                            <p:strVal val="ppt_y"/>
                                          </p:val>
                                        </p:tav>
                                      </p:tavLst>
                                    </p:anim>
                                    <p:anim calcmode="lin" valueType="num">
                                      <p:cBhvr>
                                        <p:cTn id="15" dur="4000"/>
                                        <p:tgtEl>
                                          <p:spTgt spid="5"/>
                                        </p:tgtEl>
                                        <p:attrNameLst>
                                          <p:attrName>ppt_w</p:attrName>
                                        </p:attrNameLst>
                                      </p:cBhvr>
                                      <p:tavLst>
                                        <p:tav tm="0">
                                          <p:val>
                                            <p:strVal val="ppt_w"/>
                                          </p:val>
                                        </p:tav>
                                        <p:tav tm="100000">
                                          <p:val>
                                            <p:fltVal val="0"/>
                                          </p:val>
                                        </p:tav>
                                      </p:tavLst>
                                    </p:anim>
                                    <p:anim calcmode="lin" valueType="num">
                                      <p:cBhvr>
                                        <p:cTn id="16" dur="4000"/>
                                        <p:tgtEl>
                                          <p:spTgt spid="5"/>
                                        </p:tgtEl>
                                        <p:attrNameLst>
                                          <p:attrName>ppt_h</p:attrName>
                                        </p:attrNameLst>
                                      </p:cBhvr>
                                      <p:tavLst>
                                        <p:tav tm="0">
                                          <p:val>
                                            <p:strVal val="ppt_h"/>
                                          </p:val>
                                        </p:tav>
                                        <p:tav tm="100000">
                                          <p:val>
                                            <p:strVal val="ppt_h"/>
                                          </p:val>
                                        </p:tav>
                                      </p:tavLst>
                                    </p:anim>
                                    <p:set>
                                      <p:cBhvr>
                                        <p:cTn id="17" dur="1" fill="hold">
                                          <p:stCondLst>
                                            <p:cond delay="3999"/>
                                          </p:stCondLst>
                                        </p:cTn>
                                        <p:tgtEl>
                                          <p:spTgt spid="5"/>
                                        </p:tgtEl>
                                        <p:attrNameLst>
                                          <p:attrName>style.visibility</p:attrName>
                                        </p:attrNameLst>
                                      </p:cBhvr>
                                      <p:to>
                                        <p:strVal val="hidden"/>
                                      </p:to>
                                    </p:set>
                                  </p:childTnLst>
                                </p:cTn>
                              </p:par>
                              <p:par>
                                <p:cTn id="18" presetID="17" presetClass="exit" presetSubtype="2" fill="hold" grpId="0" nodeType="withEffect">
                                  <p:stCondLst>
                                    <p:cond delay="0"/>
                                  </p:stCondLst>
                                  <p:childTnLst>
                                    <p:anim calcmode="lin" valueType="num">
                                      <p:cBhvr>
                                        <p:cTn id="19" dur="4000"/>
                                        <p:tgtEl>
                                          <p:spTgt spid="6"/>
                                        </p:tgtEl>
                                        <p:attrNameLst>
                                          <p:attrName>ppt_x</p:attrName>
                                        </p:attrNameLst>
                                      </p:cBhvr>
                                      <p:tavLst>
                                        <p:tav tm="0">
                                          <p:val>
                                            <p:strVal val="ppt_x"/>
                                          </p:val>
                                        </p:tav>
                                        <p:tav tm="100000">
                                          <p:val>
                                            <p:strVal val="ppt_x+ppt_w/2"/>
                                          </p:val>
                                        </p:tav>
                                      </p:tavLst>
                                    </p:anim>
                                    <p:anim calcmode="lin" valueType="num">
                                      <p:cBhvr>
                                        <p:cTn id="20" dur="4000"/>
                                        <p:tgtEl>
                                          <p:spTgt spid="6"/>
                                        </p:tgtEl>
                                        <p:attrNameLst>
                                          <p:attrName>ppt_y</p:attrName>
                                        </p:attrNameLst>
                                      </p:cBhvr>
                                      <p:tavLst>
                                        <p:tav tm="0">
                                          <p:val>
                                            <p:strVal val="ppt_y"/>
                                          </p:val>
                                        </p:tav>
                                        <p:tav tm="100000">
                                          <p:val>
                                            <p:strVal val="ppt_y"/>
                                          </p:val>
                                        </p:tav>
                                      </p:tavLst>
                                    </p:anim>
                                    <p:anim calcmode="lin" valueType="num">
                                      <p:cBhvr>
                                        <p:cTn id="21" dur="4000"/>
                                        <p:tgtEl>
                                          <p:spTgt spid="6"/>
                                        </p:tgtEl>
                                        <p:attrNameLst>
                                          <p:attrName>ppt_w</p:attrName>
                                        </p:attrNameLst>
                                      </p:cBhvr>
                                      <p:tavLst>
                                        <p:tav tm="0">
                                          <p:val>
                                            <p:strVal val="ppt_w"/>
                                          </p:val>
                                        </p:tav>
                                        <p:tav tm="100000">
                                          <p:val>
                                            <p:fltVal val="0"/>
                                          </p:val>
                                        </p:tav>
                                      </p:tavLst>
                                    </p:anim>
                                    <p:anim calcmode="lin" valueType="num">
                                      <p:cBhvr>
                                        <p:cTn id="22" dur="4000"/>
                                        <p:tgtEl>
                                          <p:spTgt spid="6"/>
                                        </p:tgtEl>
                                        <p:attrNameLst>
                                          <p:attrName>ppt_h</p:attrName>
                                        </p:attrNameLst>
                                      </p:cBhvr>
                                      <p:tavLst>
                                        <p:tav tm="0">
                                          <p:val>
                                            <p:strVal val="ppt_h"/>
                                          </p:val>
                                        </p:tav>
                                        <p:tav tm="100000">
                                          <p:val>
                                            <p:strVal val="ppt_h"/>
                                          </p:val>
                                        </p:tav>
                                      </p:tavLst>
                                    </p:anim>
                                    <p:set>
                                      <p:cBhvr>
                                        <p:cTn id="23" dur="1" fill="hold">
                                          <p:stCondLst>
                                            <p:cond delay="3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REFLEJOS EN LA NATURALEZA--.jpg"/>
          <p:cNvPicPr>
            <a:picLocks noGrp="1" noChangeAspect="1"/>
          </p:cNvPicPr>
          <p:nvPr isPhoto="1"/>
        </p:nvPicPr>
        <p:blipFill>
          <a:blip r:embed="rId2" cstate="email">
            <a:lum/>
            <a:extLst>
              <a:ext uri="{BEBA8EAE-BF5A-486C-A8C5-ECC9F3942E4B}">
                <a14:imgProps xmlns:a14="http://schemas.microsoft.com/office/drawing/2010/main">
                  <a14:imgLayer r:embed="rId3">
                    <a14:imgEffect>
                      <a14:colorTemperature colorTemp="11500"/>
                    </a14:imgEffect>
                  </a14:imgLayer>
                </a14:imgProps>
              </a:ext>
            </a:extLst>
          </a:blip>
          <a:stretch>
            <a:fillRect/>
          </a:stretch>
        </p:blipFill>
        <p:spPr>
          <a:xfrm>
            <a:off x="18315" y="-28561"/>
            <a:ext cx="9144000" cy="6858000"/>
          </a:xfrm>
          <a:prstGeom prst="rect">
            <a:avLst/>
          </a:prstGeom>
          <a:noFill/>
          <a:ln>
            <a:noFill/>
          </a:ln>
        </p:spPr>
      </p:pic>
      <p:pic>
        <p:nvPicPr>
          <p:cNvPr id="15" name="14 Imagen" descr="Diapositiva36.JPG"/>
          <p:cNvPicPr>
            <a:picLocks noGrp="1" noChangeAspect="1"/>
          </p:cNvPicPr>
          <p:nvPr isPhoto="1"/>
        </p:nvPicPr>
        <p:blipFill>
          <a:blip r:embed="rId4" cstate="email">
            <a:lum/>
          </a:blip>
          <a:stretch>
            <a:fillRect/>
          </a:stretch>
        </p:blipFill>
        <p:spPr>
          <a:xfrm>
            <a:off x="0" y="0"/>
            <a:ext cx="9144000" cy="6858000"/>
          </a:xfrm>
          <a:prstGeom prst="rect">
            <a:avLst/>
          </a:prstGeom>
          <a:noFill/>
          <a:ln>
            <a:noFill/>
          </a:ln>
        </p:spPr>
      </p:pic>
      <p:pic>
        <p:nvPicPr>
          <p:cNvPr id="1026" name="Picture 2"/>
          <p:cNvPicPr>
            <a:picLocks noChangeAspect="1" noChangeArrowheads="1"/>
          </p:cNvPicPr>
          <p:nvPr/>
        </p:nvPicPr>
        <p:blipFill>
          <a:blip r:embed="rId5" cstate="email">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44430" y="255435"/>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5" cstate="email">
            <a:duotone>
              <a:prstClr val="black"/>
              <a:schemeClr val="accent6">
                <a:tint val="45000"/>
                <a:satMod val="400000"/>
              </a:schemeClr>
            </a:duotone>
            <a:lum contrast="40000"/>
            <a:extLst>
              <a:ext uri="{28A0092B-C50C-407E-A947-70E740481C1C}">
                <a14:useLocalDpi xmlns:a14="http://schemas.microsoft.com/office/drawing/2010/main" val="0"/>
              </a:ext>
            </a:extLst>
          </a:blip>
          <a:srcRect/>
          <a:stretch>
            <a:fillRect/>
          </a:stretch>
        </p:blipFill>
        <p:spPr bwMode="auto">
          <a:xfrm rot="2772966">
            <a:off x="4974230" y="687230"/>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5" cstate="email">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5400000">
            <a:off x="5433765" y="1839610"/>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5" cstate="email">
            <a:duotone>
              <a:prstClr val="black"/>
              <a:schemeClr val="accent6">
                <a:tint val="45000"/>
                <a:satMod val="400000"/>
              </a:schemeClr>
            </a:duotone>
            <a:lum contrast="40000"/>
            <a:extLst>
              <a:ext uri="{28A0092B-C50C-407E-A947-70E740481C1C}">
                <a14:useLocalDpi xmlns:a14="http://schemas.microsoft.com/office/drawing/2010/main" val="0"/>
              </a:ext>
            </a:extLst>
          </a:blip>
          <a:srcRect/>
          <a:stretch>
            <a:fillRect/>
          </a:stretch>
        </p:blipFill>
        <p:spPr bwMode="auto">
          <a:xfrm rot="8128382">
            <a:off x="5004851" y="3048205"/>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5" cstate="email">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0800000">
            <a:off x="3782272" y="3573015"/>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5" cstate="email">
            <a:duotone>
              <a:prstClr val="black"/>
              <a:schemeClr val="accent6">
                <a:tint val="45000"/>
                <a:satMod val="400000"/>
              </a:schemeClr>
            </a:duotone>
            <a:lum contrast="40000"/>
            <a:extLst>
              <a:ext uri="{28A0092B-C50C-407E-A947-70E740481C1C}">
                <a14:useLocalDpi xmlns:a14="http://schemas.microsoft.com/office/drawing/2010/main" val="0"/>
              </a:ext>
            </a:extLst>
          </a:blip>
          <a:srcRect/>
          <a:stretch>
            <a:fillRect/>
          </a:stretch>
        </p:blipFill>
        <p:spPr bwMode="auto">
          <a:xfrm rot="13901738">
            <a:off x="2507428" y="3019936"/>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5"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rot="16200000">
            <a:off x="2113812" y="1936031"/>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5" cstate="email">
            <a:duotone>
              <a:prstClr val="black"/>
              <a:schemeClr val="accent6">
                <a:tint val="45000"/>
                <a:satMod val="400000"/>
              </a:schemeClr>
            </a:duotone>
            <a:lum contrast="40000"/>
            <a:extLst>
              <a:ext uri="{28A0092B-C50C-407E-A947-70E740481C1C}">
                <a14:useLocalDpi xmlns:a14="http://schemas.microsoft.com/office/drawing/2010/main" val="0"/>
              </a:ext>
            </a:extLst>
          </a:blip>
          <a:srcRect/>
          <a:stretch>
            <a:fillRect/>
          </a:stretch>
        </p:blipFill>
        <p:spPr bwMode="auto">
          <a:xfrm rot="18887652">
            <a:off x="2590068" y="771435"/>
            <a:ext cx="1566863" cy="296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16 Forma libre"/>
          <p:cNvSpPr/>
          <p:nvPr/>
        </p:nvSpPr>
        <p:spPr>
          <a:xfrm>
            <a:off x="-8627" y="-1"/>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6000">
                <a:srgbClr val="FFC000">
                  <a:lumMod val="72000"/>
                  <a:lumOff val="28000"/>
                </a:srgbClr>
              </a:gs>
              <a:gs pos="38000">
                <a:srgbClr val="9FFFEF"/>
              </a:gs>
              <a:gs pos="55000">
                <a:srgbClr val="002060"/>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Forma libre"/>
          <p:cNvSpPr/>
          <p:nvPr/>
        </p:nvSpPr>
        <p:spPr>
          <a:xfrm rot="10800000">
            <a:off x="17000" y="5803101"/>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6000">
                <a:srgbClr val="FFC000">
                  <a:lumMod val="72000"/>
                  <a:lumOff val="28000"/>
                </a:srgbClr>
              </a:gs>
              <a:gs pos="38000">
                <a:srgbClr val="9FFFEF"/>
              </a:gs>
              <a:gs pos="55000">
                <a:srgbClr val="002060"/>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a:off x="-90850" y="0"/>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67407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4000" fill="hold"/>
                                        <p:tgtEl>
                                          <p:spTgt spid="1026"/>
                                        </p:tgtEl>
                                        <p:attrNameLst>
                                          <p:attrName>ppt_w</p:attrName>
                                        </p:attrNameLst>
                                      </p:cBhvr>
                                      <p:tavLst>
                                        <p:tav tm="0">
                                          <p:val>
                                            <p:fltVal val="0"/>
                                          </p:val>
                                        </p:tav>
                                        <p:tav tm="100000">
                                          <p:val>
                                            <p:strVal val="#ppt_w"/>
                                          </p:val>
                                        </p:tav>
                                      </p:tavLst>
                                    </p:anim>
                                    <p:anim calcmode="lin" valueType="num">
                                      <p:cBhvr>
                                        <p:cTn id="11" dur="4000" fill="hold"/>
                                        <p:tgtEl>
                                          <p:spTgt spid="1026"/>
                                        </p:tgtEl>
                                        <p:attrNameLst>
                                          <p:attrName>ppt_h</p:attrName>
                                        </p:attrNameLst>
                                      </p:cBhvr>
                                      <p:tavLst>
                                        <p:tav tm="0">
                                          <p:val>
                                            <p:fltVal val="0"/>
                                          </p:val>
                                        </p:tav>
                                        <p:tav tm="100000">
                                          <p:val>
                                            <p:strVal val="#ppt_h"/>
                                          </p:val>
                                        </p:tav>
                                      </p:tavLst>
                                    </p:anim>
                                    <p:anim calcmode="lin" valueType="num">
                                      <p:cBhvr>
                                        <p:cTn id="12" dur="4000" fill="hold"/>
                                        <p:tgtEl>
                                          <p:spTgt spid="1026"/>
                                        </p:tgtEl>
                                        <p:attrNameLst>
                                          <p:attrName>ppt_x</p:attrName>
                                        </p:attrNameLst>
                                      </p:cBhvr>
                                      <p:tavLst>
                                        <p:tav tm="0">
                                          <p:val>
                                            <p:fltVal val="0.5"/>
                                          </p:val>
                                        </p:tav>
                                        <p:tav tm="100000">
                                          <p:val>
                                            <p:strVal val="#ppt_x"/>
                                          </p:val>
                                        </p:tav>
                                      </p:tavLst>
                                    </p:anim>
                                    <p:anim calcmode="lin" valueType="num">
                                      <p:cBhvr>
                                        <p:cTn id="13" dur="4000" fill="hold"/>
                                        <p:tgtEl>
                                          <p:spTgt spid="1026"/>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4000" fill="hold"/>
                                        <p:tgtEl>
                                          <p:spTgt spid="1026"/>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fltVal val="0"/>
                                          </p:val>
                                        </p:tav>
                                        <p:tav tm="100000">
                                          <p:val>
                                            <p:strVal val="#ppt_h"/>
                                          </p:val>
                                        </p:tav>
                                      </p:tavLst>
                                    </p:anim>
                                    <p:anim calcmode="lin" valueType="num">
                                      <p:cBhvr>
                                        <p:cTn id="20" dur="4000" fill="hold"/>
                                        <p:tgtEl>
                                          <p:spTgt spid="3"/>
                                        </p:tgtEl>
                                        <p:attrNameLst>
                                          <p:attrName>ppt_x</p:attrName>
                                        </p:attrNameLst>
                                      </p:cBhvr>
                                      <p:tavLst>
                                        <p:tav tm="0">
                                          <p:val>
                                            <p:fltVal val="0.5"/>
                                          </p:val>
                                        </p:tav>
                                        <p:tav tm="100000">
                                          <p:val>
                                            <p:strVal val="#ppt_x"/>
                                          </p:val>
                                        </p:tav>
                                      </p:tavLst>
                                    </p:anim>
                                    <p:anim calcmode="lin" valueType="num">
                                      <p:cBhvr>
                                        <p:cTn id="21" dur="4000" fill="hold"/>
                                        <p:tgtEl>
                                          <p:spTgt spid="3"/>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4000" fill="hold"/>
                                        <p:tgtEl>
                                          <p:spTgt spid="3"/>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4000" fill="hold"/>
                                        <p:tgtEl>
                                          <p:spTgt spid="4"/>
                                        </p:tgtEl>
                                        <p:attrNameLst>
                                          <p:attrName>ppt_w</p:attrName>
                                        </p:attrNameLst>
                                      </p:cBhvr>
                                      <p:tavLst>
                                        <p:tav tm="0">
                                          <p:val>
                                            <p:fltVal val="0"/>
                                          </p:val>
                                        </p:tav>
                                        <p:tav tm="100000">
                                          <p:val>
                                            <p:strVal val="#ppt_w"/>
                                          </p:val>
                                        </p:tav>
                                      </p:tavLst>
                                    </p:anim>
                                    <p:anim calcmode="lin" valueType="num">
                                      <p:cBhvr>
                                        <p:cTn id="27" dur="4000" fill="hold"/>
                                        <p:tgtEl>
                                          <p:spTgt spid="4"/>
                                        </p:tgtEl>
                                        <p:attrNameLst>
                                          <p:attrName>ppt_h</p:attrName>
                                        </p:attrNameLst>
                                      </p:cBhvr>
                                      <p:tavLst>
                                        <p:tav tm="0">
                                          <p:val>
                                            <p:fltVal val="0"/>
                                          </p:val>
                                        </p:tav>
                                        <p:tav tm="100000">
                                          <p:val>
                                            <p:strVal val="#ppt_h"/>
                                          </p:val>
                                        </p:tav>
                                      </p:tavLst>
                                    </p:anim>
                                    <p:anim calcmode="lin" valueType="num">
                                      <p:cBhvr>
                                        <p:cTn id="28" dur="4000" fill="hold"/>
                                        <p:tgtEl>
                                          <p:spTgt spid="4"/>
                                        </p:tgtEl>
                                        <p:attrNameLst>
                                          <p:attrName>ppt_x</p:attrName>
                                        </p:attrNameLst>
                                      </p:cBhvr>
                                      <p:tavLst>
                                        <p:tav tm="0">
                                          <p:val>
                                            <p:fltVal val="0.5"/>
                                          </p:val>
                                        </p:tav>
                                        <p:tav tm="100000">
                                          <p:val>
                                            <p:strVal val="#ppt_x"/>
                                          </p:val>
                                        </p:tav>
                                      </p:tavLst>
                                    </p:anim>
                                    <p:anim calcmode="lin" valueType="num">
                                      <p:cBhvr>
                                        <p:cTn id="29" dur="4000" fill="hold"/>
                                        <p:tgtEl>
                                          <p:spTgt spid="4"/>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4000" fill="hold"/>
                                        <p:tgtEl>
                                          <p:spTgt spid="4"/>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4000" fill="hold"/>
                                        <p:tgtEl>
                                          <p:spTgt spid="6"/>
                                        </p:tgtEl>
                                        <p:attrNameLst>
                                          <p:attrName>ppt_w</p:attrName>
                                        </p:attrNameLst>
                                      </p:cBhvr>
                                      <p:tavLst>
                                        <p:tav tm="0">
                                          <p:val>
                                            <p:fltVal val="0"/>
                                          </p:val>
                                        </p:tav>
                                        <p:tav tm="100000">
                                          <p:val>
                                            <p:strVal val="#ppt_w"/>
                                          </p:val>
                                        </p:tav>
                                      </p:tavLst>
                                    </p:anim>
                                    <p:anim calcmode="lin" valueType="num">
                                      <p:cBhvr>
                                        <p:cTn id="35" dur="4000" fill="hold"/>
                                        <p:tgtEl>
                                          <p:spTgt spid="6"/>
                                        </p:tgtEl>
                                        <p:attrNameLst>
                                          <p:attrName>ppt_h</p:attrName>
                                        </p:attrNameLst>
                                      </p:cBhvr>
                                      <p:tavLst>
                                        <p:tav tm="0">
                                          <p:val>
                                            <p:fltVal val="0"/>
                                          </p:val>
                                        </p:tav>
                                        <p:tav tm="100000">
                                          <p:val>
                                            <p:strVal val="#ppt_h"/>
                                          </p:val>
                                        </p:tav>
                                      </p:tavLst>
                                    </p:anim>
                                    <p:anim calcmode="lin" valueType="num">
                                      <p:cBhvr>
                                        <p:cTn id="36" dur="4000" fill="hold"/>
                                        <p:tgtEl>
                                          <p:spTgt spid="6"/>
                                        </p:tgtEl>
                                        <p:attrNameLst>
                                          <p:attrName>ppt_x</p:attrName>
                                        </p:attrNameLst>
                                      </p:cBhvr>
                                      <p:tavLst>
                                        <p:tav tm="0">
                                          <p:val>
                                            <p:fltVal val="0.5"/>
                                          </p:val>
                                        </p:tav>
                                        <p:tav tm="100000">
                                          <p:val>
                                            <p:strVal val="#ppt_x"/>
                                          </p:val>
                                        </p:tav>
                                      </p:tavLst>
                                    </p:anim>
                                    <p:anim calcmode="lin" valueType="num">
                                      <p:cBhvr>
                                        <p:cTn id="37" dur="4000" fill="hold"/>
                                        <p:tgtEl>
                                          <p:spTgt spid="6"/>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4000" fill="hold"/>
                                        <p:tgtEl>
                                          <p:spTgt spid="6"/>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4000" fill="hold"/>
                                        <p:tgtEl>
                                          <p:spTgt spid="7"/>
                                        </p:tgtEl>
                                        <p:attrNameLst>
                                          <p:attrName>ppt_w</p:attrName>
                                        </p:attrNameLst>
                                      </p:cBhvr>
                                      <p:tavLst>
                                        <p:tav tm="0">
                                          <p:val>
                                            <p:fltVal val="0"/>
                                          </p:val>
                                        </p:tav>
                                        <p:tav tm="100000">
                                          <p:val>
                                            <p:strVal val="#ppt_w"/>
                                          </p:val>
                                        </p:tav>
                                      </p:tavLst>
                                    </p:anim>
                                    <p:anim calcmode="lin" valueType="num">
                                      <p:cBhvr>
                                        <p:cTn id="43" dur="4000" fill="hold"/>
                                        <p:tgtEl>
                                          <p:spTgt spid="7"/>
                                        </p:tgtEl>
                                        <p:attrNameLst>
                                          <p:attrName>ppt_h</p:attrName>
                                        </p:attrNameLst>
                                      </p:cBhvr>
                                      <p:tavLst>
                                        <p:tav tm="0">
                                          <p:val>
                                            <p:fltVal val="0"/>
                                          </p:val>
                                        </p:tav>
                                        <p:tav tm="100000">
                                          <p:val>
                                            <p:strVal val="#ppt_h"/>
                                          </p:val>
                                        </p:tav>
                                      </p:tavLst>
                                    </p:anim>
                                    <p:anim calcmode="lin" valueType="num">
                                      <p:cBhvr>
                                        <p:cTn id="44" dur="4000" fill="hold"/>
                                        <p:tgtEl>
                                          <p:spTgt spid="7"/>
                                        </p:tgtEl>
                                        <p:attrNameLst>
                                          <p:attrName>ppt_x</p:attrName>
                                        </p:attrNameLst>
                                      </p:cBhvr>
                                      <p:tavLst>
                                        <p:tav tm="0">
                                          <p:val>
                                            <p:fltVal val="0.5"/>
                                          </p:val>
                                        </p:tav>
                                        <p:tav tm="100000">
                                          <p:val>
                                            <p:strVal val="#ppt_x"/>
                                          </p:val>
                                        </p:tav>
                                      </p:tavLst>
                                    </p:anim>
                                    <p:anim calcmode="lin" valueType="num">
                                      <p:cBhvr>
                                        <p:cTn id="45" dur="4000" fill="hold"/>
                                        <p:tgtEl>
                                          <p:spTgt spid="7"/>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4000" fill="hold"/>
                                        <p:tgtEl>
                                          <p:spTgt spid="7"/>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4000" fill="hold"/>
                                        <p:tgtEl>
                                          <p:spTgt spid="8"/>
                                        </p:tgtEl>
                                        <p:attrNameLst>
                                          <p:attrName>ppt_w</p:attrName>
                                        </p:attrNameLst>
                                      </p:cBhvr>
                                      <p:tavLst>
                                        <p:tav tm="0">
                                          <p:val>
                                            <p:fltVal val="0"/>
                                          </p:val>
                                        </p:tav>
                                        <p:tav tm="100000">
                                          <p:val>
                                            <p:strVal val="#ppt_w"/>
                                          </p:val>
                                        </p:tav>
                                      </p:tavLst>
                                    </p:anim>
                                    <p:anim calcmode="lin" valueType="num">
                                      <p:cBhvr>
                                        <p:cTn id="51" dur="4000" fill="hold"/>
                                        <p:tgtEl>
                                          <p:spTgt spid="8"/>
                                        </p:tgtEl>
                                        <p:attrNameLst>
                                          <p:attrName>ppt_h</p:attrName>
                                        </p:attrNameLst>
                                      </p:cBhvr>
                                      <p:tavLst>
                                        <p:tav tm="0">
                                          <p:val>
                                            <p:fltVal val="0"/>
                                          </p:val>
                                        </p:tav>
                                        <p:tav tm="100000">
                                          <p:val>
                                            <p:strVal val="#ppt_h"/>
                                          </p:val>
                                        </p:tav>
                                      </p:tavLst>
                                    </p:anim>
                                    <p:anim calcmode="lin" valueType="num">
                                      <p:cBhvr>
                                        <p:cTn id="52" dur="4000" fill="hold"/>
                                        <p:tgtEl>
                                          <p:spTgt spid="8"/>
                                        </p:tgtEl>
                                        <p:attrNameLst>
                                          <p:attrName>ppt_x</p:attrName>
                                        </p:attrNameLst>
                                      </p:cBhvr>
                                      <p:tavLst>
                                        <p:tav tm="0">
                                          <p:val>
                                            <p:fltVal val="0.5"/>
                                          </p:val>
                                        </p:tav>
                                        <p:tav tm="100000">
                                          <p:val>
                                            <p:strVal val="#ppt_x"/>
                                          </p:val>
                                        </p:tav>
                                      </p:tavLst>
                                    </p:anim>
                                    <p:anim calcmode="lin" valueType="num">
                                      <p:cBhvr>
                                        <p:cTn id="53" dur="4000" fill="hold"/>
                                        <p:tgtEl>
                                          <p:spTgt spid="8"/>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4000" fill="hold"/>
                                        <p:tgtEl>
                                          <p:spTgt spid="8"/>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4000" fill="hold"/>
                                        <p:tgtEl>
                                          <p:spTgt spid="9"/>
                                        </p:tgtEl>
                                        <p:attrNameLst>
                                          <p:attrName>ppt_w</p:attrName>
                                        </p:attrNameLst>
                                      </p:cBhvr>
                                      <p:tavLst>
                                        <p:tav tm="0">
                                          <p:val>
                                            <p:fltVal val="0"/>
                                          </p:val>
                                        </p:tav>
                                        <p:tav tm="100000">
                                          <p:val>
                                            <p:strVal val="#ppt_w"/>
                                          </p:val>
                                        </p:tav>
                                      </p:tavLst>
                                    </p:anim>
                                    <p:anim calcmode="lin" valueType="num">
                                      <p:cBhvr>
                                        <p:cTn id="59" dur="4000" fill="hold"/>
                                        <p:tgtEl>
                                          <p:spTgt spid="9"/>
                                        </p:tgtEl>
                                        <p:attrNameLst>
                                          <p:attrName>ppt_h</p:attrName>
                                        </p:attrNameLst>
                                      </p:cBhvr>
                                      <p:tavLst>
                                        <p:tav tm="0">
                                          <p:val>
                                            <p:fltVal val="0"/>
                                          </p:val>
                                        </p:tav>
                                        <p:tav tm="100000">
                                          <p:val>
                                            <p:strVal val="#ppt_h"/>
                                          </p:val>
                                        </p:tav>
                                      </p:tavLst>
                                    </p:anim>
                                    <p:anim calcmode="lin" valueType="num">
                                      <p:cBhvr>
                                        <p:cTn id="60" dur="4000" fill="hold"/>
                                        <p:tgtEl>
                                          <p:spTgt spid="9"/>
                                        </p:tgtEl>
                                        <p:attrNameLst>
                                          <p:attrName>ppt_x</p:attrName>
                                        </p:attrNameLst>
                                      </p:cBhvr>
                                      <p:tavLst>
                                        <p:tav tm="0">
                                          <p:val>
                                            <p:fltVal val="0.5"/>
                                          </p:val>
                                        </p:tav>
                                        <p:tav tm="100000">
                                          <p:val>
                                            <p:strVal val="#ppt_x"/>
                                          </p:val>
                                        </p:tav>
                                      </p:tavLst>
                                    </p:anim>
                                    <p:anim calcmode="lin" valueType="num">
                                      <p:cBhvr>
                                        <p:cTn id="61" dur="4000" fill="hold"/>
                                        <p:tgtEl>
                                          <p:spTgt spid="9"/>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4000" fill="hold"/>
                                        <p:tgtEl>
                                          <p:spTgt spid="9"/>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4000" fill="hold"/>
                                        <p:tgtEl>
                                          <p:spTgt spid="10"/>
                                        </p:tgtEl>
                                        <p:attrNameLst>
                                          <p:attrName>ppt_w</p:attrName>
                                        </p:attrNameLst>
                                      </p:cBhvr>
                                      <p:tavLst>
                                        <p:tav tm="0">
                                          <p:val>
                                            <p:fltVal val="0"/>
                                          </p:val>
                                        </p:tav>
                                        <p:tav tm="100000">
                                          <p:val>
                                            <p:strVal val="#ppt_w"/>
                                          </p:val>
                                        </p:tav>
                                      </p:tavLst>
                                    </p:anim>
                                    <p:anim calcmode="lin" valueType="num">
                                      <p:cBhvr>
                                        <p:cTn id="67" dur="4000" fill="hold"/>
                                        <p:tgtEl>
                                          <p:spTgt spid="10"/>
                                        </p:tgtEl>
                                        <p:attrNameLst>
                                          <p:attrName>ppt_h</p:attrName>
                                        </p:attrNameLst>
                                      </p:cBhvr>
                                      <p:tavLst>
                                        <p:tav tm="0">
                                          <p:val>
                                            <p:fltVal val="0"/>
                                          </p:val>
                                        </p:tav>
                                        <p:tav tm="100000">
                                          <p:val>
                                            <p:strVal val="#ppt_h"/>
                                          </p:val>
                                        </p:tav>
                                      </p:tavLst>
                                    </p:anim>
                                    <p:anim calcmode="lin" valueType="num">
                                      <p:cBhvr>
                                        <p:cTn id="68" dur="4000" fill="hold"/>
                                        <p:tgtEl>
                                          <p:spTgt spid="10"/>
                                        </p:tgtEl>
                                        <p:attrNameLst>
                                          <p:attrName>ppt_x</p:attrName>
                                        </p:attrNameLst>
                                      </p:cBhvr>
                                      <p:tavLst>
                                        <p:tav tm="0">
                                          <p:val>
                                            <p:fltVal val="0.5"/>
                                          </p:val>
                                        </p:tav>
                                        <p:tav tm="100000">
                                          <p:val>
                                            <p:strVal val="#ppt_x"/>
                                          </p:val>
                                        </p:tav>
                                      </p:tavLst>
                                    </p:anim>
                                    <p:anim calcmode="lin" valueType="num">
                                      <p:cBhvr>
                                        <p:cTn id="69" dur="4000" fill="hold"/>
                                        <p:tgtEl>
                                          <p:spTgt spid="10"/>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4000" fill="hold"/>
                                        <p:tgtEl>
                                          <p:spTgt spid="10"/>
                                        </p:tgtEl>
                                        <p:attrNameLst>
                                          <p:attrName>r</p:attrName>
                                        </p:attrNameLst>
                                      </p:cBhvr>
                                    </p:animRot>
                                  </p:childTnLst>
                                </p:cTn>
                              </p:par>
                            </p:childTnLst>
                          </p:cTn>
                        </p:par>
                        <p:par>
                          <p:cTn id="72" fill="hold">
                            <p:stCondLst>
                              <p:cond delay="4000"/>
                            </p:stCondLst>
                            <p:childTnLst>
                              <p:par>
                                <p:cTn id="73" presetID="23" presetClass="exit" presetSubtype="544" fill="hold" nodeType="afterEffect">
                                  <p:stCondLst>
                                    <p:cond delay="0"/>
                                  </p:stCondLst>
                                  <p:childTnLst>
                                    <p:anim calcmode="lin" valueType="num">
                                      <p:cBhvr>
                                        <p:cTn id="74" dur="3000"/>
                                        <p:tgtEl>
                                          <p:spTgt spid="10"/>
                                        </p:tgtEl>
                                        <p:attrNameLst>
                                          <p:attrName>ppt_w</p:attrName>
                                        </p:attrNameLst>
                                      </p:cBhvr>
                                      <p:tavLst>
                                        <p:tav tm="0">
                                          <p:val>
                                            <p:strVal val="ppt_w"/>
                                          </p:val>
                                        </p:tav>
                                        <p:tav tm="100000">
                                          <p:val>
                                            <p:fltVal val="0"/>
                                          </p:val>
                                        </p:tav>
                                      </p:tavLst>
                                    </p:anim>
                                    <p:anim calcmode="lin" valueType="num">
                                      <p:cBhvr>
                                        <p:cTn id="75" dur="3000"/>
                                        <p:tgtEl>
                                          <p:spTgt spid="10"/>
                                        </p:tgtEl>
                                        <p:attrNameLst>
                                          <p:attrName>ppt_h</p:attrName>
                                        </p:attrNameLst>
                                      </p:cBhvr>
                                      <p:tavLst>
                                        <p:tav tm="0">
                                          <p:val>
                                            <p:strVal val="ppt_h"/>
                                          </p:val>
                                        </p:tav>
                                        <p:tav tm="100000">
                                          <p:val>
                                            <p:fltVal val="0"/>
                                          </p:val>
                                        </p:tav>
                                      </p:tavLst>
                                    </p:anim>
                                    <p:anim calcmode="lin" valueType="num">
                                      <p:cBhvr>
                                        <p:cTn id="76" dur="3000"/>
                                        <p:tgtEl>
                                          <p:spTgt spid="10"/>
                                        </p:tgtEl>
                                        <p:attrNameLst>
                                          <p:attrName>ppt_x</p:attrName>
                                        </p:attrNameLst>
                                      </p:cBhvr>
                                      <p:tavLst>
                                        <p:tav tm="0">
                                          <p:val>
                                            <p:strVal val="ppt_x"/>
                                          </p:val>
                                        </p:tav>
                                        <p:tav tm="100000">
                                          <p:val>
                                            <p:fltVal val="0.5"/>
                                          </p:val>
                                        </p:tav>
                                      </p:tavLst>
                                    </p:anim>
                                    <p:anim calcmode="lin" valueType="num">
                                      <p:cBhvr>
                                        <p:cTn id="77" dur="3000"/>
                                        <p:tgtEl>
                                          <p:spTgt spid="10"/>
                                        </p:tgtEl>
                                        <p:attrNameLst>
                                          <p:attrName>ppt_y</p:attrName>
                                        </p:attrNameLst>
                                      </p:cBhvr>
                                      <p:tavLst>
                                        <p:tav tm="0">
                                          <p:val>
                                            <p:strVal val="ppt_y"/>
                                          </p:val>
                                        </p:tav>
                                        <p:tav tm="100000">
                                          <p:val>
                                            <p:fltVal val="0.5"/>
                                          </p:val>
                                        </p:tav>
                                      </p:tavLst>
                                    </p:anim>
                                    <p:set>
                                      <p:cBhvr>
                                        <p:cTn id="78" dur="1" fill="hold">
                                          <p:stCondLst>
                                            <p:cond delay="2999"/>
                                          </p:stCondLst>
                                        </p:cTn>
                                        <p:tgtEl>
                                          <p:spTgt spid="10"/>
                                        </p:tgtEl>
                                        <p:attrNameLst>
                                          <p:attrName>style.visibility</p:attrName>
                                        </p:attrNameLst>
                                      </p:cBhvr>
                                      <p:to>
                                        <p:strVal val="hidden"/>
                                      </p:to>
                                    </p:set>
                                  </p:childTnLst>
                                </p:cTn>
                              </p:par>
                              <p:par>
                                <p:cTn id="79" presetID="8" presetClass="emph" presetSubtype="0" fill="hold" nodeType="withEffect">
                                  <p:stCondLst>
                                    <p:cond delay="0"/>
                                  </p:stCondLst>
                                  <p:childTnLst>
                                    <p:animRot by="-21600000">
                                      <p:cBhvr>
                                        <p:cTn id="80" dur="3000" fill="hold"/>
                                        <p:tgtEl>
                                          <p:spTgt spid="10"/>
                                        </p:tgtEl>
                                        <p:attrNameLst>
                                          <p:attrName>r</p:attrName>
                                        </p:attrNameLst>
                                      </p:cBhvr>
                                    </p:animRot>
                                  </p:childTnLst>
                                </p:cTn>
                              </p:par>
                              <p:par>
                                <p:cTn id="81" presetID="23" presetClass="exit" presetSubtype="544" fill="hold" nodeType="withEffect">
                                  <p:stCondLst>
                                    <p:cond delay="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100000">
                                          <p:val>
                                            <p:fltVal val="0.5"/>
                                          </p:val>
                                        </p:tav>
                                      </p:tavLst>
                                    </p:anim>
                                    <p:anim calcmode="lin" valueType="num">
                                      <p:cBhvr>
                                        <p:cTn id="85" dur="3000"/>
                                        <p:tgtEl>
                                          <p:spTgt spid="9"/>
                                        </p:tgtEl>
                                        <p:attrNameLst>
                                          <p:attrName>ppt_y</p:attrName>
                                        </p:attrNameLst>
                                      </p:cBhvr>
                                      <p:tavLst>
                                        <p:tav tm="0">
                                          <p:val>
                                            <p:strVal val="ppt_y"/>
                                          </p:val>
                                        </p:tav>
                                        <p:tav tm="100000">
                                          <p:val>
                                            <p:fltVal val="0.5"/>
                                          </p:val>
                                        </p:tav>
                                      </p:tavLst>
                                    </p:anim>
                                    <p:set>
                                      <p:cBhvr>
                                        <p:cTn id="86" dur="1" fill="hold">
                                          <p:stCondLst>
                                            <p:cond delay="2999"/>
                                          </p:stCondLst>
                                        </p:cTn>
                                        <p:tgtEl>
                                          <p:spTgt spid="9"/>
                                        </p:tgtEl>
                                        <p:attrNameLst>
                                          <p:attrName>style.visibility</p:attrName>
                                        </p:attrNameLst>
                                      </p:cBhvr>
                                      <p:to>
                                        <p:strVal val="hidden"/>
                                      </p:to>
                                    </p:set>
                                  </p:childTnLst>
                                </p:cTn>
                              </p:par>
                              <p:par>
                                <p:cTn id="87" presetID="8" presetClass="emph" presetSubtype="0" fill="hold" nodeType="withEffect">
                                  <p:stCondLst>
                                    <p:cond delay="0"/>
                                  </p:stCondLst>
                                  <p:childTnLst>
                                    <p:animRot by="-21600000">
                                      <p:cBhvr>
                                        <p:cTn id="88" dur="3000" fill="hold"/>
                                        <p:tgtEl>
                                          <p:spTgt spid="9"/>
                                        </p:tgtEl>
                                        <p:attrNameLst>
                                          <p:attrName>r</p:attrName>
                                        </p:attrNameLst>
                                      </p:cBhvr>
                                    </p:animRot>
                                  </p:childTnLst>
                                </p:cTn>
                              </p:par>
                              <p:par>
                                <p:cTn id="89" presetID="23" presetClass="exit" presetSubtype="544" fill="hold" nodeType="withEffect">
                                  <p:stCondLst>
                                    <p:cond delay="0"/>
                                  </p:stCondLst>
                                  <p:childTnLst>
                                    <p:anim calcmode="lin" valueType="num">
                                      <p:cBhvr>
                                        <p:cTn id="90" dur="3000"/>
                                        <p:tgtEl>
                                          <p:spTgt spid="8"/>
                                        </p:tgtEl>
                                        <p:attrNameLst>
                                          <p:attrName>ppt_w</p:attrName>
                                        </p:attrNameLst>
                                      </p:cBhvr>
                                      <p:tavLst>
                                        <p:tav tm="0">
                                          <p:val>
                                            <p:strVal val="ppt_w"/>
                                          </p:val>
                                        </p:tav>
                                        <p:tav tm="100000">
                                          <p:val>
                                            <p:fltVal val="0"/>
                                          </p:val>
                                        </p:tav>
                                      </p:tavLst>
                                    </p:anim>
                                    <p:anim calcmode="lin" valueType="num">
                                      <p:cBhvr>
                                        <p:cTn id="91" dur="3000"/>
                                        <p:tgtEl>
                                          <p:spTgt spid="8"/>
                                        </p:tgtEl>
                                        <p:attrNameLst>
                                          <p:attrName>ppt_h</p:attrName>
                                        </p:attrNameLst>
                                      </p:cBhvr>
                                      <p:tavLst>
                                        <p:tav tm="0">
                                          <p:val>
                                            <p:strVal val="ppt_h"/>
                                          </p:val>
                                        </p:tav>
                                        <p:tav tm="100000">
                                          <p:val>
                                            <p:fltVal val="0"/>
                                          </p:val>
                                        </p:tav>
                                      </p:tavLst>
                                    </p:anim>
                                    <p:anim calcmode="lin" valueType="num">
                                      <p:cBhvr>
                                        <p:cTn id="92" dur="3000"/>
                                        <p:tgtEl>
                                          <p:spTgt spid="8"/>
                                        </p:tgtEl>
                                        <p:attrNameLst>
                                          <p:attrName>ppt_x</p:attrName>
                                        </p:attrNameLst>
                                      </p:cBhvr>
                                      <p:tavLst>
                                        <p:tav tm="0">
                                          <p:val>
                                            <p:strVal val="ppt_x"/>
                                          </p:val>
                                        </p:tav>
                                        <p:tav tm="100000">
                                          <p:val>
                                            <p:fltVal val="0.5"/>
                                          </p:val>
                                        </p:tav>
                                      </p:tavLst>
                                    </p:anim>
                                    <p:anim calcmode="lin" valueType="num">
                                      <p:cBhvr>
                                        <p:cTn id="93" dur="3000"/>
                                        <p:tgtEl>
                                          <p:spTgt spid="8"/>
                                        </p:tgtEl>
                                        <p:attrNameLst>
                                          <p:attrName>ppt_y</p:attrName>
                                        </p:attrNameLst>
                                      </p:cBhvr>
                                      <p:tavLst>
                                        <p:tav tm="0">
                                          <p:val>
                                            <p:strVal val="ppt_y"/>
                                          </p:val>
                                        </p:tav>
                                        <p:tav tm="100000">
                                          <p:val>
                                            <p:fltVal val="0.5"/>
                                          </p:val>
                                        </p:tav>
                                      </p:tavLst>
                                    </p:anim>
                                    <p:set>
                                      <p:cBhvr>
                                        <p:cTn id="94" dur="1" fill="hold">
                                          <p:stCondLst>
                                            <p:cond delay="2999"/>
                                          </p:stCondLst>
                                        </p:cTn>
                                        <p:tgtEl>
                                          <p:spTgt spid="8"/>
                                        </p:tgtEl>
                                        <p:attrNameLst>
                                          <p:attrName>style.visibility</p:attrName>
                                        </p:attrNameLst>
                                      </p:cBhvr>
                                      <p:to>
                                        <p:strVal val="hidden"/>
                                      </p:to>
                                    </p:set>
                                  </p:childTnLst>
                                </p:cTn>
                              </p:par>
                              <p:par>
                                <p:cTn id="95" presetID="8" presetClass="emph" presetSubtype="0" fill="hold" nodeType="withEffect">
                                  <p:stCondLst>
                                    <p:cond delay="0"/>
                                  </p:stCondLst>
                                  <p:childTnLst>
                                    <p:animRot by="-21600000">
                                      <p:cBhvr>
                                        <p:cTn id="96" dur="3000" fill="hold"/>
                                        <p:tgtEl>
                                          <p:spTgt spid="8"/>
                                        </p:tgtEl>
                                        <p:attrNameLst>
                                          <p:attrName>r</p:attrName>
                                        </p:attrNameLst>
                                      </p:cBhvr>
                                    </p:animRot>
                                  </p:childTnLst>
                                </p:cTn>
                              </p:par>
                              <p:par>
                                <p:cTn id="97" presetID="23" presetClass="exit" presetSubtype="544" fill="hold" nodeType="withEffect">
                                  <p:stCondLst>
                                    <p:cond delay="0"/>
                                  </p:stCondLst>
                                  <p:childTnLst>
                                    <p:anim calcmode="lin" valueType="num">
                                      <p:cBhvr>
                                        <p:cTn id="98" dur="3000"/>
                                        <p:tgtEl>
                                          <p:spTgt spid="7"/>
                                        </p:tgtEl>
                                        <p:attrNameLst>
                                          <p:attrName>ppt_w</p:attrName>
                                        </p:attrNameLst>
                                      </p:cBhvr>
                                      <p:tavLst>
                                        <p:tav tm="0">
                                          <p:val>
                                            <p:strVal val="ppt_w"/>
                                          </p:val>
                                        </p:tav>
                                        <p:tav tm="100000">
                                          <p:val>
                                            <p:fltVal val="0"/>
                                          </p:val>
                                        </p:tav>
                                      </p:tavLst>
                                    </p:anim>
                                    <p:anim calcmode="lin" valueType="num">
                                      <p:cBhvr>
                                        <p:cTn id="99" dur="3000"/>
                                        <p:tgtEl>
                                          <p:spTgt spid="7"/>
                                        </p:tgtEl>
                                        <p:attrNameLst>
                                          <p:attrName>ppt_h</p:attrName>
                                        </p:attrNameLst>
                                      </p:cBhvr>
                                      <p:tavLst>
                                        <p:tav tm="0">
                                          <p:val>
                                            <p:strVal val="ppt_h"/>
                                          </p:val>
                                        </p:tav>
                                        <p:tav tm="100000">
                                          <p:val>
                                            <p:fltVal val="0"/>
                                          </p:val>
                                        </p:tav>
                                      </p:tavLst>
                                    </p:anim>
                                    <p:anim calcmode="lin" valueType="num">
                                      <p:cBhvr>
                                        <p:cTn id="100" dur="3000"/>
                                        <p:tgtEl>
                                          <p:spTgt spid="7"/>
                                        </p:tgtEl>
                                        <p:attrNameLst>
                                          <p:attrName>ppt_x</p:attrName>
                                        </p:attrNameLst>
                                      </p:cBhvr>
                                      <p:tavLst>
                                        <p:tav tm="0">
                                          <p:val>
                                            <p:strVal val="ppt_x"/>
                                          </p:val>
                                        </p:tav>
                                        <p:tav tm="100000">
                                          <p:val>
                                            <p:fltVal val="0.5"/>
                                          </p:val>
                                        </p:tav>
                                      </p:tavLst>
                                    </p:anim>
                                    <p:anim calcmode="lin" valueType="num">
                                      <p:cBhvr>
                                        <p:cTn id="101" dur="3000"/>
                                        <p:tgtEl>
                                          <p:spTgt spid="7"/>
                                        </p:tgtEl>
                                        <p:attrNameLst>
                                          <p:attrName>ppt_y</p:attrName>
                                        </p:attrNameLst>
                                      </p:cBhvr>
                                      <p:tavLst>
                                        <p:tav tm="0">
                                          <p:val>
                                            <p:strVal val="ppt_y"/>
                                          </p:val>
                                        </p:tav>
                                        <p:tav tm="100000">
                                          <p:val>
                                            <p:fltVal val="0.5"/>
                                          </p:val>
                                        </p:tav>
                                      </p:tavLst>
                                    </p:anim>
                                    <p:set>
                                      <p:cBhvr>
                                        <p:cTn id="102" dur="1" fill="hold">
                                          <p:stCondLst>
                                            <p:cond delay="2999"/>
                                          </p:stCondLst>
                                        </p:cTn>
                                        <p:tgtEl>
                                          <p:spTgt spid="7"/>
                                        </p:tgtEl>
                                        <p:attrNameLst>
                                          <p:attrName>style.visibility</p:attrName>
                                        </p:attrNameLst>
                                      </p:cBhvr>
                                      <p:to>
                                        <p:strVal val="hidden"/>
                                      </p:to>
                                    </p:set>
                                  </p:childTnLst>
                                </p:cTn>
                              </p:par>
                              <p:par>
                                <p:cTn id="103" presetID="8" presetClass="emph" presetSubtype="0" fill="hold" nodeType="withEffect">
                                  <p:stCondLst>
                                    <p:cond delay="0"/>
                                  </p:stCondLst>
                                  <p:childTnLst>
                                    <p:animRot by="-21600000">
                                      <p:cBhvr>
                                        <p:cTn id="104" dur="3000" fill="hold"/>
                                        <p:tgtEl>
                                          <p:spTgt spid="7"/>
                                        </p:tgtEl>
                                        <p:attrNameLst>
                                          <p:attrName>r</p:attrName>
                                        </p:attrNameLst>
                                      </p:cBhvr>
                                    </p:animRot>
                                  </p:childTnLst>
                                </p:cTn>
                              </p:par>
                              <p:par>
                                <p:cTn id="105" presetID="23" presetClass="exit" presetSubtype="544" fill="hold" nodeType="withEffect">
                                  <p:stCondLst>
                                    <p:cond delay="0"/>
                                  </p:stCondLst>
                                  <p:childTnLst>
                                    <p:anim calcmode="lin" valueType="num">
                                      <p:cBhvr>
                                        <p:cTn id="106" dur="3000"/>
                                        <p:tgtEl>
                                          <p:spTgt spid="6"/>
                                        </p:tgtEl>
                                        <p:attrNameLst>
                                          <p:attrName>ppt_w</p:attrName>
                                        </p:attrNameLst>
                                      </p:cBhvr>
                                      <p:tavLst>
                                        <p:tav tm="0">
                                          <p:val>
                                            <p:strVal val="ppt_w"/>
                                          </p:val>
                                        </p:tav>
                                        <p:tav tm="100000">
                                          <p:val>
                                            <p:fltVal val="0"/>
                                          </p:val>
                                        </p:tav>
                                      </p:tavLst>
                                    </p:anim>
                                    <p:anim calcmode="lin" valueType="num">
                                      <p:cBhvr>
                                        <p:cTn id="107" dur="3000"/>
                                        <p:tgtEl>
                                          <p:spTgt spid="6"/>
                                        </p:tgtEl>
                                        <p:attrNameLst>
                                          <p:attrName>ppt_h</p:attrName>
                                        </p:attrNameLst>
                                      </p:cBhvr>
                                      <p:tavLst>
                                        <p:tav tm="0">
                                          <p:val>
                                            <p:strVal val="ppt_h"/>
                                          </p:val>
                                        </p:tav>
                                        <p:tav tm="100000">
                                          <p:val>
                                            <p:fltVal val="0"/>
                                          </p:val>
                                        </p:tav>
                                      </p:tavLst>
                                    </p:anim>
                                    <p:anim calcmode="lin" valueType="num">
                                      <p:cBhvr>
                                        <p:cTn id="108" dur="3000"/>
                                        <p:tgtEl>
                                          <p:spTgt spid="6"/>
                                        </p:tgtEl>
                                        <p:attrNameLst>
                                          <p:attrName>ppt_x</p:attrName>
                                        </p:attrNameLst>
                                      </p:cBhvr>
                                      <p:tavLst>
                                        <p:tav tm="0">
                                          <p:val>
                                            <p:strVal val="ppt_x"/>
                                          </p:val>
                                        </p:tav>
                                        <p:tav tm="100000">
                                          <p:val>
                                            <p:fltVal val="0.5"/>
                                          </p:val>
                                        </p:tav>
                                      </p:tavLst>
                                    </p:anim>
                                    <p:anim calcmode="lin" valueType="num">
                                      <p:cBhvr>
                                        <p:cTn id="109" dur="3000"/>
                                        <p:tgtEl>
                                          <p:spTgt spid="6"/>
                                        </p:tgtEl>
                                        <p:attrNameLst>
                                          <p:attrName>ppt_y</p:attrName>
                                        </p:attrNameLst>
                                      </p:cBhvr>
                                      <p:tavLst>
                                        <p:tav tm="0">
                                          <p:val>
                                            <p:strVal val="ppt_y"/>
                                          </p:val>
                                        </p:tav>
                                        <p:tav tm="100000">
                                          <p:val>
                                            <p:fltVal val="0.5"/>
                                          </p:val>
                                        </p:tav>
                                      </p:tavLst>
                                    </p:anim>
                                    <p:set>
                                      <p:cBhvr>
                                        <p:cTn id="110" dur="1" fill="hold">
                                          <p:stCondLst>
                                            <p:cond delay="2999"/>
                                          </p:stCondLst>
                                        </p:cTn>
                                        <p:tgtEl>
                                          <p:spTgt spid="6"/>
                                        </p:tgtEl>
                                        <p:attrNameLst>
                                          <p:attrName>style.visibility</p:attrName>
                                        </p:attrNameLst>
                                      </p:cBhvr>
                                      <p:to>
                                        <p:strVal val="hidden"/>
                                      </p:to>
                                    </p:set>
                                  </p:childTnLst>
                                </p:cTn>
                              </p:par>
                              <p:par>
                                <p:cTn id="111" presetID="8" presetClass="emph" presetSubtype="0" fill="hold" nodeType="withEffect">
                                  <p:stCondLst>
                                    <p:cond delay="0"/>
                                  </p:stCondLst>
                                  <p:childTnLst>
                                    <p:animRot by="-21600000">
                                      <p:cBhvr>
                                        <p:cTn id="112" dur="3000" fill="hold"/>
                                        <p:tgtEl>
                                          <p:spTgt spid="6"/>
                                        </p:tgtEl>
                                        <p:attrNameLst>
                                          <p:attrName>r</p:attrName>
                                        </p:attrNameLst>
                                      </p:cBhvr>
                                    </p:animRot>
                                  </p:childTnLst>
                                </p:cTn>
                              </p:par>
                              <p:par>
                                <p:cTn id="113" presetID="23" presetClass="exit" presetSubtype="544" fill="hold" nodeType="withEffect">
                                  <p:stCondLst>
                                    <p:cond delay="0"/>
                                  </p:stCondLst>
                                  <p:childTnLst>
                                    <p:anim calcmode="lin" valueType="num">
                                      <p:cBhvr>
                                        <p:cTn id="114" dur="3000"/>
                                        <p:tgtEl>
                                          <p:spTgt spid="4"/>
                                        </p:tgtEl>
                                        <p:attrNameLst>
                                          <p:attrName>ppt_w</p:attrName>
                                        </p:attrNameLst>
                                      </p:cBhvr>
                                      <p:tavLst>
                                        <p:tav tm="0">
                                          <p:val>
                                            <p:strVal val="ppt_w"/>
                                          </p:val>
                                        </p:tav>
                                        <p:tav tm="100000">
                                          <p:val>
                                            <p:fltVal val="0"/>
                                          </p:val>
                                        </p:tav>
                                      </p:tavLst>
                                    </p:anim>
                                    <p:anim calcmode="lin" valueType="num">
                                      <p:cBhvr>
                                        <p:cTn id="115" dur="3000"/>
                                        <p:tgtEl>
                                          <p:spTgt spid="4"/>
                                        </p:tgtEl>
                                        <p:attrNameLst>
                                          <p:attrName>ppt_h</p:attrName>
                                        </p:attrNameLst>
                                      </p:cBhvr>
                                      <p:tavLst>
                                        <p:tav tm="0">
                                          <p:val>
                                            <p:strVal val="ppt_h"/>
                                          </p:val>
                                        </p:tav>
                                        <p:tav tm="100000">
                                          <p:val>
                                            <p:fltVal val="0"/>
                                          </p:val>
                                        </p:tav>
                                      </p:tavLst>
                                    </p:anim>
                                    <p:anim calcmode="lin" valueType="num">
                                      <p:cBhvr>
                                        <p:cTn id="116" dur="3000"/>
                                        <p:tgtEl>
                                          <p:spTgt spid="4"/>
                                        </p:tgtEl>
                                        <p:attrNameLst>
                                          <p:attrName>ppt_x</p:attrName>
                                        </p:attrNameLst>
                                      </p:cBhvr>
                                      <p:tavLst>
                                        <p:tav tm="0">
                                          <p:val>
                                            <p:strVal val="ppt_x"/>
                                          </p:val>
                                        </p:tav>
                                        <p:tav tm="100000">
                                          <p:val>
                                            <p:fltVal val="0.5"/>
                                          </p:val>
                                        </p:tav>
                                      </p:tavLst>
                                    </p:anim>
                                    <p:anim calcmode="lin" valueType="num">
                                      <p:cBhvr>
                                        <p:cTn id="117" dur="3000"/>
                                        <p:tgtEl>
                                          <p:spTgt spid="4"/>
                                        </p:tgtEl>
                                        <p:attrNameLst>
                                          <p:attrName>ppt_y</p:attrName>
                                        </p:attrNameLst>
                                      </p:cBhvr>
                                      <p:tavLst>
                                        <p:tav tm="0">
                                          <p:val>
                                            <p:strVal val="ppt_y"/>
                                          </p:val>
                                        </p:tav>
                                        <p:tav tm="100000">
                                          <p:val>
                                            <p:fltVal val="0.5"/>
                                          </p:val>
                                        </p:tav>
                                      </p:tavLst>
                                    </p:anim>
                                    <p:set>
                                      <p:cBhvr>
                                        <p:cTn id="118" dur="1" fill="hold">
                                          <p:stCondLst>
                                            <p:cond delay="2999"/>
                                          </p:stCondLst>
                                        </p:cTn>
                                        <p:tgtEl>
                                          <p:spTgt spid="4"/>
                                        </p:tgtEl>
                                        <p:attrNameLst>
                                          <p:attrName>style.visibility</p:attrName>
                                        </p:attrNameLst>
                                      </p:cBhvr>
                                      <p:to>
                                        <p:strVal val="hidden"/>
                                      </p:to>
                                    </p:set>
                                  </p:childTnLst>
                                </p:cTn>
                              </p:par>
                              <p:par>
                                <p:cTn id="119" presetID="8" presetClass="emph" presetSubtype="0" fill="hold" nodeType="withEffect">
                                  <p:stCondLst>
                                    <p:cond delay="0"/>
                                  </p:stCondLst>
                                  <p:childTnLst>
                                    <p:animRot by="-21600000">
                                      <p:cBhvr>
                                        <p:cTn id="120" dur="3000" fill="hold"/>
                                        <p:tgtEl>
                                          <p:spTgt spid="4"/>
                                        </p:tgtEl>
                                        <p:attrNameLst>
                                          <p:attrName>r</p:attrName>
                                        </p:attrNameLst>
                                      </p:cBhvr>
                                    </p:animRot>
                                  </p:childTnLst>
                                </p:cTn>
                              </p:par>
                              <p:par>
                                <p:cTn id="121" presetID="23" presetClass="exit" presetSubtype="544" fill="hold" nodeType="withEffect">
                                  <p:stCondLst>
                                    <p:cond delay="0"/>
                                  </p:stCondLst>
                                  <p:childTnLst>
                                    <p:anim calcmode="lin" valueType="num">
                                      <p:cBhvr>
                                        <p:cTn id="122" dur="3000"/>
                                        <p:tgtEl>
                                          <p:spTgt spid="3"/>
                                        </p:tgtEl>
                                        <p:attrNameLst>
                                          <p:attrName>ppt_w</p:attrName>
                                        </p:attrNameLst>
                                      </p:cBhvr>
                                      <p:tavLst>
                                        <p:tav tm="0">
                                          <p:val>
                                            <p:strVal val="ppt_w"/>
                                          </p:val>
                                        </p:tav>
                                        <p:tav tm="100000">
                                          <p:val>
                                            <p:fltVal val="0"/>
                                          </p:val>
                                        </p:tav>
                                      </p:tavLst>
                                    </p:anim>
                                    <p:anim calcmode="lin" valueType="num">
                                      <p:cBhvr>
                                        <p:cTn id="123" dur="3000"/>
                                        <p:tgtEl>
                                          <p:spTgt spid="3"/>
                                        </p:tgtEl>
                                        <p:attrNameLst>
                                          <p:attrName>ppt_h</p:attrName>
                                        </p:attrNameLst>
                                      </p:cBhvr>
                                      <p:tavLst>
                                        <p:tav tm="0">
                                          <p:val>
                                            <p:strVal val="ppt_h"/>
                                          </p:val>
                                        </p:tav>
                                        <p:tav tm="100000">
                                          <p:val>
                                            <p:fltVal val="0"/>
                                          </p:val>
                                        </p:tav>
                                      </p:tavLst>
                                    </p:anim>
                                    <p:anim calcmode="lin" valueType="num">
                                      <p:cBhvr>
                                        <p:cTn id="124" dur="3000"/>
                                        <p:tgtEl>
                                          <p:spTgt spid="3"/>
                                        </p:tgtEl>
                                        <p:attrNameLst>
                                          <p:attrName>ppt_x</p:attrName>
                                        </p:attrNameLst>
                                      </p:cBhvr>
                                      <p:tavLst>
                                        <p:tav tm="0">
                                          <p:val>
                                            <p:strVal val="ppt_x"/>
                                          </p:val>
                                        </p:tav>
                                        <p:tav tm="100000">
                                          <p:val>
                                            <p:fltVal val="0.5"/>
                                          </p:val>
                                        </p:tav>
                                      </p:tavLst>
                                    </p:anim>
                                    <p:anim calcmode="lin" valueType="num">
                                      <p:cBhvr>
                                        <p:cTn id="125" dur="3000"/>
                                        <p:tgtEl>
                                          <p:spTgt spid="3"/>
                                        </p:tgtEl>
                                        <p:attrNameLst>
                                          <p:attrName>ppt_y</p:attrName>
                                        </p:attrNameLst>
                                      </p:cBhvr>
                                      <p:tavLst>
                                        <p:tav tm="0">
                                          <p:val>
                                            <p:strVal val="ppt_y"/>
                                          </p:val>
                                        </p:tav>
                                        <p:tav tm="100000">
                                          <p:val>
                                            <p:fltVal val="0.5"/>
                                          </p:val>
                                        </p:tav>
                                      </p:tavLst>
                                    </p:anim>
                                    <p:set>
                                      <p:cBhvr>
                                        <p:cTn id="126" dur="1" fill="hold">
                                          <p:stCondLst>
                                            <p:cond delay="2999"/>
                                          </p:stCondLst>
                                        </p:cTn>
                                        <p:tgtEl>
                                          <p:spTgt spid="3"/>
                                        </p:tgtEl>
                                        <p:attrNameLst>
                                          <p:attrName>style.visibility</p:attrName>
                                        </p:attrNameLst>
                                      </p:cBhvr>
                                      <p:to>
                                        <p:strVal val="hidden"/>
                                      </p:to>
                                    </p:set>
                                  </p:childTnLst>
                                </p:cTn>
                              </p:par>
                              <p:par>
                                <p:cTn id="127" presetID="8" presetClass="emph" presetSubtype="0" fill="hold" nodeType="withEffect">
                                  <p:stCondLst>
                                    <p:cond delay="0"/>
                                  </p:stCondLst>
                                  <p:childTnLst>
                                    <p:animRot by="-21600000">
                                      <p:cBhvr>
                                        <p:cTn id="128" dur="3000" fill="hold"/>
                                        <p:tgtEl>
                                          <p:spTgt spid="3"/>
                                        </p:tgtEl>
                                        <p:attrNameLst>
                                          <p:attrName>r</p:attrName>
                                        </p:attrNameLst>
                                      </p:cBhvr>
                                    </p:animRot>
                                  </p:childTnLst>
                                </p:cTn>
                              </p:par>
                              <p:par>
                                <p:cTn id="129" presetID="23" presetClass="exit" presetSubtype="544" fill="hold" nodeType="withEffect">
                                  <p:stCondLst>
                                    <p:cond delay="0"/>
                                  </p:stCondLst>
                                  <p:childTnLst>
                                    <p:anim calcmode="lin" valueType="num">
                                      <p:cBhvr>
                                        <p:cTn id="130" dur="3000"/>
                                        <p:tgtEl>
                                          <p:spTgt spid="1026"/>
                                        </p:tgtEl>
                                        <p:attrNameLst>
                                          <p:attrName>ppt_w</p:attrName>
                                        </p:attrNameLst>
                                      </p:cBhvr>
                                      <p:tavLst>
                                        <p:tav tm="0">
                                          <p:val>
                                            <p:strVal val="ppt_w"/>
                                          </p:val>
                                        </p:tav>
                                        <p:tav tm="100000">
                                          <p:val>
                                            <p:fltVal val="0"/>
                                          </p:val>
                                        </p:tav>
                                      </p:tavLst>
                                    </p:anim>
                                    <p:anim calcmode="lin" valueType="num">
                                      <p:cBhvr>
                                        <p:cTn id="131" dur="3000"/>
                                        <p:tgtEl>
                                          <p:spTgt spid="1026"/>
                                        </p:tgtEl>
                                        <p:attrNameLst>
                                          <p:attrName>ppt_h</p:attrName>
                                        </p:attrNameLst>
                                      </p:cBhvr>
                                      <p:tavLst>
                                        <p:tav tm="0">
                                          <p:val>
                                            <p:strVal val="ppt_h"/>
                                          </p:val>
                                        </p:tav>
                                        <p:tav tm="100000">
                                          <p:val>
                                            <p:fltVal val="0"/>
                                          </p:val>
                                        </p:tav>
                                      </p:tavLst>
                                    </p:anim>
                                    <p:anim calcmode="lin" valueType="num">
                                      <p:cBhvr>
                                        <p:cTn id="132" dur="3000"/>
                                        <p:tgtEl>
                                          <p:spTgt spid="1026"/>
                                        </p:tgtEl>
                                        <p:attrNameLst>
                                          <p:attrName>ppt_x</p:attrName>
                                        </p:attrNameLst>
                                      </p:cBhvr>
                                      <p:tavLst>
                                        <p:tav tm="0">
                                          <p:val>
                                            <p:strVal val="ppt_x"/>
                                          </p:val>
                                        </p:tav>
                                        <p:tav tm="100000">
                                          <p:val>
                                            <p:fltVal val="0.5"/>
                                          </p:val>
                                        </p:tav>
                                      </p:tavLst>
                                    </p:anim>
                                    <p:anim calcmode="lin" valueType="num">
                                      <p:cBhvr>
                                        <p:cTn id="133" dur="3000"/>
                                        <p:tgtEl>
                                          <p:spTgt spid="1026"/>
                                        </p:tgtEl>
                                        <p:attrNameLst>
                                          <p:attrName>ppt_y</p:attrName>
                                        </p:attrNameLst>
                                      </p:cBhvr>
                                      <p:tavLst>
                                        <p:tav tm="0">
                                          <p:val>
                                            <p:strVal val="ppt_y"/>
                                          </p:val>
                                        </p:tav>
                                        <p:tav tm="100000">
                                          <p:val>
                                            <p:fltVal val="0.5"/>
                                          </p:val>
                                        </p:tav>
                                      </p:tavLst>
                                    </p:anim>
                                    <p:set>
                                      <p:cBhvr>
                                        <p:cTn id="134" dur="1" fill="hold">
                                          <p:stCondLst>
                                            <p:cond delay="2999"/>
                                          </p:stCondLst>
                                        </p:cTn>
                                        <p:tgtEl>
                                          <p:spTgt spid="1026"/>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3000" fill="hold"/>
                                        <p:tgtEl>
                                          <p:spTgt spid="1026"/>
                                        </p:tgtEl>
                                        <p:attrNameLst>
                                          <p:attrName>r</p:attrName>
                                        </p:attrNameLst>
                                      </p:cBhvr>
                                    </p:animRot>
                                  </p:childTnLst>
                                </p:cTn>
                              </p:par>
                              <p:par>
                                <p:cTn id="137" presetID="6" presetClass="entr" presetSubtype="32" fill="hold" nodeType="withEffect">
                                  <p:stCondLst>
                                    <p:cond delay="0"/>
                                  </p:stCondLst>
                                  <p:childTnLst>
                                    <p:set>
                                      <p:cBhvr>
                                        <p:cTn id="138" dur="1" fill="hold">
                                          <p:stCondLst>
                                            <p:cond delay="0"/>
                                          </p:stCondLst>
                                        </p:cTn>
                                        <p:tgtEl>
                                          <p:spTgt spid="15"/>
                                        </p:tgtEl>
                                        <p:attrNameLst>
                                          <p:attrName>style.visibility</p:attrName>
                                        </p:attrNameLst>
                                      </p:cBhvr>
                                      <p:to>
                                        <p:strVal val="visible"/>
                                      </p:to>
                                    </p:set>
                                    <p:animEffect transition="in" filter="circle(out)">
                                      <p:cBhvr>
                                        <p:cTn id="139" dur="3500"/>
                                        <p:tgtEl>
                                          <p:spTgt spid="15"/>
                                        </p:tgtEl>
                                      </p:cBhvr>
                                    </p:animEffect>
                                  </p:childTnLst>
                                </p:cTn>
                              </p:par>
                              <p:par>
                                <p:cTn id="140" presetID="23" presetClass="entr" presetSubtype="288" fill="hold" nodeType="withEffect">
                                  <p:stCondLst>
                                    <p:cond delay="0"/>
                                  </p:stCondLst>
                                  <p:childTnLst>
                                    <p:set>
                                      <p:cBhvr>
                                        <p:cTn id="141" dur="1" fill="hold">
                                          <p:stCondLst>
                                            <p:cond delay="0"/>
                                          </p:stCondLst>
                                        </p:cTn>
                                        <p:tgtEl>
                                          <p:spTgt spid="15"/>
                                        </p:tgtEl>
                                        <p:attrNameLst>
                                          <p:attrName>style.visibility</p:attrName>
                                        </p:attrNameLst>
                                      </p:cBhvr>
                                      <p:to>
                                        <p:strVal val="visible"/>
                                      </p:to>
                                    </p:set>
                                    <p:anim calcmode="lin" valueType="num">
                                      <p:cBhvr>
                                        <p:cTn id="142" dur="3500" fill="hold"/>
                                        <p:tgtEl>
                                          <p:spTgt spid="15"/>
                                        </p:tgtEl>
                                        <p:attrNameLst>
                                          <p:attrName>ppt_w</p:attrName>
                                        </p:attrNameLst>
                                      </p:cBhvr>
                                      <p:tavLst>
                                        <p:tav tm="0">
                                          <p:val>
                                            <p:strVal val="4/3*#ppt_w"/>
                                          </p:val>
                                        </p:tav>
                                        <p:tav tm="100000">
                                          <p:val>
                                            <p:strVal val="#ppt_w"/>
                                          </p:val>
                                        </p:tav>
                                      </p:tavLst>
                                    </p:anim>
                                    <p:anim calcmode="lin" valueType="num">
                                      <p:cBhvr>
                                        <p:cTn id="143" dur="3500" fill="hold"/>
                                        <p:tgtEl>
                                          <p:spTgt spid="1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Diapositiva45.JPG"/>
          <p:cNvPicPr>
            <a:picLocks noGrp="1" noChangeAspect="1"/>
          </p:cNvPicPr>
          <p:nvPr isPhoto="1"/>
        </p:nvPicPr>
        <p:blipFill rotWithShape="1">
          <a:blip r:embed="rId2" cstate="email">
            <a:lum contrast="10000"/>
          </a:blip>
          <a:srcRect t="3302" b="2097"/>
          <a:stretch/>
        </p:blipFill>
        <p:spPr>
          <a:xfrm>
            <a:off x="0" y="7953"/>
            <a:ext cx="9144000" cy="7015230"/>
          </a:xfrm>
          <a:prstGeom prst="rect">
            <a:avLst/>
          </a:prstGeom>
          <a:noFill/>
          <a:ln>
            <a:noFill/>
          </a:ln>
        </p:spPr>
      </p:pic>
      <p:sp>
        <p:nvSpPr>
          <p:cNvPr id="16" name="Forma libre 3"/>
          <p:cNvSpPr/>
          <p:nvPr/>
        </p:nvSpPr>
        <p:spPr>
          <a:xfrm rot="16200000" flipH="1">
            <a:off x="4149147" y="605217"/>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5000">
                <a:srgbClr val="1970B5"/>
              </a:gs>
              <a:gs pos="8000">
                <a:schemeClr val="tx1"/>
              </a:gs>
              <a:gs pos="24000">
                <a:srgbClr val="0A72BC">
                  <a:lumMod val="74000"/>
                  <a:lumOff val="26000"/>
                </a:srgbClr>
              </a:gs>
              <a:gs pos="16000">
                <a:srgbClr val="9FFFEF"/>
              </a:gs>
              <a:gs pos="98000">
                <a:srgbClr val="0C87DA"/>
              </a:gs>
              <a:gs pos="8000">
                <a:srgbClr val="00153F"/>
              </a:gs>
              <a:gs pos="63000">
                <a:srgbClr val="03305E"/>
              </a:gs>
              <a:gs pos="42000">
                <a:srgbClr val="002060">
                  <a:lumMod val="50000"/>
                </a:srgbClr>
              </a:gs>
            </a:gsLst>
            <a:path path="circle">
              <a:fillToRect l="50000" t="50000" r="50000" b="5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3"/>
          <p:cNvSpPr/>
          <p:nvPr/>
        </p:nvSpPr>
        <p:spPr>
          <a:xfrm rot="5400000">
            <a:off x="1330597" y="597189"/>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7000">
                <a:srgbClr val="1970B5"/>
              </a:gs>
              <a:gs pos="8000">
                <a:schemeClr val="tx1"/>
              </a:gs>
              <a:gs pos="24000">
                <a:srgbClr val="0A72BC">
                  <a:lumMod val="74000"/>
                  <a:lumOff val="26000"/>
                </a:srgbClr>
              </a:gs>
              <a:gs pos="16000">
                <a:srgbClr val="9FFFEF"/>
              </a:gs>
              <a:gs pos="8000">
                <a:srgbClr val="00153F"/>
              </a:gs>
              <a:gs pos="67000">
                <a:srgbClr val="002060">
                  <a:lumMod val="50000"/>
                </a:srgbClr>
              </a:gs>
              <a:gs pos="42000">
                <a:srgbClr val="002060">
                  <a:lumMod val="50000"/>
                </a:srgbClr>
              </a:gs>
            </a:gsLst>
            <a:path path="circle">
              <a:fillToRect l="50000" t="50000" r="50000" b="50000"/>
            </a:path>
          </a:gradFill>
          <a:ln>
            <a:noFill/>
          </a:ln>
          <a:scene3d>
            <a:camera prst="orthographicFront"/>
            <a:lightRig rig="flood" dir="t">
              <a:rot lat="0" lon="0" rev="30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3"/>
          <p:cNvSpPr/>
          <p:nvPr/>
        </p:nvSpPr>
        <p:spPr>
          <a:xfrm rot="5400000">
            <a:off x="4149147" y="2730151"/>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7000">
                <a:srgbClr val="1970B5">
                  <a:lumMod val="62000"/>
                </a:srgbClr>
              </a:gs>
              <a:gs pos="8000">
                <a:schemeClr val="tx1"/>
              </a:gs>
              <a:gs pos="22000">
                <a:srgbClr val="0A72BC">
                  <a:lumMod val="74000"/>
                  <a:lumOff val="26000"/>
                </a:srgbClr>
              </a:gs>
              <a:gs pos="16000">
                <a:srgbClr val="9FFFEF"/>
              </a:gs>
              <a:gs pos="8000">
                <a:srgbClr val="00153F"/>
              </a:gs>
              <a:gs pos="64000">
                <a:srgbClr val="002060">
                  <a:lumMod val="50000"/>
                </a:srgbClr>
              </a:gs>
              <a:gs pos="42000">
                <a:srgbClr val="002060">
                  <a:lumMod val="50000"/>
                </a:srgbClr>
              </a:gs>
            </a:gsLst>
            <a:path path="circle">
              <a:fillToRect l="50000" t="50000" r="50000" b="5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Forma libre 3"/>
          <p:cNvSpPr/>
          <p:nvPr/>
        </p:nvSpPr>
        <p:spPr>
          <a:xfrm rot="16200000" flipH="1">
            <a:off x="1412550" y="2780789"/>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9000">
                <a:srgbClr val="1970B5"/>
              </a:gs>
              <a:gs pos="8000">
                <a:schemeClr val="tx1"/>
              </a:gs>
              <a:gs pos="24000">
                <a:srgbClr val="0A72BC">
                  <a:lumMod val="74000"/>
                  <a:lumOff val="26000"/>
                </a:srgbClr>
              </a:gs>
              <a:gs pos="16000">
                <a:srgbClr val="9FFFEF"/>
              </a:gs>
              <a:gs pos="8000">
                <a:srgbClr val="00153F"/>
              </a:gs>
              <a:gs pos="57917">
                <a:srgbClr val="002060">
                  <a:lumMod val="50000"/>
                </a:srgbClr>
              </a:gs>
              <a:gs pos="42000">
                <a:srgbClr val="002060">
                  <a:lumMod val="50000"/>
                </a:srgbClr>
              </a:gs>
            </a:gsLst>
            <a:path path="circle">
              <a:fillToRect l="50000" t="50000" r="50000" b="50000"/>
            </a:path>
          </a:gradFill>
          <a:ln>
            <a:noFill/>
          </a:ln>
          <a:scene3d>
            <a:camera prst="orthographicFront"/>
            <a:lightRig rig="flood" dir="t">
              <a:rot lat="0" lon="0" rev="1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13 Forma libre"/>
          <p:cNvSpPr/>
          <p:nvPr/>
        </p:nvSpPr>
        <p:spPr>
          <a:xfrm>
            <a:off x="-40256" y="5760"/>
            <a:ext cx="9184255"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16412" y="5803101"/>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90850" y="0"/>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942731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0-#ppt_w/2"/>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3000" fill="hold"/>
                                        <p:tgtEl>
                                          <p:spTgt spid="16"/>
                                        </p:tgtEl>
                                        <p:attrNameLst>
                                          <p:attrName>ppt_w</p:attrName>
                                        </p:attrNameLst>
                                      </p:cBhvr>
                                      <p:tavLst>
                                        <p:tav tm="0" fmla="#ppt_w*sin(2.5*pi*$)">
                                          <p:val>
                                            <p:fltVal val="0"/>
                                          </p:val>
                                        </p:tav>
                                        <p:tav tm="100000">
                                          <p:val>
                                            <p:fltVal val="1"/>
                                          </p:val>
                                        </p:tav>
                                      </p:tavLst>
                                    </p:anim>
                                    <p:anim calcmode="lin" valueType="num">
                                      <p:cBhvr>
                                        <p:cTn id="15" dur="3000" fill="hold"/>
                                        <p:tgtEl>
                                          <p:spTgt spid="16"/>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16"/>
                                        </p:tgtEl>
                                        <p:attrNameLst>
                                          <p:attrName>r</p:attrName>
                                        </p:attrNameLst>
                                      </p:cBhvr>
                                    </p:animRot>
                                  </p:childTnLst>
                                </p:cTn>
                              </p:par>
                              <p:par>
                                <p:cTn id="18" presetID="2" presetClass="exit" presetSubtype="12" fill="hold" grpId="3" nodeType="withEffect">
                                  <p:stCondLst>
                                    <p:cond delay="0"/>
                                  </p:stCondLst>
                                  <p:childTnLst>
                                    <p:anim calcmode="lin" valueType="num">
                                      <p:cBhvr additive="base">
                                        <p:cTn id="19" dur="5000"/>
                                        <p:tgtEl>
                                          <p:spTgt spid="16"/>
                                        </p:tgtEl>
                                        <p:attrNameLst>
                                          <p:attrName>ppt_x</p:attrName>
                                        </p:attrNameLst>
                                      </p:cBhvr>
                                      <p:tavLst>
                                        <p:tav tm="0">
                                          <p:val>
                                            <p:strVal val="ppt_x"/>
                                          </p:val>
                                        </p:tav>
                                        <p:tav tm="100000">
                                          <p:val>
                                            <p:strVal val="0-ppt_w/2"/>
                                          </p:val>
                                        </p:tav>
                                      </p:tavLst>
                                    </p:anim>
                                    <p:anim calcmode="lin" valueType="num">
                                      <p:cBhvr additive="base">
                                        <p:cTn id="20" dur="5000"/>
                                        <p:tgtEl>
                                          <p:spTgt spid="16"/>
                                        </p:tgtEl>
                                        <p:attrNameLst>
                                          <p:attrName>ppt_y</p:attrName>
                                        </p:attrNameLst>
                                      </p:cBhvr>
                                      <p:tavLst>
                                        <p:tav tm="0">
                                          <p:val>
                                            <p:strVal val="ppt_y"/>
                                          </p:val>
                                        </p:tav>
                                        <p:tav tm="100000">
                                          <p:val>
                                            <p:strVal val="1+ppt_h/2"/>
                                          </p:val>
                                        </p:tav>
                                      </p:tavLst>
                                    </p:anim>
                                    <p:set>
                                      <p:cBhvr>
                                        <p:cTn id="21" dur="1" fill="hold">
                                          <p:stCondLst>
                                            <p:cond delay="4999"/>
                                          </p:stCondLst>
                                        </p:cTn>
                                        <p:tgtEl>
                                          <p:spTgt spid="16"/>
                                        </p:tgtEl>
                                        <p:attrNameLst>
                                          <p:attrName>style.visibility</p:attrName>
                                        </p:attrNameLst>
                                      </p:cBhvr>
                                      <p:to>
                                        <p:strVal val="hidden"/>
                                      </p:to>
                                    </p:set>
                                  </p:childTnLst>
                                </p:cTn>
                              </p:par>
                              <p:par>
                                <p:cTn id="22" presetID="2" presetClass="entr" presetSubtype="6"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3000" fill="hold"/>
                                        <p:tgtEl>
                                          <p:spTgt spid="20"/>
                                        </p:tgtEl>
                                        <p:attrNameLst>
                                          <p:attrName>ppt_x</p:attrName>
                                        </p:attrNameLst>
                                      </p:cBhvr>
                                      <p:tavLst>
                                        <p:tav tm="0">
                                          <p:val>
                                            <p:strVal val="1+#ppt_w/2"/>
                                          </p:val>
                                        </p:tav>
                                        <p:tav tm="100000">
                                          <p:val>
                                            <p:strVal val="#ppt_x"/>
                                          </p:val>
                                        </p:tav>
                                      </p:tavLst>
                                    </p:anim>
                                    <p:anim calcmode="lin" valueType="num">
                                      <p:cBhvr additive="base">
                                        <p:cTn id="25" dur="3000" fill="hold"/>
                                        <p:tgtEl>
                                          <p:spTgt spid="20"/>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3000" fill="hold"/>
                                        <p:tgtEl>
                                          <p:spTgt spid="20"/>
                                        </p:tgtEl>
                                        <p:attrNameLst>
                                          <p:attrName>ppt_w</p:attrName>
                                        </p:attrNameLst>
                                      </p:cBhvr>
                                      <p:tavLst>
                                        <p:tav tm="0" fmla="#ppt_w*sin(2.5*pi*$)">
                                          <p:val>
                                            <p:fltVal val="0"/>
                                          </p:val>
                                        </p:tav>
                                        <p:tav tm="100000">
                                          <p:val>
                                            <p:fltVal val="1"/>
                                          </p:val>
                                        </p:tav>
                                      </p:tavLst>
                                    </p:anim>
                                    <p:anim calcmode="lin" valueType="num">
                                      <p:cBhvr>
                                        <p:cTn id="29" dur="3000" fill="hold"/>
                                        <p:tgtEl>
                                          <p:spTgt spid="20"/>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3000" fill="hold"/>
                                        <p:tgtEl>
                                          <p:spTgt spid="20"/>
                                        </p:tgtEl>
                                        <p:attrNameLst>
                                          <p:attrName>r</p:attrName>
                                        </p:attrNameLst>
                                      </p:cBhvr>
                                    </p:animRot>
                                  </p:childTnLst>
                                </p:cTn>
                              </p:par>
                              <p:par>
                                <p:cTn id="32" presetID="2" presetClass="exit" presetSubtype="6" fill="hold" grpId="3" nodeType="withEffect">
                                  <p:stCondLst>
                                    <p:cond delay="0"/>
                                  </p:stCondLst>
                                  <p:childTnLst>
                                    <p:anim calcmode="lin" valueType="num">
                                      <p:cBhvr additive="base">
                                        <p:cTn id="33" dur="5000"/>
                                        <p:tgtEl>
                                          <p:spTgt spid="20"/>
                                        </p:tgtEl>
                                        <p:attrNameLst>
                                          <p:attrName>ppt_x</p:attrName>
                                        </p:attrNameLst>
                                      </p:cBhvr>
                                      <p:tavLst>
                                        <p:tav tm="0">
                                          <p:val>
                                            <p:strVal val="ppt_x"/>
                                          </p:val>
                                        </p:tav>
                                        <p:tav tm="100000">
                                          <p:val>
                                            <p:strVal val="1+ppt_w/2"/>
                                          </p:val>
                                        </p:tav>
                                      </p:tavLst>
                                    </p:anim>
                                    <p:anim calcmode="lin" valueType="num">
                                      <p:cBhvr additive="base">
                                        <p:cTn id="34" dur="5000"/>
                                        <p:tgtEl>
                                          <p:spTgt spid="20"/>
                                        </p:tgtEl>
                                        <p:attrNameLst>
                                          <p:attrName>ppt_y</p:attrName>
                                        </p:attrNameLst>
                                      </p:cBhvr>
                                      <p:tavLst>
                                        <p:tav tm="0">
                                          <p:val>
                                            <p:strVal val="ppt_y"/>
                                          </p:val>
                                        </p:tav>
                                        <p:tav tm="100000">
                                          <p:val>
                                            <p:strVal val="1+ppt_h/2"/>
                                          </p:val>
                                        </p:tav>
                                      </p:tavLst>
                                    </p:anim>
                                    <p:set>
                                      <p:cBhvr>
                                        <p:cTn id="35" dur="1" fill="hold">
                                          <p:stCondLst>
                                            <p:cond delay="4999"/>
                                          </p:stCondLst>
                                        </p:cTn>
                                        <p:tgtEl>
                                          <p:spTgt spid="20"/>
                                        </p:tgtEl>
                                        <p:attrNameLst>
                                          <p:attrName>style.visibility</p:attrName>
                                        </p:attrNameLst>
                                      </p:cBhvr>
                                      <p:to>
                                        <p:strVal val="hidden"/>
                                      </p:to>
                                    </p:set>
                                  </p:childTnLst>
                                </p:cTn>
                              </p:par>
                              <p:par>
                                <p:cTn id="36" presetID="2" presetClass="entr" presetSubtype="9"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3000" fill="hold"/>
                                        <p:tgtEl>
                                          <p:spTgt spid="21"/>
                                        </p:tgtEl>
                                        <p:attrNameLst>
                                          <p:attrName>ppt_w</p:attrName>
                                        </p:attrNameLst>
                                      </p:cBhvr>
                                      <p:tavLst>
                                        <p:tav tm="0" fmla="#ppt_w*sin(2.5*pi*$)">
                                          <p:val>
                                            <p:fltVal val="0"/>
                                          </p:val>
                                        </p:tav>
                                        <p:tav tm="100000">
                                          <p:val>
                                            <p:fltVal val="1"/>
                                          </p:val>
                                        </p:tav>
                                      </p:tavLst>
                                    </p:anim>
                                    <p:anim calcmode="lin" valueType="num">
                                      <p:cBhvr>
                                        <p:cTn id="43" dur="3000" fill="hold"/>
                                        <p:tgtEl>
                                          <p:spTgt spid="21"/>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grpId="2" nodeType="withEffect">
                                  <p:stCondLst>
                                    <p:cond delay="0"/>
                                  </p:stCondLst>
                                  <p:childTnLst>
                                    <p:animRot by="21600000">
                                      <p:cBhvr>
                                        <p:cTn id="45" dur="3000" fill="hold"/>
                                        <p:tgtEl>
                                          <p:spTgt spid="21"/>
                                        </p:tgtEl>
                                        <p:attrNameLst>
                                          <p:attrName>r</p:attrName>
                                        </p:attrNameLst>
                                      </p:cBhvr>
                                    </p:animRot>
                                  </p:childTnLst>
                                </p:cTn>
                              </p:par>
                              <p:par>
                                <p:cTn id="46" presetID="2" presetClass="exit" presetSubtype="9" fill="hold" grpId="3" nodeType="withEffect">
                                  <p:stCondLst>
                                    <p:cond delay="0"/>
                                  </p:stCondLst>
                                  <p:childTnLst>
                                    <p:anim calcmode="lin" valueType="num">
                                      <p:cBhvr additive="base">
                                        <p:cTn id="47" dur="5000"/>
                                        <p:tgtEl>
                                          <p:spTgt spid="21"/>
                                        </p:tgtEl>
                                        <p:attrNameLst>
                                          <p:attrName>ppt_x</p:attrName>
                                        </p:attrNameLst>
                                      </p:cBhvr>
                                      <p:tavLst>
                                        <p:tav tm="0">
                                          <p:val>
                                            <p:strVal val="ppt_x"/>
                                          </p:val>
                                        </p:tav>
                                        <p:tav tm="100000">
                                          <p:val>
                                            <p:strVal val="0-ppt_w/2"/>
                                          </p:val>
                                        </p:tav>
                                      </p:tavLst>
                                    </p:anim>
                                    <p:anim calcmode="lin" valueType="num">
                                      <p:cBhvr additive="base">
                                        <p:cTn id="48" dur="5000"/>
                                        <p:tgtEl>
                                          <p:spTgt spid="21"/>
                                        </p:tgtEl>
                                        <p:attrNameLst>
                                          <p:attrName>ppt_y</p:attrName>
                                        </p:attrNameLst>
                                      </p:cBhvr>
                                      <p:tavLst>
                                        <p:tav tm="0">
                                          <p:val>
                                            <p:strVal val="ppt_y"/>
                                          </p:val>
                                        </p:tav>
                                        <p:tav tm="100000">
                                          <p:val>
                                            <p:strVal val="0-ppt_h/2"/>
                                          </p:val>
                                        </p:tav>
                                      </p:tavLst>
                                    </p:anim>
                                    <p:set>
                                      <p:cBhvr>
                                        <p:cTn id="49" dur="1" fill="hold">
                                          <p:stCondLst>
                                            <p:cond delay="4999"/>
                                          </p:stCondLst>
                                        </p:cTn>
                                        <p:tgtEl>
                                          <p:spTgt spid="21"/>
                                        </p:tgtEl>
                                        <p:attrNameLst>
                                          <p:attrName>style.visibility</p:attrName>
                                        </p:attrNameLst>
                                      </p:cBhvr>
                                      <p:to>
                                        <p:strVal val="hidden"/>
                                      </p:to>
                                    </p:set>
                                  </p:childTnLst>
                                </p:cTn>
                              </p:par>
                              <p:par>
                                <p:cTn id="50" presetID="2" presetClass="entr" presetSubtype="3"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3000" fill="hold"/>
                                        <p:tgtEl>
                                          <p:spTgt spid="22"/>
                                        </p:tgtEl>
                                        <p:attrNameLst>
                                          <p:attrName>ppt_x</p:attrName>
                                        </p:attrNameLst>
                                      </p:cBhvr>
                                      <p:tavLst>
                                        <p:tav tm="0">
                                          <p:val>
                                            <p:strVal val="1+#ppt_w/2"/>
                                          </p:val>
                                        </p:tav>
                                        <p:tav tm="100000">
                                          <p:val>
                                            <p:strVal val="#ppt_x"/>
                                          </p:val>
                                        </p:tav>
                                      </p:tavLst>
                                    </p:anim>
                                    <p:anim calcmode="lin" valueType="num">
                                      <p:cBhvr additive="base">
                                        <p:cTn id="53" dur="3000" fill="hold"/>
                                        <p:tgtEl>
                                          <p:spTgt spid="22"/>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3000" fill="hold"/>
                                        <p:tgtEl>
                                          <p:spTgt spid="22"/>
                                        </p:tgtEl>
                                        <p:attrNameLst>
                                          <p:attrName>ppt_w</p:attrName>
                                        </p:attrNameLst>
                                      </p:cBhvr>
                                      <p:tavLst>
                                        <p:tav tm="0" fmla="#ppt_w*sin(2.5*pi*$)">
                                          <p:val>
                                            <p:fltVal val="0"/>
                                          </p:val>
                                        </p:tav>
                                        <p:tav tm="100000">
                                          <p:val>
                                            <p:fltVal val="1"/>
                                          </p:val>
                                        </p:tav>
                                      </p:tavLst>
                                    </p:anim>
                                    <p:anim calcmode="lin" valueType="num">
                                      <p:cBhvr>
                                        <p:cTn id="57" dur="3000" fill="hold"/>
                                        <p:tgtEl>
                                          <p:spTgt spid="22"/>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3000" fill="hold"/>
                                        <p:tgtEl>
                                          <p:spTgt spid="22"/>
                                        </p:tgtEl>
                                        <p:attrNameLst>
                                          <p:attrName>r</p:attrName>
                                        </p:attrNameLst>
                                      </p:cBhvr>
                                    </p:animRot>
                                  </p:childTnLst>
                                </p:cTn>
                              </p:par>
                              <p:par>
                                <p:cTn id="60" presetID="2" presetClass="exit" presetSubtype="3" fill="hold" grpId="3" nodeType="withEffect">
                                  <p:stCondLst>
                                    <p:cond delay="0"/>
                                  </p:stCondLst>
                                  <p:childTnLst>
                                    <p:anim calcmode="lin" valueType="num">
                                      <p:cBhvr additive="base">
                                        <p:cTn id="61" dur="5000"/>
                                        <p:tgtEl>
                                          <p:spTgt spid="22"/>
                                        </p:tgtEl>
                                        <p:attrNameLst>
                                          <p:attrName>ppt_x</p:attrName>
                                        </p:attrNameLst>
                                      </p:cBhvr>
                                      <p:tavLst>
                                        <p:tav tm="0">
                                          <p:val>
                                            <p:strVal val="ppt_x"/>
                                          </p:val>
                                        </p:tav>
                                        <p:tav tm="100000">
                                          <p:val>
                                            <p:strVal val="1+ppt_w/2"/>
                                          </p:val>
                                        </p:tav>
                                      </p:tavLst>
                                    </p:anim>
                                    <p:anim calcmode="lin" valueType="num">
                                      <p:cBhvr additive="base">
                                        <p:cTn id="62" dur="5000"/>
                                        <p:tgtEl>
                                          <p:spTgt spid="22"/>
                                        </p:tgtEl>
                                        <p:attrNameLst>
                                          <p:attrName>ppt_y</p:attrName>
                                        </p:attrNameLst>
                                      </p:cBhvr>
                                      <p:tavLst>
                                        <p:tav tm="0">
                                          <p:val>
                                            <p:strVal val="ppt_y"/>
                                          </p:val>
                                        </p:tav>
                                        <p:tav tm="100000">
                                          <p:val>
                                            <p:strVal val="0-ppt_h/2"/>
                                          </p:val>
                                        </p:tav>
                                      </p:tavLst>
                                    </p:anim>
                                    <p:set>
                                      <p:cBhvr>
                                        <p:cTn id="63" dur="1" fill="hold">
                                          <p:stCondLst>
                                            <p:cond delay="4999"/>
                                          </p:stCondLst>
                                        </p:cTn>
                                        <p:tgtEl>
                                          <p:spTgt spid="22"/>
                                        </p:tgtEl>
                                        <p:attrNameLst>
                                          <p:attrName>style.visibility</p:attrName>
                                        </p:attrNameLst>
                                      </p:cBhvr>
                                      <p:to>
                                        <p:strVal val="hidden"/>
                                      </p:to>
                                    </p:set>
                                  </p:childTnLst>
                                </p:cTn>
                              </p:par>
                              <p:par>
                                <p:cTn id="64" presetID="23" presetClass="entr" presetSubtype="272"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3500" fill="hold"/>
                                        <p:tgtEl>
                                          <p:spTgt spid="9"/>
                                        </p:tgtEl>
                                        <p:attrNameLst>
                                          <p:attrName>ppt_w</p:attrName>
                                        </p:attrNameLst>
                                      </p:cBhvr>
                                      <p:tavLst>
                                        <p:tav tm="0">
                                          <p:val>
                                            <p:strVal val="2/3*#ppt_w"/>
                                          </p:val>
                                        </p:tav>
                                        <p:tav tm="100000">
                                          <p:val>
                                            <p:strVal val="#ppt_w"/>
                                          </p:val>
                                        </p:tav>
                                      </p:tavLst>
                                    </p:anim>
                                    <p:anim calcmode="lin" valueType="num">
                                      <p:cBhvr>
                                        <p:cTn id="67" dur="3500" fill="hold"/>
                                        <p:tgtEl>
                                          <p:spTgt spid="9"/>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ox(out)">
                                      <p:cBhvr>
                                        <p:cTn id="70" dur="3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6"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Diapositiva34.JPG"/>
          <p:cNvPicPr>
            <a:picLocks noGrp="1" noChangeAspect="1"/>
          </p:cNvPicPr>
          <p:nvPr isPhoto="1"/>
        </p:nvPicPr>
        <p:blipFill>
          <a:blip r:embed="rId2" cstate="email">
            <a:lum/>
          </a:blip>
          <a:stretch>
            <a:fillRect/>
          </a:stretch>
        </p:blipFill>
        <p:spPr>
          <a:xfrm>
            <a:off x="-16413" y="6557"/>
            <a:ext cx="9144000" cy="6858000"/>
          </a:xfrm>
          <a:prstGeom prst="rect">
            <a:avLst/>
          </a:prstGeom>
          <a:noFill/>
          <a:ln>
            <a:noFill/>
          </a:ln>
        </p:spPr>
      </p:pic>
      <p:pic>
        <p:nvPicPr>
          <p:cNvPr id="2"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15616" y="476672"/>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70786" y="476671"/>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115616" y="1700808"/>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34533" y="1729129"/>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71603" y="3284984"/>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078546" y="3429001"/>
            <a:ext cx="3455987" cy="1941513"/>
          </a:xfrm>
          <a:prstGeom prst="rect">
            <a:avLst/>
          </a:prstGeom>
          <a:noFill/>
          <a:ln>
            <a:noFill/>
          </a:ln>
          <a:effectLst>
            <a:reflection blurRad="6350" stA="50000" endA="300" endPos="90000" dist="50800" dir="5400000" sy="-100000" algn="bl" rotWithShape="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8 Forma libre"/>
          <p:cNvSpPr/>
          <p:nvPr/>
        </p:nvSpPr>
        <p:spPr>
          <a:xfrm>
            <a:off x="-13912"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chemeClr val="bg1"/>
              </a:gs>
              <a:gs pos="47000">
                <a:srgbClr val="FF6600">
                  <a:lumMod val="76000"/>
                  <a:lumOff val="24000"/>
                </a:srgbClr>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libre"/>
          <p:cNvSpPr/>
          <p:nvPr/>
        </p:nvSpPr>
        <p:spPr>
          <a:xfrm rot="10800000">
            <a:off x="0" y="5704371"/>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9000">
                <a:schemeClr val="bg1"/>
              </a:gs>
              <a:gs pos="47000">
                <a:srgbClr val="FF6600">
                  <a:lumMod val="76000"/>
                  <a:lumOff val="24000"/>
                </a:srgbClr>
              </a:gs>
              <a:gs pos="13000">
                <a:srgbClr val="FCD78E">
                  <a:lumMod val="56000"/>
                  <a:lumOff val="44000"/>
                </a:srgbClr>
              </a:gs>
              <a:gs pos="36000">
                <a:srgbClr val="FEED5A"/>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4152792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4500" fill="hold"/>
                                        <p:tgtEl>
                                          <p:spTgt spid="2"/>
                                        </p:tgtEl>
                                        <p:attrNameLst>
                                          <p:attrName>ppt_x</p:attrName>
                                        </p:attrNameLst>
                                      </p:cBhvr>
                                      <p:tavLst>
                                        <p:tav tm="0">
                                          <p:val>
                                            <p:strVal val="1+#ppt_w/2"/>
                                          </p:val>
                                        </p:tav>
                                        <p:tav tm="100000">
                                          <p:val>
                                            <p:strVal val="#ppt_x"/>
                                          </p:val>
                                        </p:tav>
                                      </p:tavLst>
                                    </p:anim>
                                    <p:anim calcmode="lin" valueType="num">
                                      <p:cBhvr additive="base">
                                        <p:cTn id="11" dur="4500" fill="hold"/>
                                        <p:tgtEl>
                                          <p:spTgt spid="2"/>
                                        </p:tgtEl>
                                        <p:attrNameLst>
                                          <p:attrName>ppt_y</p:attrName>
                                        </p:attrNameLst>
                                      </p:cBhvr>
                                      <p:tavLst>
                                        <p:tav tm="0">
                                          <p:val>
                                            <p:strVal val="#ppt_y"/>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500" fill="hold"/>
                                        <p:tgtEl>
                                          <p:spTgt spid="2"/>
                                        </p:tgtEl>
                                        <p:attrNameLst>
                                          <p:attrName>ppt_w</p:attrName>
                                        </p:attrNameLst>
                                      </p:cBhvr>
                                      <p:tavLst>
                                        <p:tav tm="0">
                                          <p:val>
                                            <p:strVal val="#ppt_w"/>
                                          </p:val>
                                        </p:tav>
                                        <p:tav tm="100000">
                                          <p:val>
                                            <p:strVal val="#ppt_w"/>
                                          </p:val>
                                        </p:tav>
                                      </p:tavLst>
                                    </p:anim>
                                    <p:anim calcmode="lin" valueType="num">
                                      <p:cBhvr>
                                        <p:cTn id="15" dur="4500" fill="hold"/>
                                        <p:tgtEl>
                                          <p:spTgt spid="2"/>
                                        </p:tgtEl>
                                        <p:attrNameLst>
                                          <p:attrName>ppt_h</p:attrName>
                                        </p:attrNameLst>
                                      </p:cBhvr>
                                      <p:tavLst>
                                        <p:tav tm="0" fmla="#ppt_h*sin(2.5*pi*$)">
                                          <p:val>
                                            <p:fltVal val="0"/>
                                          </p:val>
                                        </p:tav>
                                        <p:tav tm="100000">
                                          <p:val>
                                            <p:fltVal val="1"/>
                                          </p:val>
                                        </p:tav>
                                      </p:tavLst>
                                    </p:anim>
                                  </p:childTnLst>
                                </p:cTn>
                              </p:par>
                              <p:par>
                                <p:cTn id="16" presetID="8" presetClass="emph" presetSubtype="0" repeatCount="indefinite" fill="hold" nodeType="withEffect">
                                  <p:stCondLst>
                                    <p:cond delay="0"/>
                                  </p:stCondLst>
                                  <p:childTnLst>
                                    <p:animRot by="21600000">
                                      <p:cBhvr>
                                        <p:cTn id="17" dur="4500" fill="hold"/>
                                        <p:tgtEl>
                                          <p:spTgt spid="2"/>
                                        </p:tgtEl>
                                        <p:attrNameLst>
                                          <p:attrName>r</p:attrName>
                                        </p:attrNameLst>
                                      </p:cBhvr>
                                    </p:animRot>
                                  </p:childTnLst>
                                </p:cTn>
                              </p:par>
                              <p:par>
                                <p:cTn id="18" presetID="2" presetClass="entr" presetSubtype="8"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500" fill="hold"/>
                                        <p:tgtEl>
                                          <p:spTgt spid="3"/>
                                        </p:tgtEl>
                                        <p:attrNameLst>
                                          <p:attrName>ppt_x</p:attrName>
                                        </p:attrNameLst>
                                      </p:cBhvr>
                                      <p:tavLst>
                                        <p:tav tm="0">
                                          <p:val>
                                            <p:strVal val="0-#ppt_w/2"/>
                                          </p:val>
                                        </p:tav>
                                        <p:tav tm="100000">
                                          <p:val>
                                            <p:strVal val="#ppt_x"/>
                                          </p:val>
                                        </p:tav>
                                      </p:tavLst>
                                    </p:anim>
                                    <p:anim calcmode="lin" valueType="num">
                                      <p:cBhvr additive="base">
                                        <p:cTn id="21" dur="4500" fill="hold"/>
                                        <p:tgtEl>
                                          <p:spTgt spid="3"/>
                                        </p:tgtEl>
                                        <p:attrNameLst>
                                          <p:attrName>ppt_y</p:attrName>
                                        </p:attrNameLst>
                                      </p:cBhvr>
                                      <p:tavLst>
                                        <p:tav tm="0">
                                          <p:val>
                                            <p:strVal val="#ppt_y"/>
                                          </p:val>
                                        </p:tav>
                                        <p:tav tm="100000">
                                          <p:val>
                                            <p:strVal val="#ppt_y"/>
                                          </p:val>
                                        </p:tav>
                                      </p:tavLst>
                                    </p:anim>
                                  </p:childTnLst>
                                </p:cTn>
                              </p:par>
                              <p:par>
                                <p:cTn id="22" presetID="19" presetClass="entr" presetSubtype="5"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4500" fill="hold"/>
                                        <p:tgtEl>
                                          <p:spTgt spid="3"/>
                                        </p:tgtEl>
                                        <p:attrNameLst>
                                          <p:attrName>ppt_w</p:attrName>
                                        </p:attrNameLst>
                                      </p:cBhvr>
                                      <p:tavLst>
                                        <p:tav tm="0">
                                          <p:val>
                                            <p:strVal val="#ppt_w"/>
                                          </p:val>
                                        </p:tav>
                                        <p:tav tm="100000">
                                          <p:val>
                                            <p:strVal val="#ppt_w"/>
                                          </p:val>
                                        </p:tav>
                                      </p:tavLst>
                                    </p:anim>
                                    <p:anim calcmode="lin" valueType="num">
                                      <p:cBhvr>
                                        <p:cTn id="25" dur="4500" fill="hold"/>
                                        <p:tgtEl>
                                          <p:spTgt spid="3"/>
                                        </p:tgtEl>
                                        <p:attrNameLst>
                                          <p:attrName>ppt_h</p:attrName>
                                        </p:attrNameLst>
                                      </p:cBhvr>
                                      <p:tavLst>
                                        <p:tav tm="0" fmla="#ppt_h*sin(2.5*pi*$)">
                                          <p:val>
                                            <p:fltVal val="0"/>
                                          </p:val>
                                        </p:tav>
                                        <p:tav tm="100000">
                                          <p:val>
                                            <p:fltVal val="1"/>
                                          </p:val>
                                        </p:tav>
                                      </p:tavLst>
                                    </p:anim>
                                  </p:childTnLst>
                                </p:cTn>
                              </p:par>
                              <p:par>
                                <p:cTn id="26" presetID="8" presetClass="emph" presetSubtype="0" repeatCount="indefinite" fill="hold" nodeType="withEffect">
                                  <p:stCondLst>
                                    <p:cond delay="0"/>
                                  </p:stCondLst>
                                  <p:childTnLst>
                                    <p:animRot by="-21600000">
                                      <p:cBhvr>
                                        <p:cTn id="27" dur="4500" fill="hold"/>
                                        <p:tgtEl>
                                          <p:spTgt spid="3"/>
                                        </p:tgtEl>
                                        <p:attrNameLst>
                                          <p:attrName>r</p:attrName>
                                        </p:attrNameLst>
                                      </p:cBhvr>
                                    </p:animRot>
                                  </p:childTnLst>
                                </p:cTn>
                              </p:par>
                              <p:par>
                                <p:cTn id="28" presetID="2" presetClass="entr" presetSubtype="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4500" fill="hold"/>
                                        <p:tgtEl>
                                          <p:spTgt spid="4"/>
                                        </p:tgtEl>
                                        <p:attrNameLst>
                                          <p:attrName>ppt_x</p:attrName>
                                        </p:attrNameLst>
                                      </p:cBhvr>
                                      <p:tavLst>
                                        <p:tav tm="0">
                                          <p:val>
                                            <p:strVal val="1+#ppt_w/2"/>
                                          </p:val>
                                        </p:tav>
                                        <p:tav tm="100000">
                                          <p:val>
                                            <p:strVal val="#ppt_x"/>
                                          </p:val>
                                        </p:tav>
                                      </p:tavLst>
                                    </p:anim>
                                    <p:anim calcmode="lin" valueType="num">
                                      <p:cBhvr additive="base">
                                        <p:cTn id="31" dur="4500" fill="hold"/>
                                        <p:tgtEl>
                                          <p:spTgt spid="4"/>
                                        </p:tgtEl>
                                        <p:attrNameLst>
                                          <p:attrName>ppt_y</p:attrName>
                                        </p:attrNameLst>
                                      </p:cBhvr>
                                      <p:tavLst>
                                        <p:tav tm="0">
                                          <p:val>
                                            <p:strVal val="#ppt_y"/>
                                          </p:val>
                                        </p:tav>
                                        <p:tav tm="100000">
                                          <p:val>
                                            <p:strVal val="#ppt_y"/>
                                          </p:val>
                                        </p:tav>
                                      </p:tavLst>
                                    </p:anim>
                                  </p:childTnLst>
                                </p:cTn>
                              </p:par>
                              <p:par>
                                <p:cTn id="32" presetID="19" presetClass="entr" presetSubtype="5"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500" fill="hold"/>
                                        <p:tgtEl>
                                          <p:spTgt spid="4"/>
                                        </p:tgtEl>
                                        <p:attrNameLst>
                                          <p:attrName>ppt_w</p:attrName>
                                        </p:attrNameLst>
                                      </p:cBhvr>
                                      <p:tavLst>
                                        <p:tav tm="0">
                                          <p:val>
                                            <p:strVal val="#ppt_w"/>
                                          </p:val>
                                        </p:tav>
                                        <p:tav tm="100000">
                                          <p:val>
                                            <p:strVal val="#ppt_w"/>
                                          </p:val>
                                        </p:tav>
                                      </p:tavLst>
                                    </p:anim>
                                    <p:anim calcmode="lin" valueType="num">
                                      <p:cBhvr>
                                        <p:cTn id="35" dur="4500" fill="hold"/>
                                        <p:tgtEl>
                                          <p:spTgt spid="4"/>
                                        </p:tgtEl>
                                        <p:attrNameLst>
                                          <p:attrName>ppt_h</p:attrName>
                                        </p:attrNameLst>
                                      </p:cBhvr>
                                      <p:tavLst>
                                        <p:tav tm="0" fmla="#ppt_h*sin(2.5*pi*$)">
                                          <p:val>
                                            <p:fltVal val="0"/>
                                          </p:val>
                                        </p:tav>
                                        <p:tav tm="100000">
                                          <p:val>
                                            <p:fltVal val="1"/>
                                          </p:val>
                                        </p:tav>
                                      </p:tavLst>
                                    </p:anim>
                                  </p:childTnLst>
                                </p:cTn>
                              </p:par>
                              <p:par>
                                <p:cTn id="36" presetID="8" presetClass="emph" presetSubtype="0" repeatCount="indefinite" fill="hold" nodeType="withEffect">
                                  <p:stCondLst>
                                    <p:cond delay="0"/>
                                  </p:stCondLst>
                                  <p:childTnLst>
                                    <p:animRot by="21600000">
                                      <p:cBhvr>
                                        <p:cTn id="37" dur="4500" fill="hold"/>
                                        <p:tgtEl>
                                          <p:spTgt spid="4"/>
                                        </p:tgtEl>
                                        <p:attrNameLst>
                                          <p:attrName>r</p:attrName>
                                        </p:attrNameLst>
                                      </p:cBhvr>
                                    </p:animRot>
                                  </p:childTnLst>
                                </p:cTn>
                              </p:par>
                              <p:par>
                                <p:cTn id="38" presetID="2" presetClass="entr" presetSubtype="2"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4500" fill="hold"/>
                                        <p:tgtEl>
                                          <p:spTgt spid="7"/>
                                        </p:tgtEl>
                                        <p:attrNameLst>
                                          <p:attrName>ppt_x</p:attrName>
                                        </p:attrNameLst>
                                      </p:cBhvr>
                                      <p:tavLst>
                                        <p:tav tm="0">
                                          <p:val>
                                            <p:strVal val="1+#ppt_w/2"/>
                                          </p:val>
                                        </p:tav>
                                        <p:tav tm="100000">
                                          <p:val>
                                            <p:strVal val="#ppt_x"/>
                                          </p:val>
                                        </p:tav>
                                      </p:tavLst>
                                    </p:anim>
                                    <p:anim calcmode="lin" valueType="num">
                                      <p:cBhvr additive="base">
                                        <p:cTn id="41" dur="4500" fill="hold"/>
                                        <p:tgtEl>
                                          <p:spTgt spid="7"/>
                                        </p:tgtEl>
                                        <p:attrNameLst>
                                          <p:attrName>ppt_y</p:attrName>
                                        </p:attrNameLst>
                                      </p:cBhvr>
                                      <p:tavLst>
                                        <p:tav tm="0">
                                          <p:val>
                                            <p:strVal val="#ppt_y"/>
                                          </p:val>
                                        </p:tav>
                                        <p:tav tm="100000">
                                          <p:val>
                                            <p:strVal val="#ppt_y"/>
                                          </p:val>
                                        </p:tav>
                                      </p:tavLst>
                                    </p:anim>
                                  </p:childTnLst>
                                </p:cTn>
                              </p:par>
                              <p:par>
                                <p:cTn id="42" presetID="19" presetClass="entr" presetSubtype="5"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4500" fill="hold"/>
                                        <p:tgtEl>
                                          <p:spTgt spid="7"/>
                                        </p:tgtEl>
                                        <p:attrNameLst>
                                          <p:attrName>ppt_w</p:attrName>
                                        </p:attrNameLst>
                                      </p:cBhvr>
                                      <p:tavLst>
                                        <p:tav tm="0">
                                          <p:val>
                                            <p:strVal val="#ppt_w"/>
                                          </p:val>
                                        </p:tav>
                                        <p:tav tm="100000">
                                          <p:val>
                                            <p:strVal val="#ppt_w"/>
                                          </p:val>
                                        </p:tav>
                                      </p:tavLst>
                                    </p:anim>
                                    <p:anim calcmode="lin" valueType="num">
                                      <p:cBhvr>
                                        <p:cTn id="45" dur="4500" fill="hold"/>
                                        <p:tgtEl>
                                          <p:spTgt spid="7"/>
                                        </p:tgtEl>
                                        <p:attrNameLst>
                                          <p:attrName>ppt_h</p:attrName>
                                        </p:attrNameLst>
                                      </p:cBhvr>
                                      <p:tavLst>
                                        <p:tav tm="0" fmla="#ppt_h*sin(2.5*pi*$)">
                                          <p:val>
                                            <p:fltVal val="0"/>
                                          </p:val>
                                        </p:tav>
                                        <p:tav tm="100000">
                                          <p:val>
                                            <p:fltVal val="1"/>
                                          </p:val>
                                        </p:tav>
                                      </p:tavLst>
                                    </p:anim>
                                  </p:childTnLst>
                                </p:cTn>
                              </p:par>
                              <p:par>
                                <p:cTn id="46" presetID="8" presetClass="emph" presetSubtype="0" repeatCount="indefinite" fill="hold" nodeType="withEffect">
                                  <p:stCondLst>
                                    <p:cond delay="0"/>
                                  </p:stCondLst>
                                  <p:childTnLst>
                                    <p:animRot by="21600000">
                                      <p:cBhvr>
                                        <p:cTn id="47" dur="4500" fill="hold"/>
                                        <p:tgtEl>
                                          <p:spTgt spid="7"/>
                                        </p:tgtEl>
                                        <p:attrNameLst>
                                          <p:attrName>r</p:attrName>
                                        </p:attrNameLst>
                                      </p:cBhvr>
                                    </p:animRot>
                                  </p:childTnLst>
                                </p:cTn>
                              </p:par>
                              <p:par>
                                <p:cTn id="48" presetID="2" presetClass="entr" presetSubtype="8"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4500" fill="hold"/>
                                        <p:tgtEl>
                                          <p:spTgt spid="5"/>
                                        </p:tgtEl>
                                        <p:attrNameLst>
                                          <p:attrName>ppt_x</p:attrName>
                                        </p:attrNameLst>
                                      </p:cBhvr>
                                      <p:tavLst>
                                        <p:tav tm="0">
                                          <p:val>
                                            <p:strVal val="0-#ppt_w/2"/>
                                          </p:val>
                                        </p:tav>
                                        <p:tav tm="100000">
                                          <p:val>
                                            <p:strVal val="#ppt_x"/>
                                          </p:val>
                                        </p:tav>
                                      </p:tavLst>
                                    </p:anim>
                                    <p:anim calcmode="lin" valueType="num">
                                      <p:cBhvr additive="base">
                                        <p:cTn id="51" dur="4500" fill="hold"/>
                                        <p:tgtEl>
                                          <p:spTgt spid="5"/>
                                        </p:tgtEl>
                                        <p:attrNameLst>
                                          <p:attrName>ppt_y</p:attrName>
                                        </p:attrNameLst>
                                      </p:cBhvr>
                                      <p:tavLst>
                                        <p:tav tm="0">
                                          <p:val>
                                            <p:strVal val="#ppt_y"/>
                                          </p:val>
                                        </p:tav>
                                        <p:tav tm="100000">
                                          <p:val>
                                            <p:strVal val="#ppt_y"/>
                                          </p:val>
                                        </p:tav>
                                      </p:tavLst>
                                    </p:anim>
                                  </p:childTnLst>
                                </p:cTn>
                              </p:par>
                              <p:par>
                                <p:cTn id="52" presetID="19" presetClass="entr" presetSubtype="5" fill="hold" nodeType="with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4500" fill="hold"/>
                                        <p:tgtEl>
                                          <p:spTgt spid="5"/>
                                        </p:tgtEl>
                                        <p:attrNameLst>
                                          <p:attrName>ppt_w</p:attrName>
                                        </p:attrNameLst>
                                      </p:cBhvr>
                                      <p:tavLst>
                                        <p:tav tm="0">
                                          <p:val>
                                            <p:strVal val="#ppt_w"/>
                                          </p:val>
                                        </p:tav>
                                        <p:tav tm="100000">
                                          <p:val>
                                            <p:strVal val="#ppt_w"/>
                                          </p:val>
                                        </p:tav>
                                      </p:tavLst>
                                    </p:anim>
                                    <p:anim calcmode="lin" valueType="num">
                                      <p:cBhvr>
                                        <p:cTn id="55" dur="4500" fill="hold"/>
                                        <p:tgtEl>
                                          <p:spTgt spid="5"/>
                                        </p:tgtEl>
                                        <p:attrNameLst>
                                          <p:attrName>ppt_h</p:attrName>
                                        </p:attrNameLst>
                                      </p:cBhvr>
                                      <p:tavLst>
                                        <p:tav tm="0" fmla="#ppt_h*sin(2.5*pi*$)">
                                          <p:val>
                                            <p:fltVal val="0"/>
                                          </p:val>
                                        </p:tav>
                                        <p:tav tm="100000">
                                          <p:val>
                                            <p:fltVal val="1"/>
                                          </p:val>
                                        </p:tav>
                                      </p:tavLst>
                                    </p:anim>
                                  </p:childTnLst>
                                </p:cTn>
                              </p:par>
                              <p:par>
                                <p:cTn id="56" presetID="8" presetClass="emph" presetSubtype="0" repeatCount="indefinite" fill="hold" nodeType="withEffect">
                                  <p:stCondLst>
                                    <p:cond delay="0"/>
                                  </p:stCondLst>
                                  <p:childTnLst>
                                    <p:animRot by="-21600000">
                                      <p:cBhvr>
                                        <p:cTn id="57" dur="4500" fill="hold"/>
                                        <p:tgtEl>
                                          <p:spTgt spid="5"/>
                                        </p:tgtEl>
                                        <p:attrNameLst>
                                          <p:attrName>r</p:attrName>
                                        </p:attrNameLst>
                                      </p:cBhvr>
                                    </p:animRot>
                                  </p:childTnLst>
                                </p:cTn>
                              </p:par>
                              <p:par>
                                <p:cTn id="58" presetID="2" presetClass="entr" presetSubtype="8" fill="hold" nodeType="withEffect">
                                  <p:stCondLst>
                                    <p:cond delay="0"/>
                                  </p:stCondLst>
                                  <p:childTnLst>
                                    <p:set>
                                      <p:cBhvr>
                                        <p:cTn id="59" dur="1" fill="hold">
                                          <p:stCondLst>
                                            <p:cond delay="0"/>
                                          </p:stCondLst>
                                        </p:cTn>
                                        <p:tgtEl>
                                          <p:spTgt spid="6"/>
                                        </p:tgtEl>
                                        <p:attrNameLst>
                                          <p:attrName>style.visibility</p:attrName>
                                        </p:attrNameLst>
                                      </p:cBhvr>
                                      <p:to>
                                        <p:strVal val="visible"/>
                                      </p:to>
                                    </p:set>
                                    <p:anim calcmode="lin" valueType="num">
                                      <p:cBhvr additive="base">
                                        <p:cTn id="60" dur="4500" fill="hold"/>
                                        <p:tgtEl>
                                          <p:spTgt spid="6"/>
                                        </p:tgtEl>
                                        <p:attrNameLst>
                                          <p:attrName>ppt_x</p:attrName>
                                        </p:attrNameLst>
                                      </p:cBhvr>
                                      <p:tavLst>
                                        <p:tav tm="0">
                                          <p:val>
                                            <p:strVal val="0-#ppt_w/2"/>
                                          </p:val>
                                        </p:tav>
                                        <p:tav tm="100000">
                                          <p:val>
                                            <p:strVal val="#ppt_x"/>
                                          </p:val>
                                        </p:tav>
                                      </p:tavLst>
                                    </p:anim>
                                    <p:anim calcmode="lin" valueType="num">
                                      <p:cBhvr additive="base">
                                        <p:cTn id="61" dur="4500" fill="hold"/>
                                        <p:tgtEl>
                                          <p:spTgt spid="6"/>
                                        </p:tgtEl>
                                        <p:attrNameLst>
                                          <p:attrName>ppt_y</p:attrName>
                                        </p:attrNameLst>
                                      </p:cBhvr>
                                      <p:tavLst>
                                        <p:tav tm="0">
                                          <p:val>
                                            <p:strVal val="#ppt_y"/>
                                          </p:val>
                                        </p:tav>
                                        <p:tav tm="100000">
                                          <p:val>
                                            <p:strVal val="#ppt_y"/>
                                          </p:val>
                                        </p:tav>
                                      </p:tavLst>
                                    </p:anim>
                                  </p:childTnLst>
                                </p:cTn>
                              </p:par>
                              <p:par>
                                <p:cTn id="62" presetID="19" presetClass="entr" presetSubtype="5" fill="hold" nodeType="with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4500" fill="hold"/>
                                        <p:tgtEl>
                                          <p:spTgt spid="6"/>
                                        </p:tgtEl>
                                        <p:attrNameLst>
                                          <p:attrName>ppt_w</p:attrName>
                                        </p:attrNameLst>
                                      </p:cBhvr>
                                      <p:tavLst>
                                        <p:tav tm="0">
                                          <p:val>
                                            <p:strVal val="#ppt_w"/>
                                          </p:val>
                                        </p:tav>
                                        <p:tav tm="100000">
                                          <p:val>
                                            <p:strVal val="#ppt_w"/>
                                          </p:val>
                                        </p:tav>
                                      </p:tavLst>
                                    </p:anim>
                                    <p:anim calcmode="lin" valueType="num">
                                      <p:cBhvr>
                                        <p:cTn id="65" dur="4500" fill="hold"/>
                                        <p:tgtEl>
                                          <p:spTgt spid="6"/>
                                        </p:tgtEl>
                                        <p:attrNameLst>
                                          <p:attrName>ppt_h</p:attrName>
                                        </p:attrNameLst>
                                      </p:cBhvr>
                                      <p:tavLst>
                                        <p:tav tm="0" fmla="#ppt_h*sin(2.5*pi*$)">
                                          <p:val>
                                            <p:fltVal val="0"/>
                                          </p:val>
                                        </p:tav>
                                        <p:tav tm="100000">
                                          <p:val>
                                            <p:fltVal val="1"/>
                                          </p:val>
                                        </p:tav>
                                      </p:tavLst>
                                    </p:anim>
                                  </p:childTnLst>
                                </p:cTn>
                              </p:par>
                              <p:par>
                                <p:cTn id="66" presetID="8" presetClass="emph" presetSubtype="0" repeatCount="indefinite" fill="hold" nodeType="withEffect">
                                  <p:stCondLst>
                                    <p:cond delay="0"/>
                                  </p:stCondLst>
                                  <p:childTnLst>
                                    <p:animRot by="-21600000">
                                      <p:cBhvr>
                                        <p:cTn id="67" dur="4500" fill="hold"/>
                                        <p:tgtEl>
                                          <p:spTgt spid="6"/>
                                        </p:tgtEl>
                                        <p:attrNameLst>
                                          <p:attrName>r</p:attrName>
                                        </p:attrNameLst>
                                      </p:cBhvr>
                                    </p:animRot>
                                  </p:childTnLst>
                                </p:cTn>
                              </p:par>
                              <p:par>
                                <p:cTn id="68" presetID="2" presetClass="exit" presetSubtype="2" fill="hold" nodeType="withEffect">
                                  <p:stCondLst>
                                    <p:cond delay="0"/>
                                  </p:stCondLst>
                                  <p:childTnLst>
                                    <p:anim calcmode="lin" valueType="num">
                                      <p:cBhvr additive="base">
                                        <p:cTn id="69" dur="4500"/>
                                        <p:tgtEl>
                                          <p:spTgt spid="2"/>
                                        </p:tgtEl>
                                        <p:attrNameLst>
                                          <p:attrName>ppt_x</p:attrName>
                                        </p:attrNameLst>
                                      </p:cBhvr>
                                      <p:tavLst>
                                        <p:tav tm="0">
                                          <p:val>
                                            <p:strVal val="ppt_x"/>
                                          </p:val>
                                        </p:tav>
                                        <p:tav tm="100000">
                                          <p:val>
                                            <p:strVal val="1+ppt_w/2"/>
                                          </p:val>
                                        </p:tav>
                                      </p:tavLst>
                                    </p:anim>
                                    <p:anim calcmode="lin" valueType="num">
                                      <p:cBhvr additive="base">
                                        <p:cTn id="70" dur="4500"/>
                                        <p:tgtEl>
                                          <p:spTgt spid="2"/>
                                        </p:tgtEl>
                                        <p:attrNameLst>
                                          <p:attrName>ppt_y</p:attrName>
                                        </p:attrNameLst>
                                      </p:cBhvr>
                                      <p:tavLst>
                                        <p:tav tm="0">
                                          <p:val>
                                            <p:strVal val="ppt_y"/>
                                          </p:val>
                                        </p:tav>
                                        <p:tav tm="100000">
                                          <p:val>
                                            <p:strVal val="ppt_y"/>
                                          </p:val>
                                        </p:tav>
                                      </p:tavLst>
                                    </p:anim>
                                    <p:set>
                                      <p:cBhvr>
                                        <p:cTn id="71" dur="1" fill="hold">
                                          <p:stCondLst>
                                            <p:cond delay="4499"/>
                                          </p:stCondLst>
                                        </p:cTn>
                                        <p:tgtEl>
                                          <p:spTgt spid="2"/>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4500"/>
                                        <p:tgtEl>
                                          <p:spTgt spid="3"/>
                                        </p:tgtEl>
                                        <p:attrNameLst>
                                          <p:attrName>ppt_x</p:attrName>
                                        </p:attrNameLst>
                                      </p:cBhvr>
                                      <p:tavLst>
                                        <p:tav tm="0">
                                          <p:val>
                                            <p:strVal val="ppt_x"/>
                                          </p:val>
                                        </p:tav>
                                        <p:tav tm="100000">
                                          <p:val>
                                            <p:strVal val="0-ppt_w/2"/>
                                          </p:val>
                                        </p:tav>
                                      </p:tavLst>
                                    </p:anim>
                                    <p:anim calcmode="lin" valueType="num">
                                      <p:cBhvr additive="base">
                                        <p:cTn id="74" dur="4500"/>
                                        <p:tgtEl>
                                          <p:spTgt spid="3"/>
                                        </p:tgtEl>
                                        <p:attrNameLst>
                                          <p:attrName>ppt_y</p:attrName>
                                        </p:attrNameLst>
                                      </p:cBhvr>
                                      <p:tavLst>
                                        <p:tav tm="0">
                                          <p:val>
                                            <p:strVal val="ppt_y"/>
                                          </p:val>
                                        </p:tav>
                                        <p:tav tm="100000">
                                          <p:val>
                                            <p:strVal val="ppt_y"/>
                                          </p:val>
                                        </p:tav>
                                      </p:tavLst>
                                    </p:anim>
                                    <p:set>
                                      <p:cBhvr>
                                        <p:cTn id="75" dur="1" fill="hold">
                                          <p:stCondLst>
                                            <p:cond delay="4499"/>
                                          </p:stCondLst>
                                        </p:cTn>
                                        <p:tgtEl>
                                          <p:spTgt spid="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4500"/>
                                        <p:tgtEl>
                                          <p:spTgt spid="4"/>
                                        </p:tgtEl>
                                        <p:attrNameLst>
                                          <p:attrName>ppt_x</p:attrName>
                                        </p:attrNameLst>
                                      </p:cBhvr>
                                      <p:tavLst>
                                        <p:tav tm="0">
                                          <p:val>
                                            <p:strVal val="ppt_x"/>
                                          </p:val>
                                        </p:tav>
                                        <p:tav tm="100000">
                                          <p:val>
                                            <p:strVal val="1+ppt_w/2"/>
                                          </p:val>
                                        </p:tav>
                                      </p:tavLst>
                                    </p:anim>
                                    <p:anim calcmode="lin" valueType="num">
                                      <p:cBhvr additive="base">
                                        <p:cTn id="78" dur="4500"/>
                                        <p:tgtEl>
                                          <p:spTgt spid="4"/>
                                        </p:tgtEl>
                                        <p:attrNameLst>
                                          <p:attrName>ppt_y</p:attrName>
                                        </p:attrNameLst>
                                      </p:cBhvr>
                                      <p:tavLst>
                                        <p:tav tm="0">
                                          <p:val>
                                            <p:strVal val="ppt_y"/>
                                          </p:val>
                                        </p:tav>
                                        <p:tav tm="100000">
                                          <p:val>
                                            <p:strVal val="ppt_y"/>
                                          </p:val>
                                        </p:tav>
                                      </p:tavLst>
                                    </p:anim>
                                    <p:set>
                                      <p:cBhvr>
                                        <p:cTn id="79" dur="1" fill="hold">
                                          <p:stCondLst>
                                            <p:cond delay="4499"/>
                                          </p:stCondLst>
                                        </p:cTn>
                                        <p:tgtEl>
                                          <p:spTgt spid="4"/>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4500"/>
                                        <p:tgtEl>
                                          <p:spTgt spid="7"/>
                                        </p:tgtEl>
                                        <p:attrNameLst>
                                          <p:attrName>ppt_x</p:attrName>
                                        </p:attrNameLst>
                                      </p:cBhvr>
                                      <p:tavLst>
                                        <p:tav tm="0">
                                          <p:val>
                                            <p:strVal val="ppt_x"/>
                                          </p:val>
                                        </p:tav>
                                        <p:tav tm="100000">
                                          <p:val>
                                            <p:strVal val="1+ppt_w/2"/>
                                          </p:val>
                                        </p:tav>
                                      </p:tavLst>
                                    </p:anim>
                                    <p:anim calcmode="lin" valueType="num">
                                      <p:cBhvr additive="base">
                                        <p:cTn id="82" dur="4500"/>
                                        <p:tgtEl>
                                          <p:spTgt spid="7"/>
                                        </p:tgtEl>
                                        <p:attrNameLst>
                                          <p:attrName>ppt_y</p:attrName>
                                        </p:attrNameLst>
                                      </p:cBhvr>
                                      <p:tavLst>
                                        <p:tav tm="0">
                                          <p:val>
                                            <p:strVal val="ppt_y"/>
                                          </p:val>
                                        </p:tav>
                                        <p:tav tm="100000">
                                          <p:val>
                                            <p:strVal val="ppt_y"/>
                                          </p:val>
                                        </p:tav>
                                      </p:tavLst>
                                    </p:anim>
                                    <p:set>
                                      <p:cBhvr>
                                        <p:cTn id="83" dur="1" fill="hold">
                                          <p:stCondLst>
                                            <p:cond delay="4499"/>
                                          </p:stCondLst>
                                        </p:cTn>
                                        <p:tgtEl>
                                          <p:spTgt spid="7"/>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4500"/>
                                        <p:tgtEl>
                                          <p:spTgt spid="5"/>
                                        </p:tgtEl>
                                        <p:attrNameLst>
                                          <p:attrName>ppt_x</p:attrName>
                                        </p:attrNameLst>
                                      </p:cBhvr>
                                      <p:tavLst>
                                        <p:tav tm="0">
                                          <p:val>
                                            <p:strVal val="ppt_x"/>
                                          </p:val>
                                        </p:tav>
                                        <p:tav tm="100000">
                                          <p:val>
                                            <p:strVal val="0-ppt_w/2"/>
                                          </p:val>
                                        </p:tav>
                                      </p:tavLst>
                                    </p:anim>
                                    <p:anim calcmode="lin" valueType="num">
                                      <p:cBhvr additive="base">
                                        <p:cTn id="86" dur="4500"/>
                                        <p:tgtEl>
                                          <p:spTgt spid="5"/>
                                        </p:tgtEl>
                                        <p:attrNameLst>
                                          <p:attrName>ppt_y</p:attrName>
                                        </p:attrNameLst>
                                      </p:cBhvr>
                                      <p:tavLst>
                                        <p:tav tm="0">
                                          <p:val>
                                            <p:strVal val="ppt_y"/>
                                          </p:val>
                                        </p:tav>
                                        <p:tav tm="100000">
                                          <p:val>
                                            <p:strVal val="ppt_y"/>
                                          </p:val>
                                        </p:tav>
                                      </p:tavLst>
                                    </p:anim>
                                    <p:set>
                                      <p:cBhvr>
                                        <p:cTn id="87" dur="1" fill="hold">
                                          <p:stCondLst>
                                            <p:cond delay="4499"/>
                                          </p:stCondLst>
                                        </p:cTn>
                                        <p:tgtEl>
                                          <p:spTgt spid="5"/>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4500"/>
                                        <p:tgtEl>
                                          <p:spTgt spid="6"/>
                                        </p:tgtEl>
                                        <p:attrNameLst>
                                          <p:attrName>ppt_x</p:attrName>
                                        </p:attrNameLst>
                                      </p:cBhvr>
                                      <p:tavLst>
                                        <p:tav tm="0">
                                          <p:val>
                                            <p:strVal val="ppt_x"/>
                                          </p:val>
                                        </p:tav>
                                        <p:tav tm="100000">
                                          <p:val>
                                            <p:strVal val="0-ppt_w/2"/>
                                          </p:val>
                                        </p:tav>
                                      </p:tavLst>
                                    </p:anim>
                                    <p:anim calcmode="lin" valueType="num">
                                      <p:cBhvr additive="base">
                                        <p:cTn id="90" dur="4500"/>
                                        <p:tgtEl>
                                          <p:spTgt spid="6"/>
                                        </p:tgtEl>
                                        <p:attrNameLst>
                                          <p:attrName>ppt_y</p:attrName>
                                        </p:attrNameLst>
                                      </p:cBhvr>
                                      <p:tavLst>
                                        <p:tav tm="0">
                                          <p:val>
                                            <p:strVal val="ppt_y"/>
                                          </p:val>
                                        </p:tav>
                                        <p:tav tm="100000">
                                          <p:val>
                                            <p:strVal val="ppt_y"/>
                                          </p:val>
                                        </p:tav>
                                      </p:tavLst>
                                    </p:anim>
                                    <p:set>
                                      <p:cBhvr>
                                        <p:cTn id="91" dur="1" fill="hold">
                                          <p:stCondLst>
                                            <p:cond delay="4499"/>
                                          </p:stCondLst>
                                        </p:cTn>
                                        <p:tgtEl>
                                          <p:spTgt spid="6"/>
                                        </p:tgtEl>
                                        <p:attrNameLst>
                                          <p:attrName>style.visibility</p:attrName>
                                        </p:attrNameLst>
                                      </p:cBhvr>
                                      <p:to>
                                        <p:strVal val="hidden"/>
                                      </p:to>
                                    </p:set>
                                  </p:childTnLst>
                                </p:cTn>
                              </p:par>
                              <p:par>
                                <p:cTn id="92" presetID="23" presetClass="entr" presetSubtype="288"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4750" fill="hold"/>
                                        <p:tgtEl>
                                          <p:spTgt spid="11"/>
                                        </p:tgtEl>
                                        <p:attrNameLst>
                                          <p:attrName>ppt_w</p:attrName>
                                        </p:attrNameLst>
                                      </p:cBhvr>
                                      <p:tavLst>
                                        <p:tav tm="0">
                                          <p:val>
                                            <p:strVal val="4/3*#ppt_w"/>
                                          </p:val>
                                        </p:tav>
                                        <p:tav tm="100000">
                                          <p:val>
                                            <p:strVal val="#ppt_w"/>
                                          </p:val>
                                        </p:tav>
                                      </p:tavLst>
                                    </p:anim>
                                    <p:anim calcmode="lin" valueType="num">
                                      <p:cBhvr>
                                        <p:cTn id="95" dur="4750" fill="hold"/>
                                        <p:tgtEl>
                                          <p:spTgt spid="11"/>
                                        </p:tgtEl>
                                        <p:attrNameLst>
                                          <p:attrName>ppt_h</p:attrName>
                                        </p:attrNameLst>
                                      </p:cBhvr>
                                      <p:tavLst>
                                        <p:tav tm="0">
                                          <p:val>
                                            <p:strVal val="4/3*#ppt_h"/>
                                          </p:val>
                                        </p:tav>
                                        <p:tav tm="100000">
                                          <p:val>
                                            <p:strVal val="#ppt_h"/>
                                          </p:val>
                                        </p:tav>
                                      </p:tavLst>
                                    </p:anim>
                                  </p:childTnLst>
                                </p:cTn>
                              </p:par>
                              <p:par>
                                <p:cTn id="96" presetID="16" presetClass="entr" presetSubtype="37" fill="hold" nodeType="withEffect">
                                  <p:stCondLst>
                                    <p:cond delay="0"/>
                                  </p:stCondLst>
                                  <p:childTnLst>
                                    <p:set>
                                      <p:cBhvr>
                                        <p:cTn id="97" dur="1" fill="hold">
                                          <p:stCondLst>
                                            <p:cond delay="0"/>
                                          </p:stCondLst>
                                        </p:cTn>
                                        <p:tgtEl>
                                          <p:spTgt spid="11"/>
                                        </p:tgtEl>
                                        <p:attrNameLst>
                                          <p:attrName>style.visibility</p:attrName>
                                        </p:attrNameLst>
                                      </p:cBhvr>
                                      <p:to>
                                        <p:strVal val="visible"/>
                                      </p:to>
                                    </p:set>
                                    <p:animEffect transition="in" filter="barn(outVertical)">
                                      <p:cBhvr>
                                        <p:cTn id="98" dur="4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7.JPG"/>
          <p:cNvPicPr>
            <a:picLocks noGrp="1" noChangeAspect="1"/>
          </p:cNvPicPr>
          <p:nvPr isPhoto="1"/>
        </p:nvPicPr>
        <p:blipFill>
          <a:blip r:embed="rId2" cstate="email">
            <a:lum/>
          </a:blip>
          <a:stretch>
            <a:fillRect/>
          </a:stretch>
        </p:blipFill>
        <p:spPr>
          <a:xfrm>
            <a:off x="0" y="381650"/>
            <a:ext cx="9144000" cy="6120680"/>
          </a:xfrm>
          <a:prstGeom prst="rect">
            <a:avLst/>
          </a:prstGeom>
          <a:noFill/>
          <a:ln>
            <a:noFill/>
          </a:ln>
        </p:spPr>
      </p:pic>
      <p:sp>
        <p:nvSpPr>
          <p:cNvPr id="6" name="Forma libre 2"/>
          <p:cNvSpPr/>
          <p:nvPr/>
        </p:nvSpPr>
        <p:spPr>
          <a:xfrm rot="5400000">
            <a:off x="-653945" y="1113700"/>
            <a:ext cx="5928240" cy="465975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flip="none" rotWithShape="1">
            <a:gsLst>
              <a:gs pos="49000">
                <a:srgbClr val="66FF33"/>
              </a:gs>
              <a:gs pos="80000">
                <a:schemeClr val="tx1">
                  <a:lumMod val="95000"/>
                </a:schemeClr>
              </a:gs>
              <a:gs pos="18000">
                <a:schemeClr val="tx1"/>
              </a:gs>
              <a:gs pos="66000">
                <a:srgbClr val="8B6676">
                  <a:lumMod val="41000"/>
                </a:srgbClr>
              </a:gs>
              <a:gs pos="37000">
                <a:srgbClr val="002060">
                  <a:lumMod val="0"/>
                </a:srgbClr>
              </a:gs>
            </a:gsLst>
            <a:lin ang="16200000" scaled="1"/>
            <a:tileRect/>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2"/>
          <p:cNvSpPr/>
          <p:nvPr/>
        </p:nvSpPr>
        <p:spPr>
          <a:xfrm rot="16200000" flipH="1">
            <a:off x="3850001" y="1088707"/>
            <a:ext cx="5928240" cy="465975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flip="none" rotWithShape="1">
            <a:gsLst>
              <a:gs pos="49000">
                <a:srgbClr val="66FF33"/>
              </a:gs>
              <a:gs pos="80000">
                <a:schemeClr val="tx1">
                  <a:lumMod val="95000"/>
                </a:schemeClr>
              </a:gs>
              <a:gs pos="18000">
                <a:schemeClr val="tx1"/>
              </a:gs>
              <a:gs pos="66000">
                <a:srgbClr val="8B6676">
                  <a:lumMod val="41000"/>
                </a:srgbClr>
              </a:gs>
              <a:gs pos="37000">
                <a:srgbClr val="002060">
                  <a:lumMod val="0"/>
                </a:srgbClr>
              </a:gs>
            </a:gsLst>
            <a:lin ang="16200000" scaled="1"/>
            <a:tileRect/>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0" y="32095"/>
            <a:ext cx="9144000" cy="122413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3000">
                <a:srgbClr val="CCFF33"/>
              </a:gs>
              <a:gs pos="59000">
                <a:srgbClr val="92D050">
                  <a:lumMod val="30000"/>
                </a:srgbClr>
              </a:gs>
              <a:gs pos="15000">
                <a:srgbClr val="FFFF00">
                  <a:lumMod val="4000"/>
                  <a:lumOff val="96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18847" y="5633864"/>
            <a:ext cx="9144000" cy="122413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33000">
                <a:srgbClr val="CCFF33"/>
              </a:gs>
              <a:gs pos="59000">
                <a:srgbClr val="92D050">
                  <a:lumMod val="30000"/>
                </a:srgbClr>
              </a:gs>
              <a:gs pos="15000">
                <a:srgbClr val="FFFF00">
                  <a:lumMod val="4000"/>
                  <a:lumOff val="96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8" fill="hold" grpId="0" nodeType="withEffect">
                                  <p:stCondLst>
                                    <p:cond delay="0"/>
                                  </p:stCondLst>
                                  <p:childTnLst>
                                    <p:anim calcmode="lin" valueType="num">
                                      <p:cBhvr>
                                        <p:cTn id="9" dur="4000"/>
                                        <p:tgtEl>
                                          <p:spTgt spid="6"/>
                                        </p:tgtEl>
                                        <p:attrNameLst>
                                          <p:attrName>ppt_x</p:attrName>
                                        </p:attrNameLst>
                                      </p:cBhvr>
                                      <p:tavLst>
                                        <p:tav tm="0">
                                          <p:val>
                                            <p:strVal val="ppt_x"/>
                                          </p:val>
                                        </p:tav>
                                        <p:tav tm="100000">
                                          <p:val>
                                            <p:strVal val="ppt_x-ppt_w/2"/>
                                          </p:val>
                                        </p:tav>
                                      </p:tavLst>
                                    </p:anim>
                                    <p:anim calcmode="lin" valueType="num">
                                      <p:cBhvr>
                                        <p:cTn id="10" dur="4000"/>
                                        <p:tgtEl>
                                          <p:spTgt spid="6"/>
                                        </p:tgtEl>
                                        <p:attrNameLst>
                                          <p:attrName>ppt_y</p:attrName>
                                        </p:attrNameLst>
                                      </p:cBhvr>
                                      <p:tavLst>
                                        <p:tav tm="0">
                                          <p:val>
                                            <p:strVal val="ppt_y"/>
                                          </p:val>
                                        </p:tav>
                                        <p:tav tm="100000">
                                          <p:val>
                                            <p:strVal val="ppt_y"/>
                                          </p:val>
                                        </p:tav>
                                      </p:tavLst>
                                    </p:anim>
                                    <p:anim calcmode="lin" valueType="num">
                                      <p:cBhvr>
                                        <p:cTn id="11" dur="4000"/>
                                        <p:tgtEl>
                                          <p:spTgt spid="6"/>
                                        </p:tgtEl>
                                        <p:attrNameLst>
                                          <p:attrName>ppt_w</p:attrName>
                                        </p:attrNameLst>
                                      </p:cBhvr>
                                      <p:tavLst>
                                        <p:tav tm="0">
                                          <p:val>
                                            <p:strVal val="ppt_w"/>
                                          </p:val>
                                        </p:tav>
                                        <p:tav tm="100000">
                                          <p:val>
                                            <p:fltVal val="0"/>
                                          </p:val>
                                        </p:tav>
                                      </p:tavLst>
                                    </p:anim>
                                    <p:anim calcmode="lin" valueType="num">
                                      <p:cBhvr>
                                        <p:cTn id="12" dur="4000"/>
                                        <p:tgtEl>
                                          <p:spTgt spid="6"/>
                                        </p:tgtEl>
                                        <p:attrNameLst>
                                          <p:attrName>ppt_h</p:attrName>
                                        </p:attrNameLst>
                                      </p:cBhvr>
                                      <p:tavLst>
                                        <p:tav tm="0">
                                          <p:val>
                                            <p:strVal val="ppt_h"/>
                                          </p:val>
                                        </p:tav>
                                        <p:tav tm="100000">
                                          <p:val>
                                            <p:strVal val="ppt_h"/>
                                          </p:val>
                                        </p:tav>
                                      </p:tavLst>
                                    </p:anim>
                                    <p:set>
                                      <p:cBhvr>
                                        <p:cTn id="13" dur="1" fill="hold">
                                          <p:stCondLst>
                                            <p:cond delay="3999"/>
                                          </p:stCondLst>
                                        </p:cTn>
                                        <p:tgtEl>
                                          <p:spTgt spid="6"/>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fltVal val="0"/>
                                          </p:val>
                                        </p:tav>
                                        <p:tav tm="100000">
                                          <p:val>
                                            <p:strVal val="#ppt_w"/>
                                          </p:val>
                                        </p:tav>
                                      </p:tavLst>
                                    </p:anim>
                                    <p:anim calcmode="lin" valueType="num">
                                      <p:cBhvr>
                                        <p:cTn id="17" dur="4000" fill="hold"/>
                                        <p:tgtEl>
                                          <p:spTgt spid="2"/>
                                        </p:tgtEl>
                                        <p:attrNameLst>
                                          <p:attrName>ppt_h</p:attrName>
                                        </p:attrNameLst>
                                      </p:cBhvr>
                                      <p:tavLst>
                                        <p:tav tm="0">
                                          <p:val>
                                            <p:strVal val="#ppt_h"/>
                                          </p:val>
                                        </p:tav>
                                        <p:tav tm="100000">
                                          <p:val>
                                            <p:strVal val="#ppt_h"/>
                                          </p:val>
                                        </p:tav>
                                      </p:tavLst>
                                    </p:anim>
                                  </p:childTnLst>
                                </p:cTn>
                              </p:par>
                              <p:par>
                                <p:cTn id="18" presetID="17" presetClass="exit" presetSubtype="2" fill="hold" grpId="0" nodeType="withEffect">
                                  <p:stCondLst>
                                    <p:cond delay="0"/>
                                  </p:stCondLst>
                                  <p:childTnLst>
                                    <p:anim calcmode="lin" valueType="num">
                                      <p:cBhvr>
                                        <p:cTn id="19" dur="4000"/>
                                        <p:tgtEl>
                                          <p:spTgt spid="7"/>
                                        </p:tgtEl>
                                        <p:attrNameLst>
                                          <p:attrName>ppt_x</p:attrName>
                                        </p:attrNameLst>
                                      </p:cBhvr>
                                      <p:tavLst>
                                        <p:tav tm="0">
                                          <p:val>
                                            <p:strVal val="ppt_x"/>
                                          </p:val>
                                        </p:tav>
                                        <p:tav tm="100000">
                                          <p:val>
                                            <p:strVal val="ppt_x+ppt_w/2"/>
                                          </p:val>
                                        </p:tav>
                                      </p:tavLst>
                                    </p:anim>
                                    <p:anim calcmode="lin" valueType="num">
                                      <p:cBhvr>
                                        <p:cTn id="20" dur="4000"/>
                                        <p:tgtEl>
                                          <p:spTgt spid="7"/>
                                        </p:tgtEl>
                                        <p:attrNameLst>
                                          <p:attrName>ppt_y</p:attrName>
                                        </p:attrNameLst>
                                      </p:cBhvr>
                                      <p:tavLst>
                                        <p:tav tm="0">
                                          <p:val>
                                            <p:strVal val="ppt_y"/>
                                          </p:val>
                                        </p:tav>
                                        <p:tav tm="100000">
                                          <p:val>
                                            <p:strVal val="ppt_y"/>
                                          </p:val>
                                        </p:tav>
                                      </p:tavLst>
                                    </p:anim>
                                    <p:anim calcmode="lin" valueType="num">
                                      <p:cBhvr>
                                        <p:cTn id="21" dur="4000"/>
                                        <p:tgtEl>
                                          <p:spTgt spid="7"/>
                                        </p:tgtEl>
                                        <p:attrNameLst>
                                          <p:attrName>ppt_w</p:attrName>
                                        </p:attrNameLst>
                                      </p:cBhvr>
                                      <p:tavLst>
                                        <p:tav tm="0">
                                          <p:val>
                                            <p:strVal val="ppt_w"/>
                                          </p:val>
                                        </p:tav>
                                        <p:tav tm="100000">
                                          <p:val>
                                            <p:fltVal val="0"/>
                                          </p:val>
                                        </p:tav>
                                      </p:tavLst>
                                    </p:anim>
                                    <p:anim calcmode="lin" valueType="num">
                                      <p:cBhvr>
                                        <p:cTn id="22" dur="4000"/>
                                        <p:tgtEl>
                                          <p:spTgt spid="7"/>
                                        </p:tgtEl>
                                        <p:attrNameLst>
                                          <p:attrName>ppt_h</p:attrName>
                                        </p:attrNameLst>
                                      </p:cBhvr>
                                      <p:tavLst>
                                        <p:tav tm="0">
                                          <p:val>
                                            <p:strVal val="ppt_h"/>
                                          </p:val>
                                        </p:tav>
                                        <p:tav tm="100000">
                                          <p:val>
                                            <p:strVal val="ppt_h"/>
                                          </p:val>
                                        </p:tav>
                                      </p:tavLst>
                                    </p:anim>
                                    <p:set>
                                      <p:cBhvr>
                                        <p:cTn id="23" dur="1" fill="hold">
                                          <p:stCondLst>
                                            <p:cond delay="3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MUJER VIRTUOSAAA.jpg"/>
          <p:cNvPicPr>
            <a:picLocks noGrp="1" noChangeAspect="1"/>
          </p:cNvPicPr>
          <p:nvPr isPhoto="1"/>
        </p:nvPicPr>
        <p:blipFill rotWithShape="1">
          <a:blip r:embed="rId2" cstate="email">
            <a:extLst>
              <a:ext uri="{BEBA8EAE-BF5A-486C-A8C5-ECC9F3942E4B}">
                <a14:imgProps xmlns:a14="http://schemas.microsoft.com/office/drawing/2010/main">
                  <a14:imgLayer r:embed="rId3">
                    <a14:imgEffect>
                      <a14:colorTemperature colorTemp="4000"/>
                    </a14:imgEffect>
                    <a14:imgEffect>
                      <a14:brightnessContrast bright="-40000" contrast="40000"/>
                    </a14:imgEffect>
                  </a14:imgLayer>
                </a14:imgProps>
              </a:ext>
              <a:ext uri="{28A0092B-C50C-407E-A947-70E740481C1C}">
                <a14:useLocalDpi xmlns:a14="http://schemas.microsoft.com/office/drawing/2010/main" val="0"/>
              </a:ext>
            </a:extLst>
          </a:blip>
          <a:srcRect/>
          <a:stretch/>
        </p:blipFill>
        <p:spPr>
          <a:xfrm>
            <a:off x="-20040" y="-4259"/>
            <a:ext cx="9144000" cy="6858000"/>
          </a:xfrm>
          <a:prstGeom prst="rect">
            <a:avLst/>
          </a:prstGeom>
          <a:noFill/>
          <a:ln>
            <a:noFill/>
          </a:ln>
        </p:spPr>
      </p:pic>
      <p:pic>
        <p:nvPicPr>
          <p:cNvPr id="2" name="1 Imagen" descr="Diapositiva6.JPG"/>
          <p:cNvPicPr>
            <a:picLocks noGrp="1" noChangeAspect="1"/>
          </p:cNvPicPr>
          <p:nvPr isPhoto="1"/>
        </p:nvPicPr>
        <p:blipFill>
          <a:blip r:embed="rId4" cstate="email">
            <a:lum/>
          </a:blip>
          <a:stretch>
            <a:fillRect/>
          </a:stretch>
        </p:blipFill>
        <p:spPr>
          <a:xfrm>
            <a:off x="-19788" y="0"/>
            <a:ext cx="9144000" cy="6858000"/>
          </a:xfrm>
          <a:prstGeom prst="rect">
            <a:avLst/>
          </a:prstGeom>
          <a:noFill/>
          <a:ln>
            <a:noFill/>
          </a:ln>
          <a:effectLst/>
        </p:spPr>
      </p:pic>
      <p:sp>
        <p:nvSpPr>
          <p:cNvPr id="5" name="Forma libre 14"/>
          <p:cNvSpPr/>
          <p:nvPr/>
        </p:nvSpPr>
        <p:spPr>
          <a:xfrm rot="2790470">
            <a:off x="3709014" y="3878733"/>
            <a:ext cx="4344123" cy="1308794"/>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26000">
                <a:srgbClr val="9FFFEF"/>
              </a:gs>
              <a:gs pos="55000">
                <a:srgbClr val="00B0F0"/>
              </a:gs>
              <a:gs pos="87000">
                <a:srgbClr val="002060">
                  <a:lumMod val="50000"/>
                </a:srgbClr>
              </a:gs>
              <a:gs pos="8000">
                <a:srgbClr val="002060">
                  <a:lumMod val="50000"/>
                </a:srgbClr>
              </a:gs>
            </a:gsLst>
            <a:path path="circle">
              <a:fillToRect l="50000" t="50000" r="50000" b="50000"/>
            </a:path>
          </a:gradFill>
          <a:ln>
            <a:no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14"/>
          <p:cNvSpPr/>
          <p:nvPr/>
        </p:nvSpPr>
        <p:spPr>
          <a:xfrm rot="18877831" flipH="1">
            <a:off x="1162429" y="3734629"/>
            <a:ext cx="4185106" cy="1636854"/>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26000">
                <a:srgbClr val="9FFFEF"/>
              </a:gs>
              <a:gs pos="55000">
                <a:srgbClr val="00B0F0"/>
              </a:gs>
              <a:gs pos="87000">
                <a:srgbClr val="002060">
                  <a:lumMod val="50000"/>
                </a:srgbClr>
              </a:gs>
              <a:gs pos="8000">
                <a:srgbClr val="002060">
                  <a:lumMod val="50000"/>
                </a:srgbClr>
              </a:gs>
            </a:gsLst>
            <a:path path="circle">
              <a:fillToRect l="50000" t="50000" r="50000" b="50000"/>
            </a:path>
          </a:gradFill>
          <a:ln>
            <a:no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7" name="Forma libre 14"/>
          <p:cNvSpPr/>
          <p:nvPr/>
        </p:nvSpPr>
        <p:spPr>
          <a:xfrm rot="8052769" flipH="1">
            <a:off x="3695952" y="1726954"/>
            <a:ext cx="4321446" cy="1241391"/>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a:gsLst>
              <a:gs pos="26000">
                <a:srgbClr val="9FFFEF"/>
              </a:gs>
              <a:gs pos="55000">
                <a:srgbClr val="00B0F0"/>
              </a:gs>
              <a:gs pos="87000">
                <a:srgbClr val="002060">
                  <a:lumMod val="50000"/>
                </a:srgbClr>
              </a:gs>
              <a:gs pos="8000">
                <a:srgbClr val="002060">
                  <a:lumMod val="50000"/>
                </a:srgbClr>
              </a:gs>
            </a:gsLst>
            <a:path path="circle">
              <a:fillToRect l="50000" t="50000" r="50000" b="50000"/>
            </a:path>
          </a:gradFill>
          <a:ln>
            <a:no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14"/>
          <p:cNvSpPr/>
          <p:nvPr/>
        </p:nvSpPr>
        <p:spPr>
          <a:xfrm rot="13513725">
            <a:off x="982756" y="1636365"/>
            <a:ext cx="4423873" cy="1317286"/>
          </a:xfrm>
          <a:custGeom>
            <a:avLst/>
            <a:gdLst>
              <a:gd name="connsiteX0" fmla="*/ 3460465 w 7271283"/>
              <a:gd name="connsiteY0" fmla="*/ 1505883 h 1625207"/>
              <a:gd name="connsiteX1" fmla="*/ 3478149 w 7271283"/>
              <a:gd name="connsiteY1" fmla="*/ 1447982 h 1625207"/>
              <a:gd name="connsiteX2" fmla="*/ 4071815 w 7271283"/>
              <a:gd name="connsiteY2" fmla="*/ 964598 h 1625207"/>
              <a:gd name="connsiteX3" fmla="*/ 4442242 w 7271283"/>
              <a:gd name="connsiteY3" fmla="*/ 1113193 h 1625207"/>
              <a:gd name="connsiteX4" fmla="*/ 4490449 w 7271283"/>
              <a:gd name="connsiteY4" fmla="*/ 1160533 h 1625207"/>
              <a:gd name="connsiteX5" fmla="*/ 4494762 w 7271283"/>
              <a:gd name="connsiteY5" fmla="*/ 1151909 h 1625207"/>
              <a:gd name="connsiteX6" fmla="*/ 4504298 w 7271283"/>
              <a:gd name="connsiteY6" fmla="*/ 1169573 h 1625207"/>
              <a:gd name="connsiteX7" fmla="*/ 4944127 w 7271283"/>
              <a:gd name="connsiteY7" fmla="*/ 1456899 h 1625207"/>
              <a:gd name="connsiteX8" fmla="*/ 5367190 w 7271283"/>
              <a:gd name="connsiteY8" fmla="*/ 1196466 h 1625207"/>
              <a:gd name="connsiteX9" fmla="*/ 5367441 w 7271283"/>
              <a:gd name="connsiteY9" fmla="*/ 1196057 h 1625207"/>
              <a:gd name="connsiteX10" fmla="*/ 5368933 w 7271283"/>
              <a:gd name="connsiteY10" fmla="*/ 1192963 h 1625207"/>
              <a:gd name="connsiteX11" fmla="*/ 5395720 w 7271283"/>
              <a:gd name="connsiteY11" fmla="*/ 1144993 h 1625207"/>
              <a:gd name="connsiteX12" fmla="*/ 5408975 w 7271283"/>
              <a:gd name="connsiteY12" fmla="*/ 1124358 h 1625207"/>
              <a:gd name="connsiteX13" fmla="*/ 5426464 w 7271283"/>
              <a:gd name="connsiteY13" fmla="*/ 1083922 h 1625207"/>
              <a:gd name="connsiteX14" fmla="*/ 5418773 w 7271283"/>
              <a:gd name="connsiteY14" fmla="*/ 1109106 h 1625207"/>
              <a:gd name="connsiteX15" fmla="*/ 5424883 w 7271283"/>
              <a:gd name="connsiteY15" fmla="*/ 1099594 h 1625207"/>
              <a:gd name="connsiteX16" fmla="*/ 5916635 w 7271283"/>
              <a:gd name="connsiteY16" fmla="*/ 812604 h 1625207"/>
              <a:gd name="connsiteX17" fmla="*/ 6287062 w 7271283"/>
              <a:gd name="connsiteY17" fmla="*/ 961200 h 1625207"/>
              <a:gd name="connsiteX18" fmla="*/ 6335268 w 7271283"/>
              <a:gd name="connsiteY18" fmla="*/ 1008539 h 1625207"/>
              <a:gd name="connsiteX19" fmla="*/ 6339582 w 7271283"/>
              <a:gd name="connsiteY19" fmla="*/ 999916 h 1625207"/>
              <a:gd name="connsiteX20" fmla="*/ 6349117 w 7271283"/>
              <a:gd name="connsiteY20" fmla="*/ 1017580 h 1625207"/>
              <a:gd name="connsiteX21" fmla="*/ 6788946 w 7271283"/>
              <a:gd name="connsiteY21" fmla="*/ 1304906 h 1625207"/>
              <a:gd name="connsiteX22" fmla="*/ 7253774 w 7271283"/>
              <a:gd name="connsiteY22" fmla="*/ 972412 h 1625207"/>
              <a:gd name="connsiteX23" fmla="*/ 7271283 w 7271283"/>
              <a:gd name="connsiteY23" fmla="*/ 931928 h 1625207"/>
              <a:gd name="connsiteX24" fmla="*/ 7253600 w 7271283"/>
              <a:gd name="connsiteY24" fmla="*/ 989829 h 1625207"/>
              <a:gd name="connsiteX25" fmla="*/ 6659933 w 7271283"/>
              <a:gd name="connsiteY25" fmla="*/ 1473214 h 1625207"/>
              <a:gd name="connsiteX26" fmla="*/ 6289506 w 7271283"/>
              <a:gd name="connsiteY26" fmla="*/ 1324618 h 1625207"/>
              <a:gd name="connsiteX27" fmla="*/ 6241300 w 7271283"/>
              <a:gd name="connsiteY27" fmla="*/ 1277279 h 1625207"/>
              <a:gd name="connsiteX28" fmla="*/ 6236986 w 7271283"/>
              <a:gd name="connsiteY28" fmla="*/ 1285902 h 1625207"/>
              <a:gd name="connsiteX29" fmla="*/ 6227451 w 7271283"/>
              <a:gd name="connsiteY29" fmla="*/ 1268238 h 1625207"/>
              <a:gd name="connsiteX30" fmla="*/ 5787622 w 7271283"/>
              <a:gd name="connsiteY30" fmla="*/ 980912 h 1625207"/>
              <a:gd name="connsiteX31" fmla="*/ 5364559 w 7271283"/>
              <a:gd name="connsiteY31" fmla="*/ 1241345 h 1625207"/>
              <a:gd name="connsiteX32" fmla="*/ 5364308 w 7271283"/>
              <a:gd name="connsiteY32" fmla="*/ 1241754 h 1625207"/>
              <a:gd name="connsiteX33" fmla="*/ 5362816 w 7271283"/>
              <a:gd name="connsiteY33" fmla="*/ 1244848 h 1625207"/>
              <a:gd name="connsiteX34" fmla="*/ 5336029 w 7271283"/>
              <a:gd name="connsiteY34" fmla="*/ 1292818 h 1625207"/>
              <a:gd name="connsiteX35" fmla="*/ 5322774 w 7271283"/>
              <a:gd name="connsiteY35" fmla="*/ 1313453 h 1625207"/>
              <a:gd name="connsiteX36" fmla="*/ 5305285 w 7271283"/>
              <a:gd name="connsiteY36" fmla="*/ 1353889 h 1625207"/>
              <a:gd name="connsiteX37" fmla="*/ 5312976 w 7271283"/>
              <a:gd name="connsiteY37" fmla="*/ 1328705 h 1625207"/>
              <a:gd name="connsiteX38" fmla="*/ 5306866 w 7271283"/>
              <a:gd name="connsiteY38" fmla="*/ 1338217 h 1625207"/>
              <a:gd name="connsiteX39" fmla="*/ 4815114 w 7271283"/>
              <a:gd name="connsiteY39" fmla="*/ 1625207 h 1625207"/>
              <a:gd name="connsiteX40" fmla="*/ 4444687 w 7271283"/>
              <a:gd name="connsiteY40" fmla="*/ 1476612 h 1625207"/>
              <a:gd name="connsiteX41" fmla="*/ 4396481 w 7271283"/>
              <a:gd name="connsiteY41" fmla="*/ 1429272 h 1625207"/>
              <a:gd name="connsiteX42" fmla="*/ 4392167 w 7271283"/>
              <a:gd name="connsiteY42" fmla="*/ 1437896 h 1625207"/>
              <a:gd name="connsiteX43" fmla="*/ 4382631 w 7271283"/>
              <a:gd name="connsiteY43" fmla="*/ 1420231 h 1625207"/>
              <a:gd name="connsiteX44" fmla="*/ 3942802 w 7271283"/>
              <a:gd name="connsiteY44" fmla="*/ 1132906 h 1625207"/>
              <a:gd name="connsiteX45" fmla="*/ 3477975 w 7271283"/>
              <a:gd name="connsiteY45" fmla="*/ 1465399 h 1625207"/>
              <a:gd name="connsiteX46" fmla="*/ 1730232 w 7271283"/>
              <a:gd name="connsiteY46" fmla="*/ 1099581 h 1625207"/>
              <a:gd name="connsiteX47" fmla="*/ 1747915 w 7271283"/>
              <a:gd name="connsiteY47" fmla="*/ 1041680 h 1625207"/>
              <a:gd name="connsiteX48" fmla="*/ 2341582 w 7271283"/>
              <a:gd name="connsiteY48" fmla="*/ 558296 h 1625207"/>
              <a:gd name="connsiteX49" fmla="*/ 2712010 w 7271283"/>
              <a:gd name="connsiteY49" fmla="*/ 706891 h 1625207"/>
              <a:gd name="connsiteX50" fmla="*/ 2760216 w 7271283"/>
              <a:gd name="connsiteY50" fmla="*/ 754231 h 1625207"/>
              <a:gd name="connsiteX51" fmla="*/ 2764530 w 7271283"/>
              <a:gd name="connsiteY51" fmla="*/ 745607 h 1625207"/>
              <a:gd name="connsiteX52" fmla="*/ 2774065 w 7271283"/>
              <a:gd name="connsiteY52" fmla="*/ 763271 h 1625207"/>
              <a:gd name="connsiteX53" fmla="*/ 3213894 w 7271283"/>
              <a:gd name="connsiteY53" fmla="*/ 1050597 h 1625207"/>
              <a:gd name="connsiteX54" fmla="*/ 3636957 w 7271283"/>
              <a:gd name="connsiteY54" fmla="*/ 790164 h 1625207"/>
              <a:gd name="connsiteX55" fmla="*/ 3637208 w 7271283"/>
              <a:gd name="connsiteY55" fmla="*/ 789755 h 1625207"/>
              <a:gd name="connsiteX56" fmla="*/ 3638700 w 7271283"/>
              <a:gd name="connsiteY56" fmla="*/ 786661 h 1625207"/>
              <a:gd name="connsiteX57" fmla="*/ 3665486 w 7271283"/>
              <a:gd name="connsiteY57" fmla="*/ 738691 h 1625207"/>
              <a:gd name="connsiteX58" fmla="*/ 3678742 w 7271283"/>
              <a:gd name="connsiteY58" fmla="*/ 718056 h 1625207"/>
              <a:gd name="connsiteX59" fmla="*/ 3696231 w 7271283"/>
              <a:gd name="connsiteY59" fmla="*/ 677620 h 1625207"/>
              <a:gd name="connsiteX60" fmla="*/ 3688540 w 7271283"/>
              <a:gd name="connsiteY60" fmla="*/ 702804 h 1625207"/>
              <a:gd name="connsiteX61" fmla="*/ 3694650 w 7271283"/>
              <a:gd name="connsiteY61" fmla="*/ 693292 h 1625207"/>
              <a:gd name="connsiteX62" fmla="*/ 4186402 w 7271283"/>
              <a:gd name="connsiteY62" fmla="*/ 406302 h 1625207"/>
              <a:gd name="connsiteX63" fmla="*/ 4556829 w 7271283"/>
              <a:gd name="connsiteY63" fmla="*/ 554898 h 1625207"/>
              <a:gd name="connsiteX64" fmla="*/ 4605035 w 7271283"/>
              <a:gd name="connsiteY64" fmla="*/ 602237 h 1625207"/>
              <a:gd name="connsiteX65" fmla="*/ 4609349 w 7271283"/>
              <a:gd name="connsiteY65" fmla="*/ 593614 h 1625207"/>
              <a:gd name="connsiteX66" fmla="*/ 4618884 w 7271283"/>
              <a:gd name="connsiteY66" fmla="*/ 611278 h 1625207"/>
              <a:gd name="connsiteX67" fmla="*/ 5058713 w 7271283"/>
              <a:gd name="connsiteY67" fmla="*/ 898604 h 1625207"/>
              <a:gd name="connsiteX68" fmla="*/ 5523541 w 7271283"/>
              <a:gd name="connsiteY68" fmla="*/ 566110 h 1625207"/>
              <a:gd name="connsiteX69" fmla="*/ 5541050 w 7271283"/>
              <a:gd name="connsiteY69" fmla="*/ 525626 h 1625207"/>
              <a:gd name="connsiteX70" fmla="*/ 5523367 w 7271283"/>
              <a:gd name="connsiteY70" fmla="*/ 583527 h 1625207"/>
              <a:gd name="connsiteX71" fmla="*/ 4929700 w 7271283"/>
              <a:gd name="connsiteY71" fmla="*/ 1066912 h 1625207"/>
              <a:gd name="connsiteX72" fmla="*/ 4559273 w 7271283"/>
              <a:gd name="connsiteY72" fmla="*/ 918316 h 1625207"/>
              <a:gd name="connsiteX73" fmla="*/ 4511067 w 7271283"/>
              <a:gd name="connsiteY73" fmla="*/ 870977 h 1625207"/>
              <a:gd name="connsiteX74" fmla="*/ 4506753 w 7271283"/>
              <a:gd name="connsiteY74" fmla="*/ 879600 h 1625207"/>
              <a:gd name="connsiteX75" fmla="*/ 4497218 w 7271283"/>
              <a:gd name="connsiteY75" fmla="*/ 861936 h 1625207"/>
              <a:gd name="connsiteX76" fmla="*/ 4057389 w 7271283"/>
              <a:gd name="connsiteY76" fmla="*/ 574610 h 1625207"/>
              <a:gd name="connsiteX77" fmla="*/ 3634326 w 7271283"/>
              <a:gd name="connsiteY77" fmla="*/ 835043 h 1625207"/>
              <a:gd name="connsiteX78" fmla="*/ 3634075 w 7271283"/>
              <a:gd name="connsiteY78" fmla="*/ 835452 h 1625207"/>
              <a:gd name="connsiteX79" fmla="*/ 3632583 w 7271283"/>
              <a:gd name="connsiteY79" fmla="*/ 838546 h 1625207"/>
              <a:gd name="connsiteX80" fmla="*/ 3605796 w 7271283"/>
              <a:gd name="connsiteY80" fmla="*/ 886516 h 1625207"/>
              <a:gd name="connsiteX81" fmla="*/ 3592541 w 7271283"/>
              <a:gd name="connsiteY81" fmla="*/ 907151 h 1625207"/>
              <a:gd name="connsiteX82" fmla="*/ 3575052 w 7271283"/>
              <a:gd name="connsiteY82" fmla="*/ 947587 h 1625207"/>
              <a:gd name="connsiteX83" fmla="*/ 3582743 w 7271283"/>
              <a:gd name="connsiteY83" fmla="*/ 922403 h 1625207"/>
              <a:gd name="connsiteX84" fmla="*/ 3576633 w 7271283"/>
              <a:gd name="connsiteY84" fmla="*/ 931915 h 1625207"/>
              <a:gd name="connsiteX85" fmla="*/ 3084881 w 7271283"/>
              <a:gd name="connsiteY85" fmla="*/ 1218905 h 1625207"/>
              <a:gd name="connsiteX86" fmla="*/ 2714454 w 7271283"/>
              <a:gd name="connsiteY86" fmla="*/ 1070310 h 1625207"/>
              <a:gd name="connsiteX87" fmla="*/ 2666248 w 7271283"/>
              <a:gd name="connsiteY87" fmla="*/ 1022970 h 1625207"/>
              <a:gd name="connsiteX88" fmla="*/ 2661934 w 7271283"/>
              <a:gd name="connsiteY88" fmla="*/ 1031594 h 1625207"/>
              <a:gd name="connsiteX89" fmla="*/ 2652398 w 7271283"/>
              <a:gd name="connsiteY89" fmla="*/ 1013930 h 1625207"/>
              <a:gd name="connsiteX90" fmla="*/ 2212569 w 7271283"/>
              <a:gd name="connsiteY90" fmla="*/ 726604 h 1625207"/>
              <a:gd name="connsiteX91" fmla="*/ 1747742 w 7271283"/>
              <a:gd name="connsiteY91" fmla="*/ 1059097 h 1625207"/>
              <a:gd name="connsiteX92" fmla="*/ 0 w 7271283"/>
              <a:gd name="connsiteY92" fmla="*/ 693279 h 1625207"/>
              <a:gd name="connsiteX93" fmla="*/ 17683 w 7271283"/>
              <a:gd name="connsiteY93" fmla="*/ 635378 h 1625207"/>
              <a:gd name="connsiteX94" fmla="*/ 611350 w 7271283"/>
              <a:gd name="connsiteY94" fmla="*/ 151994 h 1625207"/>
              <a:gd name="connsiteX95" fmla="*/ 981778 w 7271283"/>
              <a:gd name="connsiteY95" fmla="*/ 300589 h 1625207"/>
              <a:gd name="connsiteX96" fmla="*/ 1029984 w 7271283"/>
              <a:gd name="connsiteY96" fmla="*/ 347929 h 1625207"/>
              <a:gd name="connsiteX97" fmla="*/ 1034298 w 7271283"/>
              <a:gd name="connsiteY97" fmla="*/ 339305 h 1625207"/>
              <a:gd name="connsiteX98" fmla="*/ 1043833 w 7271283"/>
              <a:gd name="connsiteY98" fmla="*/ 356969 h 1625207"/>
              <a:gd name="connsiteX99" fmla="*/ 1483662 w 7271283"/>
              <a:gd name="connsiteY99" fmla="*/ 644295 h 1625207"/>
              <a:gd name="connsiteX100" fmla="*/ 1906725 w 7271283"/>
              <a:gd name="connsiteY100" fmla="*/ 383862 h 1625207"/>
              <a:gd name="connsiteX101" fmla="*/ 1906976 w 7271283"/>
              <a:gd name="connsiteY101" fmla="*/ 383453 h 1625207"/>
              <a:gd name="connsiteX102" fmla="*/ 1908468 w 7271283"/>
              <a:gd name="connsiteY102" fmla="*/ 380359 h 1625207"/>
              <a:gd name="connsiteX103" fmla="*/ 1935254 w 7271283"/>
              <a:gd name="connsiteY103" fmla="*/ 332389 h 1625207"/>
              <a:gd name="connsiteX104" fmla="*/ 1948510 w 7271283"/>
              <a:gd name="connsiteY104" fmla="*/ 311754 h 1625207"/>
              <a:gd name="connsiteX105" fmla="*/ 1965999 w 7271283"/>
              <a:gd name="connsiteY105" fmla="*/ 271318 h 1625207"/>
              <a:gd name="connsiteX106" fmla="*/ 1958308 w 7271283"/>
              <a:gd name="connsiteY106" fmla="*/ 296502 h 1625207"/>
              <a:gd name="connsiteX107" fmla="*/ 1964418 w 7271283"/>
              <a:gd name="connsiteY107" fmla="*/ 286991 h 1625207"/>
              <a:gd name="connsiteX108" fmla="*/ 2456169 w 7271283"/>
              <a:gd name="connsiteY108" fmla="*/ 0 h 1625207"/>
              <a:gd name="connsiteX109" fmla="*/ 2826597 w 7271283"/>
              <a:gd name="connsiteY109" fmla="*/ 148596 h 1625207"/>
              <a:gd name="connsiteX110" fmla="*/ 2874803 w 7271283"/>
              <a:gd name="connsiteY110" fmla="*/ 195935 h 1625207"/>
              <a:gd name="connsiteX111" fmla="*/ 2879117 w 7271283"/>
              <a:gd name="connsiteY111" fmla="*/ 187312 h 1625207"/>
              <a:gd name="connsiteX112" fmla="*/ 2888652 w 7271283"/>
              <a:gd name="connsiteY112" fmla="*/ 204976 h 1625207"/>
              <a:gd name="connsiteX113" fmla="*/ 3328481 w 7271283"/>
              <a:gd name="connsiteY113" fmla="*/ 492302 h 1625207"/>
              <a:gd name="connsiteX114" fmla="*/ 3793309 w 7271283"/>
              <a:gd name="connsiteY114" fmla="*/ 159808 h 1625207"/>
              <a:gd name="connsiteX115" fmla="*/ 3810818 w 7271283"/>
              <a:gd name="connsiteY115" fmla="*/ 119325 h 1625207"/>
              <a:gd name="connsiteX116" fmla="*/ 3793135 w 7271283"/>
              <a:gd name="connsiteY116" fmla="*/ 177225 h 1625207"/>
              <a:gd name="connsiteX117" fmla="*/ 3199468 w 7271283"/>
              <a:gd name="connsiteY117" fmla="*/ 660610 h 1625207"/>
              <a:gd name="connsiteX118" fmla="*/ 2829041 w 7271283"/>
              <a:gd name="connsiteY118" fmla="*/ 512014 h 1625207"/>
              <a:gd name="connsiteX119" fmla="*/ 2780835 w 7271283"/>
              <a:gd name="connsiteY119" fmla="*/ 464675 h 1625207"/>
              <a:gd name="connsiteX120" fmla="*/ 2776521 w 7271283"/>
              <a:gd name="connsiteY120" fmla="*/ 473298 h 1625207"/>
              <a:gd name="connsiteX121" fmla="*/ 2766986 w 7271283"/>
              <a:gd name="connsiteY121" fmla="*/ 455634 h 1625207"/>
              <a:gd name="connsiteX122" fmla="*/ 2327156 w 7271283"/>
              <a:gd name="connsiteY122" fmla="*/ 168308 h 1625207"/>
              <a:gd name="connsiteX123" fmla="*/ 1904094 w 7271283"/>
              <a:gd name="connsiteY123" fmla="*/ 428741 h 1625207"/>
              <a:gd name="connsiteX124" fmla="*/ 1903843 w 7271283"/>
              <a:gd name="connsiteY124" fmla="*/ 429150 h 1625207"/>
              <a:gd name="connsiteX125" fmla="*/ 1902351 w 7271283"/>
              <a:gd name="connsiteY125" fmla="*/ 432244 h 1625207"/>
              <a:gd name="connsiteX126" fmla="*/ 1875564 w 7271283"/>
              <a:gd name="connsiteY126" fmla="*/ 480214 h 1625207"/>
              <a:gd name="connsiteX127" fmla="*/ 1862309 w 7271283"/>
              <a:gd name="connsiteY127" fmla="*/ 500849 h 1625207"/>
              <a:gd name="connsiteX128" fmla="*/ 1844820 w 7271283"/>
              <a:gd name="connsiteY128" fmla="*/ 541285 h 1625207"/>
              <a:gd name="connsiteX129" fmla="*/ 1852511 w 7271283"/>
              <a:gd name="connsiteY129" fmla="*/ 516101 h 1625207"/>
              <a:gd name="connsiteX130" fmla="*/ 1846401 w 7271283"/>
              <a:gd name="connsiteY130" fmla="*/ 525613 h 1625207"/>
              <a:gd name="connsiteX131" fmla="*/ 1354649 w 7271283"/>
              <a:gd name="connsiteY131" fmla="*/ 812603 h 1625207"/>
              <a:gd name="connsiteX132" fmla="*/ 984222 w 7271283"/>
              <a:gd name="connsiteY132" fmla="*/ 664008 h 1625207"/>
              <a:gd name="connsiteX133" fmla="*/ 936016 w 7271283"/>
              <a:gd name="connsiteY133" fmla="*/ 616668 h 1625207"/>
              <a:gd name="connsiteX134" fmla="*/ 931702 w 7271283"/>
              <a:gd name="connsiteY134" fmla="*/ 625292 h 1625207"/>
              <a:gd name="connsiteX135" fmla="*/ 922166 w 7271283"/>
              <a:gd name="connsiteY135" fmla="*/ 607628 h 1625207"/>
              <a:gd name="connsiteX136" fmla="*/ 482337 w 7271283"/>
              <a:gd name="connsiteY136" fmla="*/ 320302 h 1625207"/>
              <a:gd name="connsiteX137" fmla="*/ 17510 w 7271283"/>
              <a:gd name="connsiteY137" fmla="*/ 652795 h 1625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Lst>
            <a:rect l="l" t="t" r="r" b="b"/>
            <a:pathLst>
              <a:path w="7271283" h="1625207">
                <a:moveTo>
                  <a:pt x="3460465" y="1505883"/>
                </a:moveTo>
                <a:lnTo>
                  <a:pt x="3478149" y="1447982"/>
                </a:lnTo>
                <a:cubicBezTo>
                  <a:pt x="3586560" y="1161486"/>
                  <a:pt x="3811679" y="964598"/>
                  <a:pt x="4071815" y="964598"/>
                </a:cubicBezTo>
                <a:cubicBezTo>
                  <a:pt x="4209030" y="964598"/>
                  <a:pt x="4336502" y="1019377"/>
                  <a:pt x="4442242" y="1113193"/>
                </a:cubicBezTo>
                <a:lnTo>
                  <a:pt x="4490449" y="1160533"/>
                </a:lnTo>
                <a:lnTo>
                  <a:pt x="4494762" y="1151909"/>
                </a:lnTo>
                <a:lnTo>
                  <a:pt x="4504298" y="1169573"/>
                </a:lnTo>
                <a:cubicBezTo>
                  <a:pt x="4608842" y="1345050"/>
                  <a:pt x="4767055" y="1456899"/>
                  <a:pt x="4944127" y="1456899"/>
                </a:cubicBezTo>
                <a:cubicBezTo>
                  <a:pt x="5111976" y="1456899"/>
                  <a:pt x="5262881" y="1356397"/>
                  <a:pt x="5367190" y="1196466"/>
                </a:cubicBezTo>
                <a:lnTo>
                  <a:pt x="5367441" y="1196057"/>
                </a:lnTo>
                <a:lnTo>
                  <a:pt x="5368933" y="1192963"/>
                </a:lnTo>
                <a:cubicBezTo>
                  <a:pt x="5377453" y="1176562"/>
                  <a:pt x="5386388" y="1160563"/>
                  <a:pt x="5395720" y="1144993"/>
                </a:cubicBezTo>
                <a:lnTo>
                  <a:pt x="5408975" y="1124358"/>
                </a:lnTo>
                <a:lnTo>
                  <a:pt x="5426464" y="1083922"/>
                </a:lnTo>
                <a:lnTo>
                  <a:pt x="5418773" y="1109106"/>
                </a:lnTo>
                <a:lnTo>
                  <a:pt x="5424883" y="1099594"/>
                </a:lnTo>
                <a:cubicBezTo>
                  <a:pt x="5546128" y="923354"/>
                  <a:pt x="5721533" y="812604"/>
                  <a:pt x="5916635" y="812604"/>
                </a:cubicBezTo>
                <a:cubicBezTo>
                  <a:pt x="6053849" y="812604"/>
                  <a:pt x="6181321" y="867384"/>
                  <a:pt x="6287062" y="961200"/>
                </a:cubicBezTo>
                <a:lnTo>
                  <a:pt x="6335268" y="1008539"/>
                </a:lnTo>
                <a:lnTo>
                  <a:pt x="6339582" y="999916"/>
                </a:lnTo>
                <a:lnTo>
                  <a:pt x="6349117" y="1017580"/>
                </a:lnTo>
                <a:cubicBezTo>
                  <a:pt x="6453661" y="1193057"/>
                  <a:pt x="6611875" y="1304906"/>
                  <a:pt x="6788946" y="1304906"/>
                </a:cubicBezTo>
                <a:cubicBezTo>
                  <a:pt x="6980774" y="1304906"/>
                  <a:pt x="7150470" y="1173638"/>
                  <a:pt x="7253774" y="972412"/>
                </a:cubicBezTo>
                <a:lnTo>
                  <a:pt x="7271283" y="931928"/>
                </a:lnTo>
                <a:lnTo>
                  <a:pt x="7253600" y="989829"/>
                </a:lnTo>
                <a:cubicBezTo>
                  <a:pt x="7145189" y="1276325"/>
                  <a:pt x="6920069" y="1473214"/>
                  <a:pt x="6659933" y="1473214"/>
                </a:cubicBezTo>
                <a:cubicBezTo>
                  <a:pt x="6522719" y="1473214"/>
                  <a:pt x="6395247" y="1418434"/>
                  <a:pt x="6289506" y="1324618"/>
                </a:cubicBezTo>
                <a:lnTo>
                  <a:pt x="6241300" y="1277279"/>
                </a:lnTo>
                <a:lnTo>
                  <a:pt x="6236986" y="1285902"/>
                </a:lnTo>
                <a:lnTo>
                  <a:pt x="6227451" y="1268238"/>
                </a:lnTo>
                <a:cubicBezTo>
                  <a:pt x="6122907" y="1092761"/>
                  <a:pt x="5964693" y="980912"/>
                  <a:pt x="5787622" y="980912"/>
                </a:cubicBezTo>
                <a:cubicBezTo>
                  <a:pt x="5619772" y="980912"/>
                  <a:pt x="5468868" y="1081414"/>
                  <a:pt x="5364559" y="1241345"/>
                </a:cubicBezTo>
                <a:lnTo>
                  <a:pt x="5364308" y="1241754"/>
                </a:lnTo>
                <a:lnTo>
                  <a:pt x="5362816" y="1244848"/>
                </a:lnTo>
                <a:cubicBezTo>
                  <a:pt x="5354296" y="1261250"/>
                  <a:pt x="5345361" y="1277248"/>
                  <a:pt x="5336029" y="1292818"/>
                </a:cubicBezTo>
                <a:lnTo>
                  <a:pt x="5322774" y="1313453"/>
                </a:lnTo>
                <a:lnTo>
                  <a:pt x="5305285" y="1353889"/>
                </a:lnTo>
                <a:lnTo>
                  <a:pt x="5312976" y="1328705"/>
                </a:lnTo>
                <a:lnTo>
                  <a:pt x="5306866" y="1338217"/>
                </a:lnTo>
                <a:cubicBezTo>
                  <a:pt x="5185622" y="1514457"/>
                  <a:pt x="5010216" y="1625207"/>
                  <a:pt x="4815114" y="1625207"/>
                </a:cubicBezTo>
                <a:cubicBezTo>
                  <a:pt x="4677899" y="1625207"/>
                  <a:pt x="4550428" y="1570427"/>
                  <a:pt x="4444687" y="1476612"/>
                </a:cubicBezTo>
                <a:lnTo>
                  <a:pt x="4396481" y="1429272"/>
                </a:lnTo>
                <a:lnTo>
                  <a:pt x="4392167" y="1437896"/>
                </a:lnTo>
                <a:lnTo>
                  <a:pt x="4382631" y="1420231"/>
                </a:lnTo>
                <a:cubicBezTo>
                  <a:pt x="4278087" y="1244754"/>
                  <a:pt x="4119874" y="1132906"/>
                  <a:pt x="3942802" y="1132906"/>
                </a:cubicBezTo>
                <a:cubicBezTo>
                  <a:pt x="3750974" y="1132906"/>
                  <a:pt x="3581279" y="1264173"/>
                  <a:pt x="3477975" y="1465399"/>
                </a:cubicBezTo>
                <a:close/>
                <a:moveTo>
                  <a:pt x="1730232" y="1099581"/>
                </a:moveTo>
                <a:lnTo>
                  <a:pt x="1747915" y="1041680"/>
                </a:lnTo>
                <a:cubicBezTo>
                  <a:pt x="1856327" y="755184"/>
                  <a:pt x="2081446" y="558296"/>
                  <a:pt x="2341582" y="558296"/>
                </a:cubicBezTo>
                <a:cubicBezTo>
                  <a:pt x="2478797" y="558296"/>
                  <a:pt x="2606269" y="613075"/>
                  <a:pt x="2712010" y="706891"/>
                </a:cubicBezTo>
                <a:lnTo>
                  <a:pt x="2760216" y="754231"/>
                </a:lnTo>
                <a:lnTo>
                  <a:pt x="2764530" y="745607"/>
                </a:lnTo>
                <a:lnTo>
                  <a:pt x="2774065" y="763271"/>
                </a:lnTo>
                <a:cubicBezTo>
                  <a:pt x="2878609" y="938748"/>
                  <a:pt x="3036822" y="1050597"/>
                  <a:pt x="3213894" y="1050597"/>
                </a:cubicBezTo>
                <a:cubicBezTo>
                  <a:pt x="3381743" y="1050597"/>
                  <a:pt x="3532648" y="950095"/>
                  <a:pt x="3636957" y="790164"/>
                </a:cubicBezTo>
                <a:lnTo>
                  <a:pt x="3637208" y="789755"/>
                </a:lnTo>
                <a:lnTo>
                  <a:pt x="3638700" y="786661"/>
                </a:lnTo>
                <a:cubicBezTo>
                  <a:pt x="3647220" y="770260"/>
                  <a:pt x="3656155" y="754261"/>
                  <a:pt x="3665486" y="738691"/>
                </a:cubicBezTo>
                <a:lnTo>
                  <a:pt x="3678742" y="718056"/>
                </a:lnTo>
                <a:lnTo>
                  <a:pt x="3696231" y="677620"/>
                </a:lnTo>
                <a:lnTo>
                  <a:pt x="3688540" y="702804"/>
                </a:lnTo>
                <a:lnTo>
                  <a:pt x="3694650" y="693292"/>
                </a:lnTo>
                <a:cubicBezTo>
                  <a:pt x="3815894" y="517052"/>
                  <a:pt x="3991299" y="406302"/>
                  <a:pt x="4186402" y="406302"/>
                </a:cubicBezTo>
                <a:cubicBezTo>
                  <a:pt x="4323616" y="406302"/>
                  <a:pt x="4451088" y="461082"/>
                  <a:pt x="4556829" y="554898"/>
                </a:cubicBezTo>
                <a:lnTo>
                  <a:pt x="4605035" y="602237"/>
                </a:lnTo>
                <a:lnTo>
                  <a:pt x="4609349" y="593614"/>
                </a:lnTo>
                <a:lnTo>
                  <a:pt x="4618884" y="611278"/>
                </a:lnTo>
                <a:cubicBezTo>
                  <a:pt x="4723428" y="786755"/>
                  <a:pt x="4881642" y="898604"/>
                  <a:pt x="5058713" y="898604"/>
                </a:cubicBezTo>
                <a:cubicBezTo>
                  <a:pt x="5250541" y="898604"/>
                  <a:pt x="5420237" y="767336"/>
                  <a:pt x="5523541" y="566110"/>
                </a:cubicBezTo>
                <a:lnTo>
                  <a:pt x="5541050" y="525626"/>
                </a:lnTo>
                <a:lnTo>
                  <a:pt x="5523367" y="583527"/>
                </a:lnTo>
                <a:cubicBezTo>
                  <a:pt x="5414956" y="870023"/>
                  <a:pt x="5189836" y="1066912"/>
                  <a:pt x="4929700" y="1066912"/>
                </a:cubicBezTo>
                <a:cubicBezTo>
                  <a:pt x="4792486" y="1066912"/>
                  <a:pt x="4665014" y="1012132"/>
                  <a:pt x="4559273" y="918316"/>
                </a:cubicBezTo>
                <a:lnTo>
                  <a:pt x="4511067" y="870977"/>
                </a:lnTo>
                <a:lnTo>
                  <a:pt x="4506753" y="879600"/>
                </a:lnTo>
                <a:lnTo>
                  <a:pt x="4497218" y="861936"/>
                </a:lnTo>
                <a:cubicBezTo>
                  <a:pt x="4392674" y="686459"/>
                  <a:pt x="4234460" y="574610"/>
                  <a:pt x="4057389" y="574610"/>
                </a:cubicBezTo>
                <a:cubicBezTo>
                  <a:pt x="3889539" y="574610"/>
                  <a:pt x="3738635" y="675112"/>
                  <a:pt x="3634326" y="835043"/>
                </a:cubicBezTo>
                <a:lnTo>
                  <a:pt x="3634075" y="835452"/>
                </a:lnTo>
                <a:lnTo>
                  <a:pt x="3632583" y="838546"/>
                </a:lnTo>
                <a:cubicBezTo>
                  <a:pt x="3624063" y="854948"/>
                  <a:pt x="3615128" y="870946"/>
                  <a:pt x="3605796" y="886516"/>
                </a:cubicBezTo>
                <a:lnTo>
                  <a:pt x="3592541" y="907151"/>
                </a:lnTo>
                <a:lnTo>
                  <a:pt x="3575052" y="947587"/>
                </a:lnTo>
                <a:lnTo>
                  <a:pt x="3582743" y="922403"/>
                </a:lnTo>
                <a:lnTo>
                  <a:pt x="3576633" y="931915"/>
                </a:lnTo>
                <a:cubicBezTo>
                  <a:pt x="3455389" y="1108155"/>
                  <a:pt x="3279983" y="1218905"/>
                  <a:pt x="3084881" y="1218905"/>
                </a:cubicBezTo>
                <a:cubicBezTo>
                  <a:pt x="2947666" y="1218905"/>
                  <a:pt x="2820195" y="1164125"/>
                  <a:pt x="2714454" y="1070310"/>
                </a:cubicBezTo>
                <a:lnTo>
                  <a:pt x="2666248" y="1022970"/>
                </a:lnTo>
                <a:lnTo>
                  <a:pt x="2661934" y="1031594"/>
                </a:lnTo>
                <a:lnTo>
                  <a:pt x="2652398" y="1013930"/>
                </a:lnTo>
                <a:cubicBezTo>
                  <a:pt x="2547854" y="838452"/>
                  <a:pt x="2389641" y="726604"/>
                  <a:pt x="2212569" y="726604"/>
                </a:cubicBezTo>
                <a:cubicBezTo>
                  <a:pt x="2020741" y="726604"/>
                  <a:pt x="1851046" y="857871"/>
                  <a:pt x="1747742" y="1059097"/>
                </a:cubicBezTo>
                <a:close/>
                <a:moveTo>
                  <a:pt x="0" y="693279"/>
                </a:moveTo>
                <a:lnTo>
                  <a:pt x="17683" y="635378"/>
                </a:lnTo>
                <a:cubicBezTo>
                  <a:pt x="126095" y="348882"/>
                  <a:pt x="351214" y="151994"/>
                  <a:pt x="611350" y="151994"/>
                </a:cubicBezTo>
                <a:cubicBezTo>
                  <a:pt x="748565" y="151994"/>
                  <a:pt x="876037" y="206773"/>
                  <a:pt x="981778" y="300589"/>
                </a:cubicBezTo>
                <a:lnTo>
                  <a:pt x="1029984" y="347929"/>
                </a:lnTo>
                <a:lnTo>
                  <a:pt x="1034298" y="339305"/>
                </a:lnTo>
                <a:lnTo>
                  <a:pt x="1043833" y="356969"/>
                </a:lnTo>
                <a:cubicBezTo>
                  <a:pt x="1148377" y="532446"/>
                  <a:pt x="1306590" y="644295"/>
                  <a:pt x="1483662" y="644295"/>
                </a:cubicBezTo>
                <a:cubicBezTo>
                  <a:pt x="1651511" y="644295"/>
                  <a:pt x="1802416" y="543793"/>
                  <a:pt x="1906725" y="383862"/>
                </a:cubicBezTo>
                <a:lnTo>
                  <a:pt x="1906976" y="383453"/>
                </a:lnTo>
                <a:lnTo>
                  <a:pt x="1908468" y="380359"/>
                </a:lnTo>
                <a:cubicBezTo>
                  <a:pt x="1916988" y="363958"/>
                  <a:pt x="1925923" y="347959"/>
                  <a:pt x="1935254" y="332389"/>
                </a:cubicBezTo>
                <a:lnTo>
                  <a:pt x="1948510" y="311754"/>
                </a:lnTo>
                <a:lnTo>
                  <a:pt x="1965999" y="271318"/>
                </a:lnTo>
                <a:lnTo>
                  <a:pt x="1958308" y="296502"/>
                </a:lnTo>
                <a:lnTo>
                  <a:pt x="1964418" y="286991"/>
                </a:lnTo>
                <a:cubicBezTo>
                  <a:pt x="2085662" y="110750"/>
                  <a:pt x="2261067" y="0"/>
                  <a:pt x="2456169" y="0"/>
                </a:cubicBezTo>
                <a:cubicBezTo>
                  <a:pt x="2593384" y="0"/>
                  <a:pt x="2720856" y="54780"/>
                  <a:pt x="2826597" y="148596"/>
                </a:cubicBezTo>
                <a:lnTo>
                  <a:pt x="2874803" y="195935"/>
                </a:lnTo>
                <a:lnTo>
                  <a:pt x="2879117" y="187312"/>
                </a:lnTo>
                <a:lnTo>
                  <a:pt x="2888652" y="204976"/>
                </a:lnTo>
                <a:cubicBezTo>
                  <a:pt x="2993196" y="380453"/>
                  <a:pt x="3151410" y="492302"/>
                  <a:pt x="3328481" y="492302"/>
                </a:cubicBezTo>
                <a:cubicBezTo>
                  <a:pt x="3520309" y="492302"/>
                  <a:pt x="3690004" y="361034"/>
                  <a:pt x="3793309" y="159808"/>
                </a:cubicBezTo>
                <a:lnTo>
                  <a:pt x="3810818" y="119325"/>
                </a:lnTo>
                <a:lnTo>
                  <a:pt x="3793135" y="177225"/>
                </a:lnTo>
                <a:cubicBezTo>
                  <a:pt x="3684724" y="463721"/>
                  <a:pt x="3459604" y="660610"/>
                  <a:pt x="3199468" y="660610"/>
                </a:cubicBezTo>
                <a:cubicBezTo>
                  <a:pt x="3062253" y="660610"/>
                  <a:pt x="2934782" y="605830"/>
                  <a:pt x="2829041" y="512014"/>
                </a:cubicBezTo>
                <a:lnTo>
                  <a:pt x="2780835" y="464675"/>
                </a:lnTo>
                <a:lnTo>
                  <a:pt x="2776521" y="473298"/>
                </a:lnTo>
                <a:lnTo>
                  <a:pt x="2766986" y="455634"/>
                </a:lnTo>
                <a:cubicBezTo>
                  <a:pt x="2662442" y="280157"/>
                  <a:pt x="2504228" y="168308"/>
                  <a:pt x="2327156" y="168308"/>
                </a:cubicBezTo>
                <a:cubicBezTo>
                  <a:pt x="2159307" y="168308"/>
                  <a:pt x="2008403" y="268810"/>
                  <a:pt x="1904094" y="428741"/>
                </a:cubicBezTo>
                <a:lnTo>
                  <a:pt x="1903843" y="429150"/>
                </a:lnTo>
                <a:lnTo>
                  <a:pt x="1902351" y="432244"/>
                </a:lnTo>
                <a:cubicBezTo>
                  <a:pt x="1893831" y="448646"/>
                  <a:pt x="1884896" y="464644"/>
                  <a:pt x="1875564" y="480214"/>
                </a:cubicBezTo>
                <a:lnTo>
                  <a:pt x="1862309" y="500849"/>
                </a:lnTo>
                <a:lnTo>
                  <a:pt x="1844820" y="541285"/>
                </a:lnTo>
                <a:lnTo>
                  <a:pt x="1852511" y="516101"/>
                </a:lnTo>
                <a:lnTo>
                  <a:pt x="1846401" y="525613"/>
                </a:lnTo>
                <a:cubicBezTo>
                  <a:pt x="1725157" y="701853"/>
                  <a:pt x="1549751" y="812603"/>
                  <a:pt x="1354649" y="812603"/>
                </a:cubicBezTo>
                <a:cubicBezTo>
                  <a:pt x="1217434" y="812603"/>
                  <a:pt x="1089963" y="757823"/>
                  <a:pt x="984222" y="664008"/>
                </a:cubicBezTo>
                <a:lnTo>
                  <a:pt x="936016" y="616668"/>
                </a:lnTo>
                <a:lnTo>
                  <a:pt x="931702" y="625292"/>
                </a:lnTo>
                <a:lnTo>
                  <a:pt x="922166" y="607628"/>
                </a:lnTo>
                <a:cubicBezTo>
                  <a:pt x="817622" y="432150"/>
                  <a:pt x="659409" y="320302"/>
                  <a:pt x="482337" y="320302"/>
                </a:cubicBezTo>
                <a:cubicBezTo>
                  <a:pt x="290509" y="320302"/>
                  <a:pt x="120814" y="451569"/>
                  <a:pt x="17510" y="652795"/>
                </a:cubicBezTo>
                <a:close/>
              </a:path>
            </a:pathLst>
          </a:custGeom>
          <a:gradFill flip="none" rotWithShape="1">
            <a:gsLst>
              <a:gs pos="26000">
                <a:srgbClr val="9FFFEF"/>
              </a:gs>
              <a:gs pos="55000">
                <a:srgbClr val="00B0F0"/>
              </a:gs>
              <a:gs pos="87000">
                <a:srgbClr val="002060">
                  <a:lumMod val="50000"/>
                </a:srgbClr>
              </a:gs>
              <a:gs pos="8000">
                <a:srgbClr val="002060">
                  <a:lumMod val="50000"/>
                </a:srgbClr>
              </a:gs>
            </a:gsLst>
            <a:path path="circle">
              <a:fillToRect l="50000" t="50000" r="50000" b="50000"/>
            </a:path>
            <a:tileRect/>
          </a:gradFill>
          <a:ln>
            <a:noFill/>
          </a:ln>
          <a:effectLst/>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36200" y="-4259"/>
            <a:ext cx="91966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rgbClr val="66FF33"/>
              </a:gs>
              <a:gs pos="37000">
                <a:srgbClr val="9FFFEF"/>
              </a:gs>
              <a:gs pos="55000">
                <a:srgbClr val="00B0F0"/>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36200" y="5794667"/>
            <a:ext cx="9196612" cy="116272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rgbClr val="66FF33"/>
              </a:gs>
              <a:gs pos="37000">
                <a:srgbClr val="9FFFEF"/>
              </a:gs>
              <a:gs pos="55000">
                <a:srgbClr val="00B0F0"/>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17853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fmla="#ppt_w*sin(2.5*pi*$)">
                                          <p:val>
                                            <p:fltVal val="0"/>
                                          </p:val>
                                        </p:tav>
                                        <p:tav tm="100000">
                                          <p:val>
                                            <p:fltVal val="1"/>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2" presetClass="entr" presetSubtype="9"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0-#ppt_w/2"/>
                                          </p:val>
                                        </p:tav>
                                        <p:tav tm="100000">
                                          <p:val>
                                            <p:strVal val="#ppt_x"/>
                                          </p:val>
                                        </p:tav>
                                      </p:tavLst>
                                    </p:anim>
                                    <p:anim calcmode="lin" valueType="num">
                                      <p:cBhvr additive="base">
                                        <p:cTn id="23" dur="3000" fill="hold"/>
                                        <p:tgtEl>
                                          <p:spTgt spid="5"/>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fmla="#ppt_w*sin(2.5*pi*$)">
                                          <p:val>
                                            <p:fltVal val="0"/>
                                          </p:val>
                                        </p:tav>
                                        <p:tav tm="100000">
                                          <p:val>
                                            <p:fltVal val="1"/>
                                          </p:val>
                                        </p:tav>
                                      </p:tavLst>
                                    </p:anim>
                                    <p:anim calcmode="lin" valueType="num">
                                      <p:cBhvr>
                                        <p:cTn id="27" dur="3000" fill="hold"/>
                                        <p:tgtEl>
                                          <p:spTgt spid="7"/>
                                        </p:tgtEl>
                                        <p:attrNameLst>
                                          <p:attrName>ppt_h</p:attrName>
                                        </p:attrNameLst>
                                      </p:cBhvr>
                                      <p:tavLst>
                                        <p:tav tm="0">
                                          <p:val>
                                            <p:strVal val="#ppt_h"/>
                                          </p:val>
                                        </p:tav>
                                        <p:tav tm="100000">
                                          <p:val>
                                            <p:strVal val="#ppt_h"/>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2" fill="hold" grpId="2" nodeType="after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1+ppt_w/2"/>
                                          </p:val>
                                        </p:tav>
                                      </p:tavLst>
                                    </p:anim>
                                    <p:anim calcmode="lin" valueType="num">
                                      <p:cBhvr additive="base">
                                        <p:cTn id="43" dur="3000"/>
                                        <p:tgtEl>
                                          <p:spTgt spid="8"/>
                                        </p:tgtEl>
                                        <p:attrNameLst>
                                          <p:attrName>ppt_y</p:attrName>
                                        </p:attrNameLst>
                                      </p:cBhvr>
                                      <p:tavLst>
                                        <p:tav tm="0">
                                          <p:val>
                                            <p:strVal val="ppt_y"/>
                                          </p:val>
                                        </p:tav>
                                        <p:tav tm="100000">
                                          <p:val>
                                            <p:strVal val="ppt_y"/>
                                          </p:val>
                                        </p:tav>
                                      </p:tavLst>
                                    </p:anim>
                                    <p:set>
                                      <p:cBhvr>
                                        <p:cTn id="44" dur="1" fill="hold">
                                          <p:stCondLst>
                                            <p:cond delay="2999"/>
                                          </p:stCondLst>
                                        </p:cTn>
                                        <p:tgtEl>
                                          <p:spTgt spid="8"/>
                                        </p:tgtEl>
                                        <p:attrNameLst>
                                          <p:attrName>style.visibility</p:attrName>
                                        </p:attrNameLst>
                                      </p:cBhvr>
                                      <p:to>
                                        <p:strVal val="hidden"/>
                                      </p:to>
                                    </p:set>
                                  </p:childTnLst>
                                </p:cTn>
                              </p:par>
                              <p:par>
                                <p:cTn id="45" presetID="2" presetClass="exit" presetSubtype="8" fill="hold" grpId="2" nodeType="withEffect">
                                  <p:stCondLst>
                                    <p:cond delay="0"/>
                                  </p:stCondLst>
                                  <p:childTnLst>
                                    <p:anim calcmode="lin" valueType="num">
                                      <p:cBhvr additive="base">
                                        <p:cTn id="46" dur="3000"/>
                                        <p:tgtEl>
                                          <p:spTgt spid="7"/>
                                        </p:tgtEl>
                                        <p:attrNameLst>
                                          <p:attrName>ppt_x</p:attrName>
                                        </p:attrNameLst>
                                      </p:cBhvr>
                                      <p:tavLst>
                                        <p:tav tm="0">
                                          <p:val>
                                            <p:strVal val="ppt_x"/>
                                          </p:val>
                                        </p:tav>
                                        <p:tav tm="100000">
                                          <p:val>
                                            <p:strVal val="0-ppt_w/2"/>
                                          </p:val>
                                        </p:tav>
                                      </p:tavLst>
                                    </p:anim>
                                    <p:anim calcmode="lin" valueType="num">
                                      <p:cBhvr additive="base">
                                        <p:cTn id="47" dur="3000"/>
                                        <p:tgtEl>
                                          <p:spTgt spid="7"/>
                                        </p:tgtEl>
                                        <p:attrNameLst>
                                          <p:attrName>ppt_y</p:attrName>
                                        </p:attrNameLst>
                                      </p:cBhvr>
                                      <p:tavLst>
                                        <p:tav tm="0">
                                          <p:val>
                                            <p:strVal val="ppt_y"/>
                                          </p:val>
                                        </p:tav>
                                        <p:tav tm="100000">
                                          <p:val>
                                            <p:strVal val="ppt_y"/>
                                          </p:val>
                                        </p:tav>
                                      </p:tavLst>
                                    </p:anim>
                                    <p:set>
                                      <p:cBhvr>
                                        <p:cTn id="48" dur="1" fill="hold">
                                          <p:stCondLst>
                                            <p:cond delay="2999"/>
                                          </p:stCondLst>
                                        </p:cTn>
                                        <p:tgtEl>
                                          <p:spTgt spid="7"/>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6"/>
                                        </p:tgtEl>
                                        <p:attrNameLst>
                                          <p:attrName>ppt_x</p:attrName>
                                        </p:attrNameLst>
                                      </p:cBhvr>
                                      <p:tavLst>
                                        <p:tav tm="0">
                                          <p:val>
                                            <p:strVal val="ppt_x"/>
                                          </p:val>
                                        </p:tav>
                                        <p:tav tm="100000">
                                          <p:val>
                                            <p:strVal val="1+ppt_w/2"/>
                                          </p:val>
                                        </p:tav>
                                      </p:tavLst>
                                    </p:anim>
                                    <p:anim calcmode="lin" valueType="num">
                                      <p:cBhvr additive="base">
                                        <p:cTn id="51" dur="3000"/>
                                        <p:tgtEl>
                                          <p:spTgt spid="6"/>
                                        </p:tgtEl>
                                        <p:attrNameLst>
                                          <p:attrName>ppt_y</p:attrName>
                                        </p:attrNameLst>
                                      </p:cBhvr>
                                      <p:tavLst>
                                        <p:tav tm="0">
                                          <p:val>
                                            <p:strVal val="ppt_y"/>
                                          </p:val>
                                        </p:tav>
                                        <p:tav tm="100000">
                                          <p:val>
                                            <p:strVal val="ppt_y"/>
                                          </p:val>
                                        </p:tav>
                                      </p:tavLst>
                                    </p:anim>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8" fill="hold" grpId="2" nodeType="withEffect">
                                  <p:stCondLst>
                                    <p:cond delay="0"/>
                                  </p:stCondLst>
                                  <p:childTnLst>
                                    <p:anim calcmode="lin" valueType="num">
                                      <p:cBhvr additive="base">
                                        <p:cTn id="54" dur="3000"/>
                                        <p:tgtEl>
                                          <p:spTgt spid="5"/>
                                        </p:tgtEl>
                                        <p:attrNameLst>
                                          <p:attrName>ppt_x</p:attrName>
                                        </p:attrNameLst>
                                      </p:cBhvr>
                                      <p:tavLst>
                                        <p:tav tm="0">
                                          <p:val>
                                            <p:strVal val="ppt_x"/>
                                          </p:val>
                                        </p:tav>
                                        <p:tav tm="100000">
                                          <p:val>
                                            <p:strVal val="0-ppt_w/2"/>
                                          </p:val>
                                        </p:tav>
                                      </p:tavLst>
                                    </p:anim>
                                    <p:anim calcmode="lin" valueType="num">
                                      <p:cBhvr additive="base">
                                        <p:cTn id="55" dur="3000"/>
                                        <p:tgtEl>
                                          <p:spTgt spid="5"/>
                                        </p:tgtEl>
                                        <p:attrNameLst>
                                          <p:attrName>ppt_y</p:attrName>
                                        </p:attrNameLst>
                                      </p:cBhvr>
                                      <p:tavLst>
                                        <p:tav tm="0">
                                          <p:val>
                                            <p:strVal val="ppt_y"/>
                                          </p:val>
                                        </p:tav>
                                        <p:tav tm="100000">
                                          <p:val>
                                            <p:strVal val="ppt_y"/>
                                          </p:val>
                                        </p:tav>
                                      </p:tavLst>
                                    </p:anim>
                                    <p:set>
                                      <p:cBhvr>
                                        <p:cTn id="56" dur="1" fill="hold">
                                          <p:stCondLst>
                                            <p:cond delay="2999"/>
                                          </p:stCondLst>
                                        </p:cTn>
                                        <p:tgtEl>
                                          <p:spTgt spid="5"/>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3000" fill="hold"/>
                                        <p:tgtEl>
                                          <p:spTgt spid="2"/>
                                        </p:tgtEl>
                                        <p:attrNameLst>
                                          <p:attrName>ppt_w</p:attrName>
                                        </p:attrNameLst>
                                      </p:cBhvr>
                                      <p:tavLst>
                                        <p:tav tm="0">
                                          <p:val>
                                            <p:strVal val="4/3*#ppt_w"/>
                                          </p:val>
                                        </p:tav>
                                        <p:tav tm="100000">
                                          <p:val>
                                            <p:strVal val="#ppt_w"/>
                                          </p:val>
                                        </p:tav>
                                      </p:tavLst>
                                    </p:anim>
                                    <p:anim calcmode="lin" valueType="num">
                                      <p:cBhvr>
                                        <p:cTn id="60" dur="3000" fill="hold"/>
                                        <p:tgtEl>
                                          <p:spTgt spid="2"/>
                                        </p:tgtEl>
                                        <p:attrNameLst>
                                          <p:attrName>ppt_h</p:attrName>
                                        </p:attrNameLst>
                                      </p:cBhvr>
                                      <p:tavLst>
                                        <p:tav tm="0">
                                          <p:val>
                                            <p:strVal val="4/3*#ppt_h"/>
                                          </p:val>
                                        </p:tav>
                                        <p:tav tm="100000">
                                          <p:val>
                                            <p:strVal val="#ppt_h"/>
                                          </p:val>
                                        </p:tav>
                                      </p:tavLst>
                                    </p:anim>
                                  </p:childTnLst>
                                </p:cTn>
                              </p:par>
                              <p:par>
                                <p:cTn id="61" presetID="16" presetClass="entr" presetSubtype="37"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barn(outVertical)">
                                      <p:cBhvr>
                                        <p:cTn id="6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REFLEJOS EN LA NATURALEZA--.jpg"/>
          <p:cNvPicPr>
            <a:picLocks noGrp="1" noChangeAspect="1"/>
          </p:cNvPicPr>
          <p:nvPr isPhoto="1"/>
        </p:nvPicPr>
        <p:blipFill>
          <a:blip r:embed="rId3" cstate="email">
            <a:lum/>
            <a:extLst>
              <a:ext uri="{BEBA8EAE-BF5A-486C-A8C5-ECC9F3942E4B}">
                <a14:imgProps xmlns:a14="http://schemas.microsoft.com/office/drawing/2010/main">
                  <a14:imgLayer r:embed="rId4">
                    <a14:imgEffect>
                      <a14:colorTemperature colorTemp="11500"/>
                    </a14:imgEffect>
                  </a14:imgLayer>
                </a14:imgProps>
              </a:ext>
            </a:extLst>
          </a:blip>
          <a:stretch>
            <a:fillRect/>
          </a:stretch>
        </p:blipFill>
        <p:spPr>
          <a:xfrm>
            <a:off x="18315" y="-28561"/>
            <a:ext cx="9144000" cy="6858000"/>
          </a:xfrm>
          <a:prstGeom prst="rect">
            <a:avLst/>
          </a:prstGeom>
          <a:noFill/>
          <a:ln>
            <a:noFill/>
          </a:ln>
        </p:spPr>
      </p:pic>
      <p:pic>
        <p:nvPicPr>
          <p:cNvPr id="20" name="19 Imagen" descr="Diapositiva38.JPG"/>
          <p:cNvPicPr>
            <a:picLocks noGrp="1" noChangeAspect="1"/>
          </p:cNvPicPr>
          <p:nvPr isPhoto="1"/>
        </p:nvPicPr>
        <p:blipFill>
          <a:blip r:embed="rId5" cstate="email">
            <a:lum/>
          </a:blip>
          <a:stretch>
            <a:fillRect/>
          </a:stretch>
        </p:blipFill>
        <p:spPr>
          <a:xfrm>
            <a:off x="0" y="0"/>
            <a:ext cx="9144000" cy="6858000"/>
          </a:xfrm>
          <a:prstGeom prst="rect">
            <a:avLst/>
          </a:prstGeom>
          <a:noFill/>
          <a:ln>
            <a:noFill/>
          </a:ln>
        </p:spPr>
      </p:pic>
      <p:sp>
        <p:nvSpPr>
          <p:cNvPr id="11" name="Forma libre 5"/>
          <p:cNvSpPr/>
          <p:nvPr/>
        </p:nvSpPr>
        <p:spPr>
          <a:xfrm rot="18301193">
            <a:off x="4813073" y="331130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5"/>
          <p:cNvSpPr/>
          <p:nvPr/>
        </p:nvSpPr>
        <p:spPr>
          <a:xfrm rot="3298807" flipH="1">
            <a:off x="2001027" y="3244046"/>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5"/>
          <p:cNvSpPr/>
          <p:nvPr/>
        </p:nvSpPr>
        <p:spPr>
          <a:xfrm rot="18301193">
            <a:off x="5612659" y="328489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5"/>
          <p:cNvSpPr/>
          <p:nvPr/>
        </p:nvSpPr>
        <p:spPr>
          <a:xfrm rot="3298807" flipH="1">
            <a:off x="1131221" y="3223378"/>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5"/>
          <p:cNvSpPr/>
          <p:nvPr/>
        </p:nvSpPr>
        <p:spPr>
          <a:xfrm rot="3298807" flipH="1">
            <a:off x="267127" y="328489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5"/>
          <p:cNvSpPr/>
          <p:nvPr/>
        </p:nvSpPr>
        <p:spPr>
          <a:xfrm rot="14175917" flipH="1">
            <a:off x="4855619" y="69926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flip="none" rotWithShape="1">
            <a:gsLst>
              <a:gs pos="75000">
                <a:srgbClr val="008080"/>
              </a:gs>
              <a:gs pos="35000">
                <a:srgbClr val="FF6600"/>
              </a:gs>
              <a:gs pos="14000">
                <a:srgbClr val="FEED5A"/>
              </a:gs>
              <a:gs pos="100000">
                <a:schemeClr val="bg1"/>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5"/>
          <p:cNvSpPr/>
          <p:nvPr/>
        </p:nvSpPr>
        <p:spPr>
          <a:xfrm rot="18301193">
            <a:off x="6476754" y="3175782"/>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5"/>
          <p:cNvSpPr/>
          <p:nvPr/>
        </p:nvSpPr>
        <p:spPr>
          <a:xfrm rot="14175917" flipH="1">
            <a:off x="5647614" y="666080"/>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5"/>
          <p:cNvSpPr/>
          <p:nvPr/>
        </p:nvSpPr>
        <p:spPr>
          <a:xfrm rot="14175917" flipH="1">
            <a:off x="6486998" y="69926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5"/>
          <p:cNvSpPr/>
          <p:nvPr/>
        </p:nvSpPr>
        <p:spPr>
          <a:xfrm rot="7424083">
            <a:off x="1998316" y="722943"/>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8" name="Forma libre 5"/>
          <p:cNvSpPr/>
          <p:nvPr/>
        </p:nvSpPr>
        <p:spPr>
          <a:xfrm rot="7424083">
            <a:off x="1146548" y="666078"/>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9" name="Forma libre 5"/>
          <p:cNvSpPr/>
          <p:nvPr/>
        </p:nvSpPr>
        <p:spPr>
          <a:xfrm rot="7424083">
            <a:off x="264417" y="733425"/>
            <a:ext cx="2363169" cy="3026318"/>
          </a:xfrm>
          <a:custGeom>
            <a:avLst/>
            <a:gdLst>
              <a:gd name="connsiteX0" fmla="*/ 3009244 w 5965853"/>
              <a:gd name="connsiteY0" fmla="*/ 492307 h 10126874"/>
              <a:gd name="connsiteX1" fmla="*/ 3008706 w 5965853"/>
              <a:gd name="connsiteY1" fmla="*/ 214435 h 10126874"/>
              <a:gd name="connsiteX2" fmla="*/ 2999926 w 5965853"/>
              <a:gd name="connsiteY2" fmla="*/ 171777 h 10126874"/>
              <a:gd name="connsiteX3" fmla="*/ 3004042 w 5965853"/>
              <a:gd name="connsiteY3" fmla="*/ 202401 h 10126874"/>
              <a:gd name="connsiteX4" fmla="*/ 2911655 w 5965853"/>
              <a:gd name="connsiteY4" fmla="*/ 503642 h 10126874"/>
              <a:gd name="connsiteX5" fmla="*/ 2660693 w 5965853"/>
              <a:gd name="connsiteY5" fmla="*/ 373685 h 10126874"/>
              <a:gd name="connsiteX6" fmla="*/ 2652145 w 5965853"/>
              <a:gd name="connsiteY6" fmla="*/ 362984 h 10126874"/>
              <a:gd name="connsiteX7" fmla="*/ 2652793 w 5965853"/>
              <a:gd name="connsiteY7" fmla="*/ 369598 h 10126874"/>
              <a:gd name="connsiteX8" fmla="*/ 2620981 w 5965853"/>
              <a:gd name="connsiteY8" fmla="*/ 344428 h 10126874"/>
              <a:gd name="connsiteX9" fmla="*/ 2434992 w 5965853"/>
              <a:gd name="connsiteY9" fmla="*/ 299366 h 10126874"/>
              <a:gd name="connsiteX10" fmla="*/ 2332955 w 5965853"/>
              <a:gd name="connsiteY10" fmla="*/ 724596 h 10126874"/>
              <a:gd name="connsiteX11" fmla="*/ 2341735 w 5965853"/>
              <a:gd name="connsiteY11" fmla="*/ 767254 h 10126874"/>
              <a:gd name="connsiteX12" fmla="*/ 2337619 w 5965853"/>
              <a:gd name="connsiteY12" fmla="*/ 736631 h 10126874"/>
              <a:gd name="connsiteX13" fmla="*/ 2430006 w 5965853"/>
              <a:gd name="connsiteY13" fmla="*/ 435389 h 10126874"/>
              <a:gd name="connsiteX14" fmla="*/ 2680969 w 5965853"/>
              <a:gd name="connsiteY14" fmla="*/ 565346 h 10126874"/>
              <a:gd name="connsiteX15" fmla="*/ 2689516 w 5965853"/>
              <a:gd name="connsiteY15" fmla="*/ 576047 h 10126874"/>
              <a:gd name="connsiteX16" fmla="*/ 2688869 w 5965853"/>
              <a:gd name="connsiteY16" fmla="*/ 569434 h 10126874"/>
              <a:gd name="connsiteX17" fmla="*/ 2720681 w 5965853"/>
              <a:gd name="connsiteY17" fmla="*/ 594603 h 10126874"/>
              <a:gd name="connsiteX18" fmla="*/ 2906669 w 5965853"/>
              <a:gd name="connsiteY18" fmla="*/ 639666 h 10126874"/>
              <a:gd name="connsiteX19" fmla="*/ 3009244 w 5965853"/>
              <a:gd name="connsiteY19" fmla="*/ 492307 h 10126874"/>
              <a:gd name="connsiteX20" fmla="*/ 4495834 w 5965853"/>
              <a:gd name="connsiteY20" fmla="*/ 1149549 h 10126874"/>
              <a:gd name="connsiteX21" fmla="*/ 4469810 w 5965853"/>
              <a:gd name="connsiteY21" fmla="*/ 1180805 h 10126874"/>
              <a:gd name="connsiteX22" fmla="*/ 4108582 w 5965853"/>
              <a:gd name="connsiteY22" fmla="*/ 1362496 h 10126874"/>
              <a:gd name="connsiteX23" fmla="*/ 4034108 w 5965853"/>
              <a:gd name="connsiteY23" fmla="*/ 1008835 h 10126874"/>
              <a:gd name="connsiteX24" fmla="*/ 4037572 w 5965853"/>
              <a:gd name="connsiteY24" fmla="*/ 991183 h 10126874"/>
              <a:gd name="connsiteX25" fmla="*/ 4031761 w 5965853"/>
              <a:gd name="connsiteY25" fmla="*/ 997705 h 10126874"/>
              <a:gd name="connsiteX26" fmla="*/ 4030636 w 5965853"/>
              <a:gd name="connsiteY26" fmla="*/ 945105 h 10126874"/>
              <a:gd name="connsiteX27" fmla="*/ 3926437 w 5965853"/>
              <a:gd name="connsiteY27" fmla="*/ 728794 h 10126874"/>
              <a:gd name="connsiteX28" fmla="*/ 3439002 w 5965853"/>
              <a:gd name="connsiteY28" fmla="*/ 1012127 h 10126874"/>
              <a:gd name="connsiteX29" fmla="*/ 3405163 w 5965853"/>
              <a:gd name="connsiteY29" fmla="*/ 1058550 h 10126874"/>
              <a:gd name="connsiteX30" fmla="*/ 3431188 w 5965853"/>
              <a:gd name="connsiteY30" fmla="*/ 1027294 h 10126874"/>
              <a:gd name="connsiteX31" fmla="*/ 3792415 w 5965853"/>
              <a:gd name="connsiteY31" fmla="*/ 845603 h 10126874"/>
              <a:gd name="connsiteX32" fmla="*/ 3866889 w 5965853"/>
              <a:gd name="connsiteY32" fmla="*/ 1199264 h 10126874"/>
              <a:gd name="connsiteX33" fmla="*/ 3863425 w 5965853"/>
              <a:gd name="connsiteY33" fmla="*/ 1216916 h 10126874"/>
              <a:gd name="connsiteX34" fmla="*/ 3869237 w 5965853"/>
              <a:gd name="connsiteY34" fmla="*/ 1210395 h 10126874"/>
              <a:gd name="connsiteX35" fmla="*/ 3870361 w 5965853"/>
              <a:gd name="connsiteY35" fmla="*/ 1262994 h 10126874"/>
              <a:gd name="connsiteX36" fmla="*/ 3974560 w 5965853"/>
              <a:gd name="connsiteY36" fmla="*/ 1479305 h 10126874"/>
              <a:gd name="connsiteX37" fmla="*/ 4461996 w 5965853"/>
              <a:gd name="connsiteY37" fmla="*/ 1195972 h 10126874"/>
              <a:gd name="connsiteX38" fmla="*/ 5576898 w 5965853"/>
              <a:gd name="connsiteY38" fmla="*/ 2822662 h 10126874"/>
              <a:gd name="connsiteX39" fmla="*/ 5533361 w 5965853"/>
              <a:gd name="connsiteY39" fmla="*/ 2843645 h 10126874"/>
              <a:gd name="connsiteX40" fmla="*/ 5040459 w 5965853"/>
              <a:gd name="connsiteY40" fmla="*/ 2852377 h 10126874"/>
              <a:gd name="connsiteX41" fmla="*/ 5111648 w 5965853"/>
              <a:gd name="connsiteY41" fmla="*/ 2415961 h 10126874"/>
              <a:gd name="connsiteX42" fmla="*/ 5123404 w 5965853"/>
              <a:gd name="connsiteY42" fmla="*/ 2398051 h 10126874"/>
              <a:gd name="connsiteX43" fmla="*/ 5113883 w 5965853"/>
              <a:gd name="connsiteY43" fmla="*/ 2402223 h 10126874"/>
              <a:gd name="connsiteX44" fmla="*/ 5135839 w 5965853"/>
              <a:gd name="connsiteY44" fmla="*/ 2342684 h 10126874"/>
              <a:gd name="connsiteX45" fmla="*/ 5112388 w 5965853"/>
              <a:gd name="connsiteY45" fmla="*/ 2044123 h 10126874"/>
              <a:gd name="connsiteX46" fmla="*/ 4430413 w 5965853"/>
              <a:gd name="connsiteY46" fmla="*/ 2098663 h 10126874"/>
              <a:gd name="connsiteX47" fmla="*/ 4371248 w 5965853"/>
              <a:gd name="connsiteY47" fmla="*/ 2132425 h 10126874"/>
              <a:gd name="connsiteX48" fmla="*/ 4414784 w 5965853"/>
              <a:gd name="connsiteY48" fmla="*/ 2111441 h 10126874"/>
              <a:gd name="connsiteX49" fmla="*/ 4907686 w 5965853"/>
              <a:gd name="connsiteY49" fmla="*/ 2102709 h 10126874"/>
              <a:gd name="connsiteX50" fmla="*/ 4836497 w 5965853"/>
              <a:gd name="connsiteY50" fmla="*/ 2539127 h 10126874"/>
              <a:gd name="connsiteX51" fmla="*/ 4824742 w 5965853"/>
              <a:gd name="connsiteY51" fmla="*/ 2557035 h 10126874"/>
              <a:gd name="connsiteX52" fmla="*/ 4834262 w 5965853"/>
              <a:gd name="connsiteY52" fmla="*/ 2552864 h 10126874"/>
              <a:gd name="connsiteX53" fmla="*/ 4812306 w 5965853"/>
              <a:gd name="connsiteY53" fmla="*/ 2612403 h 10126874"/>
              <a:gd name="connsiteX54" fmla="*/ 4835758 w 5965853"/>
              <a:gd name="connsiteY54" fmla="*/ 2910963 h 10126874"/>
              <a:gd name="connsiteX55" fmla="*/ 5517733 w 5965853"/>
              <a:gd name="connsiteY55" fmla="*/ 2856423 h 10126874"/>
              <a:gd name="connsiteX56" fmla="*/ 5800126 w 5965853"/>
              <a:gd name="connsiteY56" fmla="*/ 4732336 h 10126874"/>
              <a:gd name="connsiteX57" fmla="*/ 5752033 w 5965853"/>
              <a:gd name="connsiteY57" fmla="*/ 4737116 h 10126874"/>
              <a:gd name="connsiteX58" fmla="*/ 5286031 w 5965853"/>
              <a:gd name="connsiteY58" fmla="*/ 4576273 h 10126874"/>
              <a:gd name="connsiteX59" fmla="*/ 5502576 w 5965853"/>
              <a:gd name="connsiteY59" fmla="*/ 4190740 h 10126874"/>
              <a:gd name="connsiteX60" fmla="*/ 5519761 w 5965853"/>
              <a:gd name="connsiteY60" fmla="*/ 4177949 h 10126874"/>
              <a:gd name="connsiteX61" fmla="*/ 5509387 w 5965853"/>
              <a:gd name="connsiteY61" fmla="*/ 4178603 h 10126874"/>
              <a:gd name="connsiteX62" fmla="*/ 5550431 w 5965853"/>
              <a:gd name="connsiteY62" fmla="*/ 4130205 h 10126874"/>
              <a:gd name="connsiteX63" fmla="*/ 5630796 w 5965853"/>
              <a:gd name="connsiteY63" fmla="*/ 3841709 h 10126874"/>
              <a:gd name="connsiteX64" fmla="*/ 4971477 w 5965853"/>
              <a:gd name="connsiteY64" fmla="*/ 3659051 h 10126874"/>
              <a:gd name="connsiteX65" fmla="*/ 4904322 w 5965853"/>
              <a:gd name="connsiteY65" fmla="*/ 3670474 h 10126874"/>
              <a:gd name="connsiteX66" fmla="*/ 4952415 w 5965853"/>
              <a:gd name="connsiteY66" fmla="*/ 3665694 h 10126874"/>
              <a:gd name="connsiteX67" fmla="*/ 5418417 w 5965853"/>
              <a:gd name="connsiteY67" fmla="*/ 3826538 h 10126874"/>
              <a:gd name="connsiteX68" fmla="*/ 5201872 w 5965853"/>
              <a:gd name="connsiteY68" fmla="*/ 4212071 h 10126874"/>
              <a:gd name="connsiteX69" fmla="*/ 5184687 w 5965853"/>
              <a:gd name="connsiteY69" fmla="*/ 4224862 h 10126874"/>
              <a:gd name="connsiteX70" fmla="*/ 5195061 w 5965853"/>
              <a:gd name="connsiteY70" fmla="*/ 4224209 h 10126874"/>
              <a:gd name="connsiteX71" fmla="*/ 5154017 w 5965853"/>
              <a:gd name="connsiteY71" fmla="*/ 4272607 h 10126874"/>
              <a:gd name="connsiteX72" fmla="*/ 5073652 w 5965853"/>
              <a:gd name="connsiteY72" fmla="*/ 4561101 h 10126874"/>
              <a:gd name="connsiteX73" fmla="*/ 5732971 w 5965853"/>
              <a:gd name="connsiteY73" fmla="*/ 4743759 h 10126874"/>
              <a:gd name="connsiteX74" fmla="*/ 5456782 w 5965853"/>
              <a:gd name="connsiteY74" fmla="*/ 7187183 h 10126874"/>
              <a:gd name="connsiteX75" fmla="*/ 5108719 w 5965853"/>
              <a:gd name="connsiteY75" fmla="*/ 6922449 h 10126874"/>
              <a:gd name="connsiteX76" fmla="*/ 5066139 w 5965853"/>
              <a:gd name="connsiteY76" fmla="*/ 6913295 h 10126874"/>
              <a:gd name="connsiteX77" fmla="*/ 5095825 w 5965853"/>
              <a:gd name="connsiteY77" fmla="*/ 6921867 h 10126874"/>
              <a:gd name="connsiteX78" fmla="*/ 5334300 w 5965853"/>
              <a:gd name="connsiteY78" fmla="*/ 7127808 h 10126874"/>
              <a:gd name="connsiteX79" fmla="*/ 5114235 w 5965853"/>
              <a:gd name="connsiteY79" fmla="*/ 7305128 h 10126874"/>
              <a:gd name="connsiteX80" fmla="*/ 5100997 w 5965853"/>
              <a:gd name="connsiteY80" fmla="*/ 7308639 h 10126874"/>
              <a:gd name="connsiteX81" fmla="*/ 5107310 w 5965853"/>
              <a:gd name="connsiteY81" fmla="*/ 7310712 h 10126874"/>
              <a:gd name="connsiteX82" fmla="*/ 5071456 w 5965853"/>
              <a:gd name="connsiteY82" fmla="*/ 7329684 h 10126874"/>
              <a:gd name="connsiteX83" fmla="*/ 4955269 w 5965853"/>
              <a:gd name="connsiteY83" fmla="*/ 7481746 h 10126874"/>
              <a:gd name="connsiteX84" fmla="*/ 5303333 w 5965853"/>
              <a:gd name="connsiteY84" fmla="*/ 7746481 h 10126874"/>
              <a:gd name="connsiteX85" fmla="*/ 5345912 w 5965853"/>
              <a:gd name="connsiteY85" fmla="*/ 7755635 h 10126874"/>
              <a:gd name="connsiteX86" fmla="*/ 5316226 w 5965853"/>
              <a:gd name="connsiteY86" fmla="*/ 7747062 h 10126874"/>
              <a:gd name="connsiteX87" fmla="*/ 5077751 w 5965853"/>
              <a:gd name="connsiteY87" fmla="*/ 7541121 h 10126874"/>
              <a:gd name="connsiteX88" fmla="*/ 5297817 w 5965853"/>
              <a:gd name="connsiteY88" fmla="*/ 7363802 h 10126874"/>
              <a:gd name="connsiteX89" fmla="*/ 5311055 w 5965853"/>
              <a:gd name="connsiteY89" fmla="*/ 7360291 h 10126874"/>
              <a:gd name="connsiteX90" fmla="*/ 5304741 w 5965853"/>
              <a:gd name="connsiteY90" fmla="*/ 7358218 h 10126874"/>
              <a:gd name="connsiteX91" fmla="*/ 5340596 w 5965853"/>
              <a:gd name="connsiteY91" fmla="*/ 7339245 h 10126874"/>
              <a:gd name="connsiteX92" fmla="*/ 5456782 w 5965853"/>
              <a:gd name="connsiteY92" fmla="*/ 7187183 h 10126874"/>
              <a:gd name="connsiteX93" fmla="*/ 5787218 w 5965853"/>
              <a:gd name="connsiteY93" fmla="*/ 6243594 h 10126874"/>
              <a:gd name="connsiteX94" fmla="*/ 5748045 w 5965853"/>
              <a:gd name="connsiteY94" fmla="*/ 6246172 h 10126874"/>
              <a:gd name="connsiteX95" fmla="*/ 5378546 w 5965853"/>
              <a:gd name="connsiteY95" fmla="*/ 6110448 h 10126874"/>
              <a:gd name="connsiteX96" fmla="*/ 5572625 w 5965853"/>
              <a:gd name="connsiteY96" fmla="*/ 5816470 h 10126874"/>
              <a:gd name="connsiteX97" fmla="*/ 5587161 w 5965853"/>
              <a:gd name="connsiteY97" fmla="*/ 5806952 h 10126874"/>
              <a:gd name="connsiteX98" fmla="*/ 5578730 w 5965853"/>
              <a:gd name="connsiteY98" fmla="*/ 5807215 h 10126874"/>
              <a:gd name="connsiteX99" fmla="*/ 5614316 w 5965853"/>
              <a:gd name="connsiteY99" fmla="*/ 5770636 h 10126874"/>
              <a:gd name="connsiteX100" fmla="*/ 5693413 w 5965853"/>
              <a:gd name="connsiteY100" fmla="*/ 5548732 h 10126874"/>
              <a:gd name="connsiteX101" fmla="*/ 5168447 w 5965853"/>
              <a:gd name="connsiteY101" fmla="*/ 5391542 h 10126874"/>
              <a:gd name="connsiteX102" fmla="*/ 5113517 w 5965853"/>
              <a:gd name="connsiteY102" fmla="*/ 5398825 h 10126874"/>
              <a:gd name="connsiteX103" fmla="*/ 5152689 w 5965853"/>
              <a:gd name="connsiteY103" fmla="*/ 5396248 h 10126874"/>
              <a:gd name="connsiteX104" fmla="*/ 5522188 w 5965853"/>
              <a:gd name="connsiteY104" fmla="*/ 5531971 h 10126874"/>
              <a:gd name="connsiteX105" fmla="*/ 5328110 w 5965853"/>
              <a:gd name="connsiteY105" fmla="*/ 5825949 h 10126874"/>
              <a:gd name="connsiteX106" fmla="*/ 5313574 w 5965853"/>
              <a:gd name="connsiteY106" fmla="*/ 5835467 h 10126874"/>
              <a:gd name="connsiteX107" fmla="*/ 5322005 w 5965853"/>
              <a:gd name="connsiteY107" fmla="*/ 5835204 h 10126874"/>
              <a:gd name="connsiteX108" fmla="*/ 5286419 w 5965853"/>
              <a:gd name="connsiteY108" fmla="*/ 5871783 h 10126874"/>
              <a:gd name="connsiteX109" fmla="*/ 5207322 w 5965853"/>
              <a:gd name="connsiteY109" fmla="*/ 6093687 h 10126874"/>
              <a:gd name="connsiteX110" fmla="*/ 5732287 w 5965853"/>
              <a:gd name="connsiteY110" fmla="*/ 6250877 h 10126874"/>
              <a:gd name="connsiteX111" fmla="*/ 5868169 w 5965853"/>
              <a:gd name="connsiteY111" fmla="*/ 6328869 h 10126874"/>
              <a:gd name="connsiteX112" fmla="*/ 2863077 w 5965853"/>
              <a:gd name="connsiteY112" fmla="*/ 10126874 h 10126874"/>
              <a:gd name="connsiteX113" fmla="*/ 2664783 w 5965853"/>
              <a:gd name="connsiteY113" fmla="*/ 10110532 h 10126874"/>
              <a:gd name="connsiteX114" fmla="*/ 2796853 w 5965853"/>
              <a:gd name="connsiteY114" fmla="*/ 10075837 h 10126874"/>
              <a:gd name="connsiteX115" fmla="*/ 4928249 w 5965853"/>
              <a:gd name="connsiteY115" fmla="*/ 5574331 h 10126874"/>
              <a:gd name="connsiteX116" fmla="*/ 2258883 w 5965853"/>
              <a:gd name="connsiteY116" fmla="*/ 979474 h 10126874"/>
              <a:gd name="connsiteX117" fmla="*/ 81999 w 5965853"/>
              <a:gd name="connsiteY117" fmla="*/ 2914430 h 10126874"/>
              <a:gd name="connsiteX118" fmla="*/ 0 w 5965853"/>
              <a:gd name="connsiteY118" fmla="*/ 3150025 h 10126874"/>
              <a:gd name="connsiteX119" fmla="*/ 82810 w 5965853"/>
              <a:gd name="connsiteY119" fmla="*/ 2813072 h 10126874"/>
              <a:gd name="connsiteX120" fmla="*/ 2863078 w 5965853"/>
              <a:gd name="connsiteY120" fmla="*/ 0 h 10126874"/>
              <a:gd name="connsiteX121" fmla="*/ 5965853 w 5965853"/>
              <a:gd name="connsiteY121" fmla="*/ 5063437 h 10126874"/>
              <a:gd name="connsiteX122" fmla="*/ 5868169 w 5965853"/>
              <a:gd name="connsiteY122" fmla="*/ 6328869 h 1012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5965853" h="10126874">
                <a:moveTo>
                  <a:pt x="3009244" y="492307"/>
                </a:moveTo>
                <a:cubicBezTo>
                  <a:pt x="3026374" y="417826"/>
                  <a:pt x="3026318" y="321593"/>
                  <a:pt x="3008706" y="214435"/>
                </a:cubicBezTo>
                <a:lnTo>
                  <a:pt x="2999926" y="171777"/>
                </a:lnTo>
                <a:lnTo>
                  <a:pt x="3004042" y="202401"/>
                </a:lnTo>
                <a:cubicBezTo>
                  <a:pt x="3018106" y="357136"/>
                  <a:pt x="2987063" y="473925"/>
                  <a:pt x="2911655" y="503642"/>
                </a:cubicBezTo>
                <a:cubicBezTo>
                  <a:pt x="2842048" y="531073"/>
                  <a:pt x="2749466" y="478470"/>
                  <a:pt x="2660693" y="373685"/>
                </a:cubicBezTo>
                <a:lnTo>
                  <a:pt x="2652145" y="362984"/>
                </a:lnTo>
                <a:lnTo>
                  <a:pt x="2652793" y="369598"/>
                </a:lnTo>
                <a:lnTo>
                  <a:pt x="2620981" y="344428"/>
                </a:lnTo>
                <a:cubicBezTo>
                  <a:pt x="2553925" y="296129"/>
                  <a:pt x="2488932" y="278109"/>
                  <a:pt x="2434992" y="299366"/>
                </a:cubicBezTo>
                <a:cubicBezTo>
                  <a:pt x="2332733" y="339665"/>
                  <a:pt x="2297732" y="510281"/>
                  <a:pt x="2332955" y="724596"/>
                </a:cubicBezTo>
                <a:lnTo>
                  <a:pt x="2341735" y="767254"/>
                </a:lnTo>
                <a:lnTo>
                  <a:pt x="2337619" y="736631"/>
                </a:lnTo>
                <a:cubicBezTo>
                  <a:pt x="2323556" y="581895"/>
                  <a:pt x="2354598" y="465106"/>
                  <a:pt x="2430006" y="435389"/>
                </a:cubicBezTo>
                <a:cubicBezTo>
                  <a:pt x="2499613" y="407958"/>
                  <a:pt x="2592196" y="460561"/>
                  <a:pt x="2680969" y="565346"/>
                </a:cubicBezTo>
                <a:lnTo>
                  <a:pt x="2689516" y="576047"/>
                </a:lnTo>
                <a:lnTo>
                  <a:pt x="2688869" y="569434"/>
                </a:lnTo>
                <a:lnTo>
                  <a:pt x="2720681" y="594603"/>
                </a:lnTo>
                <a:cubicBezTo>
                  <a:pt x="2787737" y="642902"/>
                  <a:pt x="2852729" y="660922"/>
                  <a:pt x="2906669" y="639666"/>
                </a:cubicBezTo>
                <a:cubicBezTo>
                  <a:pt x="2957799" y="619516"/>
                  <a:pt x="2992114" y="566787"/>
                  <a:pt x="3009244" y="492307"/>
                </a:cubicBezTo>
                <a:close/>
                <a:moveTo>
                  <a:pt x="4495834" y="1149549"/>
                </a:moveTo>
                <a:lnTo>
                  <a:pt x="4469810" y="1180805"/>
                </a:lnTo>
                <a:cubicBezTo>
                  <a:pt x="4332981" y="1332364"/>
                  <a:pt x="4196718" y="1407324"/>
                  <a:pt x="4108582" y="1362496"/>
                </a:cubicBezTo>
                <a:cubicBezTo>
                  <a:pt x="4027227" y="1321116"/>
                  <a:pt x="4004210" y="1186483"/>
                  <a:pt x="4034108" y="1008835"/>
                </a:cubicBezTo>
                <a:lnTo>
                  <a:pt x="4037572" y="991183"/>
                </a:lnTo>
                <a:lnTo>
                  <a:pt x="4031761" y="997705"/>
                </a:lnTo>
                <a:lnTo>
                  <a:pt x="4030636" y="945105"/>
                </a:lnTo>
                <a:cubicBezTo>
                  <a:pt x="4023718" y="838479"/>
                  <a:pt x="3989480" y="760860"/>
                  <a:pt x="3926437" y="728794"/>
                </a:cubicBezTo>
                <a:cubicBezTo>
                  <a:pt x="3806918" y="668003"/>
                  <a:pt x="3616047" y="787308"/>
                  <a:pt x="3439002" y="1012127"/>
                </a:cubicBezTo>
                <a:lnTo>
                  <a:pt x="3405163" y="1058550"/>
                </a:lnTo>
                <a:lnTo>
                  <a:pt x="3431188" y="1027294"/>
                </a:lnTo>
                <a:cubicBezTo>
                  <a:pt x="3568017" y="875735"/>
                  <a:pt x="3704280" y="800775"/>
                  <a:pt x="3792415" y="845603"/>
                </a:cubicBezTo>
                <a:cubicBezTo>
                  <a:pt x="3873770" y="886983"/>
                  <a:pt x="3896788" y="1021616"/>
                  <a:pt x="3866889" y="1199264"/>
                </a:cubicBezTo>
                <a:lnTo>
                  <a:pt x="3863425" y="1216916"/>
                </a:lnTo>
                <a:lnTo>
                  <a:pt x="3869237" y="1210395"/>
                </a:lnTo>
                <a:lnTo>
                  <a:pt x="3870361" y="1262994"/>
                </a:lnTo>
                <a:cubicBezTo>
                  <a:pt x="3877279" y="1369620"/>
                  <a:pt x="3911517" y="1447239"/>
                  <a:pt x="3974560" y="1479305"/>
                </a:cubicBezTo>
                <a:cubicBezTo>
                  <a:pt x="4094079" y="1540096"/>
                  <a:pt x="4284950" y="1420791"/>
                  <a:pt x="4461996" y="1195972"/>
                </a:cubicBezTo>
                <a:close/>
                <a:moveTo>
                  <a:pt x="5576898" y="2822662"/>
                </a:moveTo>
                <a:lnTo>
                  <a:pt x="5533361" y="2843645"/>
                </a:lnTo>
                <a:cubicBezTo>
                  <a:pt x="5310099" y="2939652"/>
                  <a:pt x="5121328" y="2950141"/>
                  <a:pt x="5040459" y="2852377"/>
                </a:cubicBezTo>
                <a:cubicBezTo>
                  <a:pt x="4965811" y="2762134"/>
                  <a:pt x="4999004" y="2598874"/>
                  <a:pt x="5111648" y="2415961"/>
                </a:cubicBezTo>
                <a:lnTo>
                  <a:pt x="5123404" y="2398051"/>
                </a:lnTo>
                <a:lnTo>
                  <a:pt x="5113883" y="2402223"/>
                </a:lnTo>
                <a:lnTo>
                  <a:pt x="5135839" y="2342684"/>
                </a:lnTo>
                <a:cubicBezTo>
                  <a:pt x="5175048" y="2219487"/>
                  <a:pt x="5170233" y="2114053"/>
                  <a:pt x="5112388" y="2044123"/>
                </a:cubicBezTo>
                <a:cubicBezTo>
                  <a:pt x="5002722" y="1911546"/>
                  <a:pt x="4731981" y="1942266"/>
                  <a:pt x="4430413" y="2098663"/>
                </a:cubicBezTo>
                <a:lnTo>
                  <a:pt x="4371248" y="2132425"/>
                </a:lnTo>
                <a:lnTo>
                  <a:pt x="4414784" y="2111441"/>
                </a:lnTo>
                <a:cubicBezTo>
                  <a:pt x="4638046" y="2015435"/>
                  <a:pt x="4826818" y="2004945"/>
                  <a:pt x="4907686" y="2102709"/>
                </a:cubicBezTo>
                <a:cubicBezTo>
                  <a:pt x="4982334" y="2192953"/>
                  <a:pt x="4949141" y="2356213"/>
                  <a:pt x="4836497" y="2539127"/>
                </a:cubicBezTo>
                <a:lnTo>
                  <a:pt x="4824742" y="2557035"/>
                </a:lnTo>
                <a:lnTo>
                  <a:pt x="4834262" y="2552864"/>
                </a:lnTo>
                <a:lnTo>
                  <a:pt x="4812306" y="2612403"/>
                </a:lnTo>
                <a:cubicBezTo>
                  <a:pt x="4773097" y="2735599"/>
                  <a:pt x="4777912" y="2841032"/>
                  <a:pt x="4835758" y="2910963"/>
                </a:cubicBezTo>
                <a:cubicBezTo>
                  <a:pt x="4945423" y="3043540"/>
                  <a:pt x="5216165" y="3012820"/>
                  <a:pt x="5517733" y="2856423"/>
                </a:cubicBezTo>
                <a:close/>
                <a:moveTo>
                  <a:pt x="5800126" y="4732336"/>
                </a:moveTo>
                <a:lnTo>
                  <a:pt x="5752033" y="4737116"/>
                </a:lnTo>
                <a:cubicBezTo>
                  <a:pt x="5509386" y="4750730"/>
                  <a:pt x="5328466" y="4695842"/>
                  <a:pt x="5286031" y="4576273"/>
                </a:cubicBezTo>
                <a:cubicBezTo>
                  <a:pt x="5246860" y="4465901"/>
                  <a:pt x="5334032" y="4323928"/>
                  <a:pt x="5502576" y="4190740"/>
                </a:cubicBezTo>
                <a:lnTo>
                  <a:pt x="5519761" y="4177949"/>
                </a:lnTo>
                <a:lnTo>
                  <a:pt x="5509387" y="4178603"/>
                </a:lnTo>
                <a:lnTo>
                  <a:pt x="5550431" y="4130205"/>
                </a:lnTo>
                <a:cubicBezTo>
                  <a:pt x="5629513" y="4027927"/>
                  <a:pt x="5661150" y="3927237"/>
                  <a:pt x="5630796" y="3841709"/>
                </a:cubicBezTo>
                <a:cubicBezTo>
                  <a:pt x="5573251" y="3679562"/>
                  <a:pt x="5308393" y="3615566"/>
                  <a:pt x="4971477" y="3659051"/>
                </a:cubicBezTo>
                <a:lnTo>
                  <a:pt x="4904322" y="3670474"/>
                </a:lnTo>
                <a:lnTo>
                  <a:pt x="4952415" y="3665694"/>
                </a:lnTo>
                <a:cubicBezTo>
                  <a:pt x="5195062" y="3652081"/>
                  <a:pt x="5375982" y="3706969"/>
                  <a:pt x="5418417" y="3826538"/>
                </a:cubicBezTo>
                <a:cubicBezTo>
                  <a:pt x="5457588" y="3936909"/>
                  <a:pt x="5370416" y="4078884"/>
                  <a:pt x="5201872" y="4212071"/>
                </a:cubicBezTo>
                <a:lnTo>
                  <a:pt x="5184687" y="4224862"/>
                </a:lnTo>
                <a:lnTo>
                  <a:pt x="5195061" y="4224209"/>
                </a:lnTo>
                <a:lnTo>
                  <a:pt x="5154017" y="4272607"/>
                </a:lnTo>
                <a:cubicBezTo>
                  <a:pt x="5074935" y="4374883"/>
                  <a:pt x="5043298" y="4475573"/>
                  <a:pt x="5073652" y="4561101"/>
                </a:cubicBezTo>
                <a:cubicBezTo>
                  <a:pt x="5131197" y="4723248"/>
                  <a:pt x="5396055" y="4787245"/>
                  <a:pt x="5732971" y="4743759"/>
                </a:cubicBezTo>
                <a:close/>
                <a:moveTo>
                  <a:pt x="5456782" y="7187183"/>
                </a:moveTo>
                <a:cubicBezTo>
                  <a:pt x="5461106" y="7077354"/>
                  <a:pt x="5319058" y="6976570"/>
                  <a:pt x="5108719" y="6922449"/>
                </a:cubicBezTo>
                <a:lnTo>
                  <a:pt x="5066139" y="6913295"/>
                </a:lnTo>
                <a:lnTo>
                  <a:pt x="5095825" y="6921867"/>
                </a:lnTo>
                <a:cubicBezTo>
                  <a:pt x="5243109" y="6971348"/>
                  <a:pt x="5337488" y="7046819"/>
                  <a:pt x="5334300" y="7127808"/>
                </a:cubicBezTo>
                <a:cubicBezTo>
                  <a:pt x="5331357" y="7202568"/>
                  <a:pt x="5245907" y="7266105"/>
                  <a:pt x="5114235" y="7305128"/>
                </a:cubicBezTo>
                <a:lnTo>
                  <a:pt x="5100997" y="7308639"/>
                </a:lnTo>
                <a:lnTo>
                  <a:pt x="5107310" y="7310712"/>
                </a:lnTo>
                <a:lnTo>
                  <a:pt x="5071456" y="7329684"/>
                </a:lnTo>
                <a:cubicBezTo>
                  <a:pt x="5000231" y="7371593"/>
                  <a:pt x="4957550" y="7423814"/>
                  <a:pt x="4955269" y="7481746"/>
                </a:cubicBezTo>
                <a:cubicBezTo>
                  <a:pt x="4950946" y="7591575"/>
                  <a:pt x="5092994" y="7692359"/>
                  <a:pt x="5303333" y="7746481"/>
                </a:cubicBezTo>
                <a:lnTo>
                  <a:pt x="5345912" y="7755635"/>
                </a:lnTo>
                <a:lnTo>
                  <a:pt x="5316226" y="7747062"/>
                </a:lnTo>
                <a:cubicBezTo>
                  <a:pt x="5168942" y="7697582"/>
                  <a:pt x="5074563" y="7622111"/>
                  <a:pt x="5077751" y="7541121"/>
                </a:cubicBezTo>
                <a:cubicBezTo>
                  <a:pt x="5080694" y="7466362"/>
                  <a:pt x="5166144" y="7402825"/>
                  <a:pt x="5297817" y="7363802"/>
                </a:cubicBezTo>
                <a:lnTo>
                  <a:pt x="5311055" y="7360291"/>
                </a:lnTo>
                <a:lnTo>
                  <a:pt x="5304741" y="7358218"/>
                </a:lnTo>
                <a:lnTo>
                  <a:pt x="5340596" y="7339245"/>
                </a:lnTo>
                <a:cubicBezTo>
                  <a:pt x="5411820" y="7297337"/>
                  <a:pt x="5454502" y="7245115"/>
                  <a:pt x="5456782" y="7187183"/>
                </a:cubicBezTo>
                <a:close/>
                <a:moveTo>
                  <a:pt x="5787218" y="6243594"/>
                </a:moveTo>
                <a:lnTo>
                  <a:pt x="5748045" y="6246172"/>
                </a:lnTo>
                <a:cubicBezTo>
                  <a:pt x="5550913" y="6251029"/>
                  <a:pt x="5407092" y="6204198"/>
                  <a:pt x="5378546" y="6110448"/>
                </a:cubicBezTo>
                <a:cubicBezTo>
                  <a:pt x="5352196" y="6023910"/>
                  <a:pt x="5429680" y="5915825"/>
                  <a:pt x="5572625" y="5816470"/>
                </a:cubicBezTo>
                <a:lnTo>
                  <a:pt x="5587161" y="5806952"/>
                </a:lnTo>
                <a:lnTo>
                  <a:pt x="5578730" y="5807215"/>
                </a:lnTo>
                <a:lnTo>
                  <a:pt x="5614316" y="5770636"/>
                </a:lnTo>
                <a:cubicBezTo>
                  <a:pt x="5683320" y="5693156"/>
                  <a:pt x="5713832" y="5615792"/>
                  <a:pt x="5693413" y="5548732"/>
                </a:cubicBezTo>
                <a:cubicBezTo>
                  <a:pt x="5654702" y="5421598"/>
                  <a:pt x="5443360" y="5365729"/>
                  <a:pt x="5168447" y="5391542"/>
                </a:cubicBezTo>
                <a:lnTo>
                  <a:pt x="5113517" y="5398825"/>
                </a:lnTo>
                <a:lnTo>
                  <a:pt x="5152689" y="5396248"/>
                </a:lnTo>
                <a:cubicBezTo>
                  <a:pt x="5349822" y="5391390"/>
                  <a:pt x="5493643" y="5438221"/>
                  <a:pt x="5522188" y="5531971"/>
                </a:cubicBezTo>
                <a:cubicBezTo>
                  <a:pt x="5548539" y="5618510"/>
                  <a:pt x="5471054" y="5726594"/>
                  <a:pt x="5328110" y="5825949"/>
                </a:cubicBezTo>
                <a:lnTo>
                  <a:pt x="5313574" y="5835467"/>
                </a:lnTo>
                <a:lnTo>
                  <a:pt x="5322005" y="5835204"/>
                </a:lnTo>
                <a:lnTo>
                  <a:pt x="5286419" y="5871783"/>
                </a:lnTo>
                <a:cubicBezTo>
                  <a:pt x="5217414" y="5949263"/>
                  <a:pt x="5186903" y="6026628"/>
                  <a:pt x="5207322" y="6093687"/>
                </a:cubicBezTo>
                <a:cubicBezTo>
                  <a:pt x="5246033" y="6220821"/>
                  <a:pt x="5457375" y="6276690"/>
                  <a:pt x="5732287" y="6250877"/>
                </a:cubicBezTo>
                <a:close/>
                <a:moveTo>
                  <a:pt x="5868169" y="6328869"/>
                </a:moveTo>
                <a:cubicBezTo>
                  <a:pt x="5523819" y="8512980"/>
                  <a:pt x="4308940" y="10126874"/>
                  <a:pt x="2863077" y="10126874"/>
                </a:cubicBezTo>
                <a:lnTo>
                  <a:pt x="2664783" y="10110532"/>
                </a:lnTo>
                <a:lnTo>
                  <a:pt x="2796853" y="10075837"/>
                </a:lnTo>
                <a:cubicBezTo>
                  <a:pt x="4013240" y="9647385"/>
                  <a:pt x="4928249" y="7794788"/>
                  <a:pt x="4928249" y="5574331"/>
                </a:cubicBezTo>
                <a:cubicBezTo>
                  <a:pt x="4928249" y="3036660"/>
                  <a:pt x="3733133" y="979474"/>
                  <a:pt x="2258883" y="979474"/>
                </a:cubicBezTo>
                <a:cubicBezTo>
                  <a:pt x="1360513" y="979474"/>
                  <a:pt x="565794" y="1743387"/>
                  <a:pt x="81999" y="2914430"/>
                </a:cubicBezTo>
                <a:lnTo>
                  <a:pt x="0" y="3150025"/>
                </a:lnTo>
                <a:lnTo>
                  <a:pt x="82810" y="2813072"/>
                </a:lnTo>
                <a:cubicBezTo>
                  <a:pt x="590523" y="1145801"/>
                  <a:pt x="1644806" y="0"/>
                  <a:pt x="2863078" y="0"/>
                </a:cubicBezTo>
                <a:cubicBezTo>
                  <a:pt x="4576692" y="0"/>
                  <a:pt x="5965853" y="2266978"/>
                  <a:pt x="5965853" y="5063437"/>
                </a:cubicBezTo>
                <a:cubicBezTo>
                  <a:pt x="5965853" y="5500384"/>
                  <a:pt x="5931938" y="5924403"/>
                  <a:pt x="5868169" y="6328869"/>
                </a:cubicBezTo>
                <a:close/>
              </a:path>
            </a:pathLst>
          </a:custGeom>
          <a:gradFill>
            <a:gsLst>
              <a:gs pos="75000">
                <a:srgbClr val="008080"/>
              </a:gs>
              <a:gs pos="35000">
                <a:srgbClr val="FF6600"/>
              </a:gs>
              <a:gs pos="14000">
                <a:srgbClr val="FEED5A"/>
              </a:gs>
              <a:gs pos="100000">
                <a:schemeClr val="bg1"/>
              </a:gs>
            </a:gsLst>
            <a:path path="circle">
              <a:fillToRect l="100000" b="10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4" name="3 Forma libre"/>
          <p:cNvSpPr/>
          <p:nvPr/>
        </p:nvSpPr>
        <p:spPr>
          <a:xfrm rot="10800000">
            <a:off x="27148"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6000">
                <a:srgbClr val="66FF33"/>
              </a:gs>
              <a:gs pos="35000">
                <a:srgbClr val="9FFFEF"/>
              </a:gs>
              <a:gs pos="55000">
                <a:srgbClr val="002060"/>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Forma libre"/>
          <p:cNvSpPr/>
          <p:nvPr/>
        </p:nvSpPr>
        <p:spPr>
          <a:xfrm>
            <a:off x="0" y="0"/>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6000">
                <a:srgbClr val="66FF33"/>
              </a:gs>
              <a:gs pos="35000">
                <a:srgbClr val="9FFFEF"/>
              </a:gs>
              <a:gs pos="55000">
                <a:srgbClr val="002060"/>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109962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2"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4000" fill="hold"/>
                                        <p:tgtEl>
                                          <p:spTgt spid="9"/>
                                        </p:tgtEl>
                                        <p:attrNameLst>
                                          <p:attrName>ppt_x</p:attrName>
                                        </p:attrNameLst>
                                      </p:cBhvr>
                                      <p:tavLst>
                                        <p:tav tm="0">
                                          <p:val>
                                            <p:strVal val="1+#ppt_w/2"/>
                                          </p:val>
                                        </p:tav>
                                        <p:tav tm="100000">
                                          <p:val>
                                            <p:strVal val="#ppt_x"/>
                                          </p:val>
                                        </p:tav>
                                      </p:tavLst>
                                    </p:anim>
                                    <p:anim calcmode="lin" valueType="num">
                                      <p:cBhvr additive="base">
                                        <p:cTn id="11" dur="4000" fill="hold"/>
                                        <p:tgtEl>
                                          <p:spTgt spid="9"/>
                                        </p:tgtEl>
                                        <p:attrNameLst>
                                          <p:attrName>ppt_y</p:attrName>
                                        </p:attrNameLst>
                                      </p:cBhvr>
                                      <p:tavLst>
                                        <p:tav tm="0">
                                          <p:val>
                                            <p:strVal val="#ppt_y"/>
                                          </p:val>
                                        </p:tav>
                                        <p:tav tm="100000">
                                          <p:val>
                                            <p:strVal val="#ppt_y"/>
                                          </p:val>
                                        </p:tav>
                                      </p:tavLst>
                                    </p:anim>
                                  </p:childTnLst>
                                </p:cTn>
                              </p:par>
                              <p:par>
                                <p:cTn id="12" presetID="8" presetClass="emph" presetSubtype="0" repeatCount="indefinite" fill="hold" grpId="1" nodeType="withEffect">
                                  <p:stCondLst>
                                    <p:cond delay="0"/>
                                  </p:stCondLst>
                                  <p:childTnLst>
                                    <p:animRot by="21600000">
                                      <p:cBhvr>
                                        <p:cTn id="13" dur="4000" fill="hold"/>
                                        <p:tgtEl>
                                          <p:spTgt spid="9"/>
                                        </p:tgtEl>
                                        <p:attrNameLst>
                                          <p:attrName>r</p:attrName>
                                        </p:attrNameLst>
                                      </p:cBhvr>
                                    </p:animRot>
                                  </p:childTnLst>
                                </p:cTn>
                              </p:par>
                              <p:par>
                                <p:cTn id="14" presetID="2" presetClass="exit" presetSubtype="2" fill="hold" grpId="2" nodeType="withEffect">
                                  <p:stCondLst>
                                    <p:cond delay="0"/>
                                  </p:stCondLst>
                                  <p:childTnLst>
                                    <p:anim calcmode="lin" valueType="num">
                                      <p:cBhvr additive="base">
                                        <p:cTn id="15" dur="4000"/>
                                        <p:tgtEl>
                                          <p:spTgt spid="9"/>
                                        </p:tgtEl>
                                        <p:attrNameLst>
                                          <p:attrName>ppt_x</p:attrName>
                                        </p:attrNameLst>
                                      </p:cBhvr>
                                      <p:tavLst>
                                        <p:tav tm="0">
                                          <p:val>
                                            <p:strVal val="ppt_x"/>
                                          </p:val>
                                        </p:tav>
                                        <p:tav tm="100000">
                                          <p:val>
                                            <p:strVal val="1+ppt_w/2"/>
                                          </p:val>
                                        </p:tav>
                                      </p:tavLst>
                                    </p:anim>
                                    <p:anim calcmode="lin" valueType="num">
                                      <p:cBhvr additive="base">
                                        <p:cTn id="16" dur="4000"/>
                                        <p:tgtEl>
                                          <p:spTgt spid="9"/>
                                        </p:tgtEl>
                                        <p:attrNameLst>
                                          <p:attrName>ppt_y</p:attrName>
                                        </p:attrNameLst>
                                      </p:cBhvr>
                                      <p:tavLst>
                                        <p:tav tm="0">
                                          <p:val>
                                            <p:strVal val="ppt_y"/>
                                          </p:val>
                                        </p:tav>
                                        <p:tav tm="100000">
                                          <p:val>
                                            <p:strVal val="ppt_y"/>
                                          </p:val>
                                        </p:tav>
                                      </p:tavLst>
                                    </p:anim>
                                    <p:set>
                                      <p:cBhvr>
                                        <p:cTn id="17" dur="1" fill="hold">
                                          <p:stCondLst>
                                            <p:cond delay="3999"/>
                                          </p:stCondLst>
                                        </p:cTn>
                                        <p:tgtEl>
                                          <p:spTgt spid="9"/>
                                        </p:tgtEl>
                                        <p:attrNameLst>
                                          <p:attrName>style.visibility</p:attrName>
                                        </p:attrNameLst>
                                      </p:cBhvr>
                                      <p:to>
                                        <p:strVal val="hidden"/>
                                      </p:to>
                                    </p:set>
                                  </p:childTnLst>
                                </p:cTn>
                              </p:par>
                              <p:par>
                                <p:cTn id="18" presetID="2" presetClass="entr" presetSubtype="8"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4000" fill="hold"/>
                                        <p:tgtEl>
                                          <p:spTgt spid="6"/>
                                        </p:tgtEl>
                                        <p:attrNameLst>
                                          <p:attrName>ppt_x</p:attrName>
                                        </p:attrNameLst>
                                      </p:cBhvr>
                                      <p:tavLst>
                                        <p:tav tm="0">
                                          <p:val>
                                            <p:strVal val="0-#ppt_w/2"/>
                                          </p:val>
                                        </p:tav>
                                        <p:tav tm="100000">
                                          <p:val>
                                            <p:strVal val="#ppt_x"/>
                                          </p:val>
                                        </p:tav>
                                      </p:tavLst>
                                    </p:anim>
                                    <p:anim calcmode="lin" valueType="num">
                                      <p:cBhvr additive="base">
                                        <p:cTn id="21" dur="4000" fill="hold"/>
                                        <p:tgtEl>
                                          <p:spTgt spid="6"/>
                                        </p:tgtEl>
                                        <p:attrNameLst>
                                          <p:attrName>ppt_y</p:attrName>
                                        </p:attrNameLst>
                                      </p:cBhvr>
                                      <p:tavLst>
                                        <p:tav tm="0">
                                          <p:val>
                                            <p:strVal val="#ppt_y"/>
                                          </p:val>
                                        </p:tav>
                                        <p:tav tm="100000">
                                          <p:val>
                                            <p:strVal val="#ppt_y"/>
                                          </p:val>
                                        </p:tav>
                                      </p:tavLst>
                                    </p:anim>
                                  </p:childTnLst>
                                </p:cTn>
                              </p:par>
                              <p:par>
                                <p:cTn id="22" presetID="8" presetClass="emph" presetSubtype="0" repeatCount="indefinite" fill="hold" grpId="1" nodeType="withEffect">
                                  <p:stCondLst>
                                    <p:cond delay="0"/>
                                  </p:stCondLst>
                                  <p:childTnLst>
                                    <p:animRot by="-21600000">
                                      <p:cBhvr>
                                        <p:cTn id="23" dur="4000" fill="hold"/>
                                        <p:tgtEl>
                                          <p:spTgt spid="6"/>
                                        </p:tgtEl>
                                        <p:attrNameLst>
                                          <p:attrName>r</p:attrName>
                                        </p:attrNameLst>
                                      </p:cBhvr>
                                    </p:animRot>
                                  </p:childTnLst>
                                </p:cTn>
                              </p:par>
                              <p:par>
                                <p:cTn id="24" presetID="2" presetClass="exit" presetSubtype="8" fill="hold" grpId="2" nodeType="withEffect">
                                  <p:stCondLst>
                                    <p:cond delay="0"/>
                                  </p:stCondLst>
                                  <p:childTnLst>
                                    <p:anim calcmode="lin" valueType="num">
                                      <p:cBhvr additive="base">
                                        <p:cTn id="25" dur="4000"/>
                                        <p:tgtEl>
                                          <p:spTgt spid="6"/>
                                        </p:tgtEl>
                                        <p:attrNameLst>
                                          <p:attrName>ppt_x</p:attrName>
                                        </p:attrNameLst>
                                      </p:cBhvr>
                                      <p:tavLst>
                                        <p:tav tm="0">
                                          <p:val>
                                            <p:strVal val="ppt_x"/>
                                          </p:val>
                                        </p:tav>
                                        <p:tav tm="100000">
                                          <p:val>
                                            <p:strVal val="0-ppt_w/2"/>
                                          </p:val>
                                        </p:tav>
                                      </p:tavLst>
                                    </p:anim>
                                    <p:anim calcmode="lin" valueType="num">
                                      <p:cBhvr additive="base">
                                        <p:cTn id="26" dur="4000"/>
                                        <p:tgtEl>
                                          <p:spTgt spid="6"/>
                                        </p:tgtEl>
                                        <p:attrNameLst>
                                          <p:attrName>ppt_y</p:attrName>
                                        </p:attrNameLst>
                                      </p:cBhvr>
                                      <p:tavLst>
                                        <p:tav tm="0">
                                          <p:val>
                                            <p:strVal val="ppt_y"/>
                                          </p:val>
                                        </p:tav>
                                        <p:tav tm="100000">
                                          <p:val>
                                            <p:strVal val="ppt_y"/>
                                          </p:val>
                                        </p:tav>
                                      </p:tavLst>
                                    </p:anim>
                                    <p:set>
                                      <p:cBhvr>
                                        <p:cTn id="27" dur="1" fill="hold">
                                          <p:stCondLst>
                                            <p:cond delay="3999"/>
                                          </p:stCondLst>
                                        </p:cTn>
                                        <p:tgtEl>
                                          <p:spTgt spid="6"/>
                                        </p:tgtEl>
                                        <p:attrNameLst>
                                          <p:attrName>style.visibility</p:attrName>
                                        </p:attrNameLst>
                                      </p:cBhvr>
                                      <p:to>
                                        <p:strVal val="hidden"/>
                                      </p:to>
                                    </p:set>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4000" fill="hold"/>
                                        <p:tgtEl>
                                          <p:spTgt spid="10"/>
                                        </p:tgtEl>
                                        <p:attrNameLst>
                                          <p:attrName>ppt_x</p:attrName>
                                        </p:attrNameLst>
                                      </p:cBhvr>
                                      <p:tavLst>
                                        <p:tav tm="0">
                                          <p:val>
                                            <p:strVal val="0-#ppt_w/2"/>
                                          </p:val>
                                        </p:tav>
                                        <p:tav tm="100000">
                                          <p:val>
                                            <p:strVal val="#ppt_x"/>
                                          </p:val>
                                        </p:tav>
                                      </p:tavLst>
                                    </p:anim>
                                    <p:anim calcmode="lin" valueType="num">
                                      <p:cBhvr additive="base">
                                        <p:cTn id="31" dur="4000" fill="hold"/>
                                        <p:tgtEl>
                                          <p:spTgt spid="10"/>
                                        </p:tgtEl>
                                        <p:attrNameLst>
                                          <p:attrName>ppt_y</p:attrName>
                                        </p:attrNameLst>
                                      </p:cBhvr>
                                      <p:tavLst>
                                        <p:tav tm="0">
                                          <p:val>
                                            <p:strVal val="#ppt_y"/>
                                          </p:val>
                                        </p:tav>
                                        <p:tav tm="100000">
                                          <p:val>
                                            <p:strVal val="#ppt_y"/>
                                          </p:val>
                                        </p:tav>
                                      </p:tavLst>
                                    </p:anim>
                                  </p:childTnLst>
                                </p:cTn>
                              </p:par>
                              <p:par>
                                <p:cTn id="32" presetID="8" presetClass="emph" presetSubtype="0" repeatCount="indefinite" fill="hold" grpId="1" nodeType="withEffect">
                                  <p:stCondLst>
                                    <p:cond delay="0"/>
                                  </p:stCondLst>
                                  <p:childTnLst>
                                    <p:animRot by="-21600000">
                                      <p:cBhvr>
                                        <p:cTn id="33" dur="4000" fill="hold"/>
                                        <p:tgtEl>
                                          <p:spTgt spid="10"/>
                                        </p:tgtEl>
                                        <p:attrNameLst>
                                          <p:attrName>r</p:attrName>
                                        </p:attrNameLst>
                                      </p:cBhvr>
                                    </p:animRot>
                                  </p:childTnLst>
                                </p:cTn>
                              </p:par>
                              <p:par>
                                <p:cTn id="34" presetID="2" presetClass="exit" presetSubtype="8" fill="hold" grpId="2" nodeType="withEffect">
                                  <p:stCondLst>
                                    <p:cond delay="0"/>
                                  </p:stCondLst>
                                  <p:childTnLst>
                                    <p:anim calcmode="lin" valueType="num">
                                      <p:cBhvr additive="base">
                                        <p:cTn id="35" dur="4000"/>
                                        <p:tgtEl>
                                          <p:spTgt spid="10"/>
                                        </p:tgtEl>
                                        <p:attrNameLst>
                                          <p:attrName>ppt_x</p:attrName>
                                        </p:attrNameLst>
                                      </p:cBhvr>
                                      <p:tavLst>
                                        <p:tav tm="0">
                                          <p:val>
                                            <p:strVal val="ppt_x"/>
                                          </p:val>
                                        </p:tav>
                                        <p:tav tm="100000">
                                          <p:val>
                                            <p:strVal val="0-ppt_w/2"/>
                                          </p:val>
                                        </p:tav>
                                      </p:tavLst>
                                    </p:anim>
                                    <p:anim calcmode="lin" valueType="num">
                                      <p:cBhvr additive="base">
                                        <p:cTn id="36" dur="4000"/>
                                        <p:tgtEl>
                                          <p:spTgt spid="10"/>
                                        </p:tgtEl>
                                        <p:attrNameLst>
                                          <p:attrName>ppt_y</p:attrName>
                                        </p:attrNameLst>
                                      </p:cBhvr>
                                      <p:tavLst>
                                        <p:tav tm="0">
                                          <p:val>
                                            <p:strVal val="ppt_y"/>
                                          </p:val>
                                        </p:tav>
                                        <p:tav tm="100000">
                                          <p:val>
                                            <p:strVal val="ppt_y"/>
                                          </p:val>
                                        </p:tav>
                                      </p:tavLst>
                                    </p:anim>
                                    <p:set>
                                      <p:cBhvr>
                                        <p:cTn id="37" dur="1" fill="hold">
                                          <p:stCondLst>
                                            <p:cond delay="3999"/>
                                          </p:stCondLst>
                                        </p:cTn>
                                        <p:tgtEl>
                                          <p:spTgt spid="10"/>
                                        </p:tgtEl>
                                        <p:attrNameLst>
                                          <p:attrName>style.visibility</p:attrName>
                                        </p:attrNameLst>
                                      </p:cBhvr>
                                      <p:to>
                                        <p:strVal val="hidden"/>
                                      </p:to>
                                    </p:set>
                                  </p:childTnLst>
                                </p:cTn>
                              </p:par>
                              <p:par>
                                <p:cTn id="38" presetID="2" presetClass="entr" presetSubtype="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4000" fill="hold"/>
                                        <p:tgtEl>
                                          <p:spTgt spid="11"/>
                                        </p:tgtEl>
                                        <p:attrNameLst>
                                          <p:attrName>ppt_x</p:attrName>
                                        </p:attrNameLst>
                                      </p:cBhvr>
                                      <p:tavLst>
                                        <p:tav tm="0">
                                          <p:val>
                                            <p:strVal val="0-#ppt_w/2"/>
                                          </p:val>
                                        </p:tav>
                                        <p:tav tm="100000">
                                          <p:val>
                                            <p:strVal val="#ppt_x"/>
                                          </p:val>
                                        </p:tav>
                                      </p:tavLst>
                                    </p:anim>
                                    <p:anim calcmode="lin" valueType="num">
                                      <p:cBhvr additive="base">
                                        <p:cTn id="41" dur="4000" fill="hold"/>
                                        <p:tgtEl>
                                          <p:spTgt spid="11"/>
                                        </p:tgtEl>
                                        <p:attrNameLst>
                                          <p:attrName>ppt_y</p:attrName>
                                        </p:attrNameLst>
                                      </p:cBhvr>
                                      <p:tavLst>
                                        <p:tav tm="0">
                                          <p:val>
                                            <p:strVal val="#ppt_y"/>
                                          </p:val>
                                        </p:tav>
                                        <p:tav tm="100000">
                                          <p:val>
                                            <p:strVal val="#ppt_y"/>
                                          </p:val>
                                        </p:tav>
                                      </p:tavLst>
                                    </p:anim>
                                  </p:childTnLst>
                                </p:cTn>
                              </p:par>
                              <p:par>
                                <p:cTn id="42" presetID="8" presetClass="emph" presetSubtype="0" repeatCount="indefinite" fill="hold" grpId="1" nodeType="withEffect">
                                  <p:stCondLst>
                                    <p:cond delay="0"/>
                                  </p:stCondLst>
                                  <p:childTnLst>
                                    <p:animRot by="-21600000">
                                      <p:cBhvr>
                                        <p:cTn id="43" dur="4000" fill="hold"/>
                                        <p:tgtEl>
                                          <p:spTgt spid="11"/>
                                        </p:tgtEl>
                                        <p:attrNameLst>
                                          <p:attrName>r</p:attrName>
                                        </p:attrNameLst>
                                      </p:cBhvr>
                                    </p:animRot>
                                  </p:childTnLst>
                                </p:cTn>
                              </p:par>
                              <p:par>
                                <p:cTn id="44" presetID="2" presetClass="exit" presetSubtype="8" fill="hold" grpId="2" nodeType="withEffect">
                                  <p:stCondLst>
                                    <p:cond delay="0"/>
                                  </p:stCondLst>
                                  <p:childTnLst>
                                    <p:anim calcmode="lin" valueType="num">
                                      <p:cBhvr additive="base">
                                        <p:cTn id="45" dur="4000"/>
                                        <p:tgtEl>
                                          <p:spTgt spid="11"/>
                                        </p:tgtEl>
                                        <p:attrNameLst>
                                          <p:attrName>ppt_x</p:attrName>
                                        </p:attrNameLst>
                                      </p:cBhvr>
                                      <p:tavLst>
                                        <p:tav tm="0">
                                          <p:val>
                                            <p:strVal val="ppt_x"/>
                                          </p:val>
                                        </p:tav>
                                        <p:tav tm="100000">
                                          <p:val>
                                            <p:strVal val="0-ppt_w/2"/>
                                          </p:val>
                                        </p:tav>
                                      </p:tavLst>
                                    </p:anim>
                                    <p:anim calcmode="lin" valueType="num">
                                      <p:cBhvr additive="base">
                                        <p:cTn id="46" dur="4000"/>
                                        <p:tgtEl>
                                          <p:spTgt spid="11"/>
                                        </p:tgtEl>
                                        <p:attrNameLst>
                                          <p:attrName>ppt_y</p:attrName>
                                        </p:attrNameLst>
                                      </p:cBhvr>
                                      <p:tavLst>
                                        <p:tav tm="0">
                                          <p:val>
                                            <p:strVal val="ppt_y"/>
                                          </p:val>
                                        </p:tav>
                                        <p:tav tm="100000">
                                          <p:val>
                                            <p:strVal val="ppt_y"/>
                                          </p:val>
                                        </p:tav>
                                      </p:tavLst>
                                    </p:anim>
                                    <p:set>
                                      <p:cBhvr>
                                        <p:cTn id="47" dur="1" fill="hold">
                                          <p:stCondLst>
                                            <p:cond delay="3999"/>
                                          </p:stCondLst>
                                        </p:cTn>
                                        <p:tgtEl>
                                          <p:spTgt spid="11"/>
                                        </p:tgtEl>
                                        <p:attrNameLst>
                                          <p:attrName>style.visibility</p:attrName>
                                        </p:attrNameLst>
                                      </p:cBhvr>
                                      <p:to>
                                        <p:strVal val="hidden"/>
                                      </p:to>
                                    </p:set>
                                  </p:childTnLst>
                                </p:cTn>
                              </p:par>
                              <p:par>
                                <p:cTn id="48" presetID="2" presetClass="entr" presetSubtype="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4000" fill="hold"/>
                                        <p:tgtEl>
                                          <p:spTgt spid="12"/>
                                        </p:tgtEl>
                                        <p:attrNameLst>
                                          <p:attrName>ppt_x</p:attrName>
                                        </p:attrNameLst>
                                      </p:cBhvr>
                                      <p:tavLst>
                                        <p:tav tm="0">
                                          <p:val>
                                            <p:strVal val="1+#ppt_w/2"/>
                                          </p:val>
                                        </p:tav>
                                        <p:tav tm="100000">
                                          <p:val>
                                            <p:strVal val="#ppt_x"/>
                                          </p:val>
                                        </p:tav>
                                      </p:tavLst>
                                    </p:anim>
                                    <p:anim calcmode="lin" valueType="num">
                                      <p:cBhvr additive="base">
                                        <p:cTn id="51" dur="4000" fill="hold"/>
                                        <p:tgtEl>
                                          <p:spTgt spid="12"/>
                                        </p:tgtEl>
                                        <p:attrNameLst>
                                          <p:attrName>ppt_y</p:attrName>
                                        </p:attrNameLst>
                                      </p:cBhvr>
                                      <p:tavLst>
                                        <p:tav tm="0">
                                          <p:val>
                                            <p:strVal val="#ppt_y"/>
                                          </p:val>
                                        </p:tav>
                                        <p:tav tm="100000">
                                          <p:val>
                                            <p:strVal val="#ppt_y"/>
                                          </p:val>
                                        </p:tav>
                                      </p:tavLst>
                                    </p:anim>
                                  </p:childTnLst>
                                </p:cTn>
                              </p:par>
                              <p:par>
                                <p:cTn id="52" presetID="8" presetClass="emph" presetSubtype="0" repeatCount="indefinite" fill="hold" grpId="1" nodeType="withEffect">
                                  <p:stCondLst>
                                    <p:cond delay="0"/>
                                  </p:stCondLst>
                                  <p:childTnLst>
                                    <p:animRot by="21600000">
                                      <p:cBhvr>
                                        <p:cTn id="53" dur="4000" fill="hold"/>
                                        <p:tgtEl>
                                          <p:spTgt spid="12"/>
                                        </p:tgtEl>
                                        <p:attrNameLst>
                                          <p:attrName>r</p:attrName>
                                        </p:attrNameLst>
                                      </p:cBhvr>
                                    </p:animRot>
                                  </p:childTnLst>
                                </p:cTn>
                              </p:par>
                              <p:par>
                                <p:cTn id="54" presetID="2" presetClass="exit" presetSubtype="2" fill="hold" grpId="2" nodeType="withEffect">
                                  <p:stCondLst>
                                    <p:cond delay="0"/>
                                  </p:stCondLst>
                                  <p:childTnLst>
                                    <p:anim calcmode="lin" valueType="num">
                                      <p:cBhvr additive="base">
                                        <p:cTn id="55" dur="4000"/>
                                        <p:tgtEl>
                                          <p:spTgt spid="12"/>
                                        </p:tgtEl>
                                        <p:attrNameLst>
                                          <p:attrName>ppt_x</p:attrName>
                                        </p:attrNameLst>
                                      </p:cBhvr>
                                      <p:tavLst>
                                        <p:tav tm="0">
                                          <p:val>
                                            <p:strVal val="ppt_x"/>
                                          </p:val>
                                        </p:tav>
                                        <p:tav tm="100000">
                                          <p:val>
                                            <p:strVal val="1+ppt_w/2"/>
                                          </p:val>
                                        </p:tav>
                                      </p:tavLst>
                                    </p:anim>
                                    <p:anim calcmode="lin" valueType="num">
                                      <p:cBhvr additive="base">
                                        <p:cTn id="56" dur="4000"/>
                                        <p:tgtEl>
                                          <p:spTgt spid="12"/>
                                        </p:tgtEl>
                                        <p:attrNameLst>
                                          <p:attrName>ppt_y</p:attrName>
                                        </p:attrNameLst>
                                      </p:cBhvr>
                                      <p:tavLst>
                                        <p:tav tm="0">
                                          <p:val>
                                            <p:strVal val="ppt_y"/>
                                          </p:val>
                                        </p:tav>
                                        <p:tav tm="100000">
                                          <p:val>
                                            <p:strVal val="ppt_y"/>
                                          </p:val>
                                        </p:tav>
                                      </p:tavLst>
                                    </p:anim>
                                    <p:set>
                                      <p:cBhvr>
                                        <p:cTn id="57" dur="1" fill="hold">
                                          <p:stCondLst>
                                            <p:cond delay="3999"/>
                                          </p:stCondLst>
                                        </p:cTn>
                                        <p:tgtEl>
                                          <p:spTgt spid="12"/>
                                        </p:tgtEl>
                                        <p:attrNameLst>
                                          <p:attrName>style.visibility</p:attrName>
                                        </p:attrNameLst>
                                      </p:cBhvr>
                                      <p:to>
                                        <p:strVal val="hidden"/>
                                      </p:to>
                                    </p:set>
                                  </p:childTnLst>
                                </p:cTn>
                              </p:par>
                              <p:par>
                                <p:cTn id="58" presetID="2" presetClass="entr" presetSubtype="2" fill="hold" grpId="0" nodeType="withEffect">
                                  <p:stCondLst>
                                    <p:cond delay="0"/>
                                  </p:stCondLst>
                                  <p:childTnLst>
                                    <p:set>
                                      <p:cBhvr>
                                        <p:cTn id="59" dur="1" fill="hold">
                                          <p:stCondLst>
                                            <p:cond delay="0"/>
                                          </p:stCondLst>
                                        </p:cTn>
                                        <p:tgtEl>
                                          <p:spTgt spid="13"/>
                                        </p:tgtEl>
                                        <p:attrNameLst>
                                          <p:attrName>style.visibility</p:attrName>
                                        </p:attrNameLst>
                                      </p:cBhvr>
                                      <p:to>
                                        <p:strVal val="visible"/>
                                      </p:to>
                                    </p:set>
                                    <p:anim calcmode="lin" valueType="num">
                                      <p:cBhvr additive="base">
                                        <p:cTn id="60" dur="4000" fill="hold"/>
                                        <p:tgtEl>
                                          <p:spTgt spid="13"/>
                                        </p:tgtEl>
                                        <p:attrNameLst>
                                          <p:attrName>ppt_x</p:attrName>
                                        </p:attrNameLst>
                                      </p:cBhvr>
                                      <p:tavLst>
                                        <p:tav tm="0">
                                          <p:val>
                                            <p:strVal val="1+#ppt_w/2"/>
                                          </p:val>
                                        </p:tav>
                                        <p:tav tm="100000">
                                          <p:val>
                                            <p:strVal val="#ppt_x"/>
                                          </p:val>
                                        </p:tav>
                                      </p:tavLst>
                                    </p:anim>
                                    <p:anim calcmode="lin" valueType="num">
                                      <p:cBhvr additive="base">
                                        <p:cTn id="61" dur="4000" fill="hold"/>
                                        <p:tgtEl>
                                          <p:spTgt spid="13"/>
                                        </p:tgtEl>
                                        <p:attrNameLst>
                                          <p:attrName>ppt_y</p:attrName>
                                        </p:attrNameLst>
                                      </p:cBhvr>
                                      <p:tavLst>
                                        <p:tav tm="0">
                                          <p:val>
                                            <p:strVal val="#ppt_y"/>
                                          </p:val>
                                        </p:tav>
                                        <p:tav tm="100000">
                                          <p:val>
                                            <p:strVal val="#ppt_y"/>
                                          </p:val>
                                        </p:tav>
                                      </p:tavLst>
                                    </p:anim>
                                  </p:childTnLst>
                                </p:cTn>
                              </p:par>
                              <p:par>
                                <p:cTn id="62" presetID="8" presetClass="emph" presetSubtype="0" repeatCount="indefinite" fill="hold" grpId="1" nodeType="withEffect">
                                  <p:stCondLst>
                                    <p:cond delay="0"/>
                                  </p:stCondLst>
                                  <p:childTnLst>
                                    <p:animRot by="21600000">
                                      <p:cBhvr>
                                        <p:cTn id="63" dur="4000" fill="hold"/>
                                        <p:tgtEl>
                                          <p:spTgt spid="13"/>
                                        </p:tgtEl>
                                        <p:attrNameLst>
                                          <p:attrName>r</p:attrName>
                                        </p:attrNameLst>
                                      </p:cBhvr>
                                    </p:animRot>
                                  </p:childTnLst>
                                </p:cTn>
                              </p:par>
                              <p:par>
                                <p:cTn id="64" presetID="2" presetClass="exit" presetSubtype="2" fill="hold" grpId="2" nodeType="withEffect">
                                  <p:stCondLst>
                                    <p:cond delay="0"/>
                                  </p:stCondLst>
                                  <p:childTnLst>
                                    <p:anim calcmode="lin" valueType="num">
                                      <p:cBhvr additive="base">
                                        <p:cTn id="65" dur="4000"/>
                                        <p:tgtEl>
                                          <p:spTgt spid="13"/>
                                        </p:tgtEl>
                                        <p:attrNameLst>
                                          <p:attrName>ppt_x</p:attrName>
                                        </p:attrNameLst>
                                      </p:cBhvr>
                                      <p:tavLst>
                                        <p:tav tm="0">
                                          <p:val>
                                            <p:strVal val="ppt_x"/>
                                          </p:val>
                                        </p:tav>
                                        <p:tav tm="100000">
                                          <p:val>
                                            <p:strVal val="1+ppt_w/2"/>
                                          </p:val>
                                        </p:tav>
                                      </p:tavLst>
                                    </p:anim>
                                    <p:anim calcmode="lin" valueType="num">
                                      <p:cBhvr additive="base">
                                        <p:cTn id="66" dur="4000"/>
                                        <p:tgtEl>
                                          <p:spTgt spid="13"/>
                                        </p:tgtEl>
                                        <p:attrNameLst>
                                          <p:attrName>ppt_y</p:attrName>
                                        </p:attrNameLst>
                                      </p:cBhvr>
                                      <p:tavLst>
                                        <p:tav tm="0">
                                          <p:val>
                                            <p:strVal val="ppt_y"/>
                                          </p:val>
                                        </p:tav>
                                        <p:tav tm="100000">
                                          <p:val>
                                            <p:strVal val="ppt_y"/>
                                          </p:val>
                                        </p:tav>
                                      </p:tavLst>
                                    </p:anim>
                                    <p:set>
                                      <p:cBhvr>
                                        <p:cTn id="67" dur="1" fill="hold">
                                          <p:stCondLst>
                                            <p:cond delay="3999"/>
                                          </p:stCondLst>
                                        </p:cTn>
                                        <p:tgtEl>
                                          <p:spTgt spid="13"/>
                                        </p:tgtEl>
                                        <p:attrNameLst>
                                          <p:attrName>style.visibility</p:attrName>
                                        </p:attrNameLst>
                                      </p:cBhvr>
                                      <p:to>
                                        <p:strVal val="hidden"/>
                                      </p:to>
                                    </p:set>
                                  </p:childTnLst>
                                </p:cTn>
                              </p:par>
                              <p:par>
                                <p:cTn id="68" presetID="2" presetClass="entr" presetSubtype="8"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additive="base">
                                        <p:cTn id="70" dur="4000" fill="hold"/>
                                        <p:tgtEl>
                                          <p:spTgt spid="14"/>
                                        </p:tgtEl>
                                        <p:attrNameLst>
                                          <p:attrName>ppt_x</p:attrName>
                                        </p:attrNameLst>
                                      </p:cBhvr>
                                      <p:tavLst>
                                        <p:tav tm="0">
                                          <p:val>
                                            <p:strVal val="0-#ppt_w/2"/>
                                          </p:val>
                                        </p:tav>
                                        <p:tav tm="100000">
                                          <p:val>
                                            <p:strVal val="#ppt_x"/>
                                          </p:val>
                                        </p:tav>
                                      </p:tavLst>
                                    </p:anim>
                                    <p:anim calcmode="lin" valueType="num">
                                      <p:cBhvr additive="base">
                                        <p:cTn id="71" dur="4000" fill="hold"/>
                                        <p:tgtEl>
                                          <p:spTgt spid="14"/>
                                        </p:tgtEl>
                                        <p:attrNameLst>
                                          <p:attrName>ppt_y</p:attrName>
                                        </p:attrNameLst>
                                      </p:cBhvr>
                                      <p:tavLst>
                                        <p:tav tm="0">
                                          <p:val>
                                            <p:strVal val="#ppt_y"/>
                                          </p:val>
                                        </p:tav>
                                        <p:tav tm="100000">
                                          <p:val>
                                            <p:strVal val="#ppt_y"/>
                                          </p:val>
                                        </p:tav>
                                      </p:tavLst>
                                    </p:anim>
                                  </p:childTnLst>
                                </p:cTn>
                              </p:par>
                              <p:par>
                                <p:cTn id="72" presetID="8" presetClass="emph" presetSubtype="0" repeatCount="indefinite" fill="hold" grpId="1" nodeType="withEffect">
                                  <p:stCondLst>
                                    <p:cond delay="0"/>
                                  </p:stCondLst>
                                  <p:childTnLst>
                                    <p:animRot by="21600000">
                                      <p:cBhvr>
                                        <p:cTn id="73" dur="4000" fill="hold"/>
                                        <p:tgtEl>
                                          <p:spTgt spid="14"/>
                                        </p:tgtEl>
                                        <p:attrNameLst>
                                          <p:attrName>r</p:attrName>
                                        </p:attrNameLst>
                                      </p:cBhvr>
                                    </p:animRot>
                                  </p:childTnLst>
                                </p:cTn>
                              </p:par>
                              <p:par>
                                <p:cTn id="74" presetID="2" presetClass="exit" presetSubtype="8" fill="hold" grpId="2" nodeType="withEffect">
                                  <p:stCondLst>
                                    <p:cond delay="0"/>
                                  </p:stCondLst>
                                  <p:childTnLst>
                                    <p:anim calcmode="lin" valueType="num">
                                      <p:cBhvr additive="base">
                                        <p:cTn id="75" dur="4000"/>
                                        <p:tgtEl>
                                          <p:spTgt spid="14"/>
                                        </p:tgtEl>
                                        <p:attrNameLst>
                                          <p:attrName>ppt_x</p:attrName>
                                        </p:attrNameLst>
                                      </p:cBhvr>
                                      <p:tavLst>
                                        <p:tav tm="0">
                                          <p:val>
                                            <p:strVal val="ppt_x"/>
                                          </p:val>
                                        </p:tav>
                                        <p:tav tm="100000">
                                          <p:val>
                                            <p:strVal val="0-ppt_w/2"/>
                                          </p:val>
                                        </p:tav>
                                      </p:tavLst>
                                    </p:anim>
                                    <p:anim calcmode="lin" valueType="num">
                                      <p:cBhvr additive="base">
                                        <p:cTn id="76" dur="4000"/>
                                        <p:tgtEl>
                                          <p:spTgt spid="14"/>
                                        </p:tgtEl>
                                        <p:attrNameLst>
                                          <p:attrName>ppt_y</p:attrName>
                                        </p:attrNameLst>
                                      </p:cBhvr>
                                      <p:tavLst>
                                        <p:tav tm="0">
                                          <p:val>
                                            <p:strVal val="ppt_y"/>
                                          </p:val>
                                        </p:tav>
                                        <p:tav tm="100000">
                                          <p:val>
                                            <p:strVal val="ppt_y"/>
                                          </p:val>
                                        </p:tav>
                                      </p:tavLst>
                                    </p:anim>
                                    <p:set>
                                      <p:cBhvr>
                                        <p:cTn id="77" dur="1" fill="hold">
                                          <p:stCondLst>
                                            <p:cond delay="3999"/>
                                          </p:stCondLst>
                                        </p:cTn>
                                        <p:tgtEl>
                                          <p:spTgt spid="14"/>
                                        </p:tgtEl>
                                        <p:attrNameLst>
                                          <p:attrName>style.visibility</p:attrName>
                                        </p:attrNameLst>
                                      </p:cBhvr>
                                      <p:to>
                                        <p:strVal val="hidden"/>
                                      </p:to>
                                    </p:set>
                                  </p:childTnLst>
                                </p:cTn>
                              </p:par>
                              <p:par>
                                <p:cTn id="78" presetID="2" presetClass="entr" presetSubtype="8"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 calcmode="lin" valueType="num">
                                      <p:cBhvr additive="base">
                                        <p:cTn id="80" dur="4000" fill="hold"/>
                                        <p:tgtEl>
                                          <p:spTgt spid="15"/>
                                        </p:tgtEl>
                                        <p:attrNameLst>
                                          <p:attrName>ppt_x</p:attrName>
                                        </p:attrNameLst>
                                      </p:cBhvr>
                                      <p:tavLst>
                                        <p:tav tm="0">
                                          <p:val>
                                            <p:strVal val="0-#ppt_w/2"/>
                                          </p:val>
                                        </p:tav>
                                        <p:tav tm="100000">
                                          <p:val>
                                            <p:strVal val="#ppt_x"/>
                                          </p:val>
                                        </p:tav>
                                      </p:tavLst>
                                    </p:anim>
                                    <p:anim calcmode="lin" valueType="num">
                                      <p:cBhvr additive="base">
                                        <p:cTn id="81" dur="4000" fill="hold"/>
                                        <p:tgtEl>
                                          <p:spTgt spid="15"/>
                                        </p:tgtEl>
                                        <p:attrNameLst>
                                          <p:attrName>ppt_y</p:attrName>
                                        </p:attrNameLst>
                                      </p:cBhvr>
                                      <p:tavLst>
                                        <p:tav tm="0">
                                          <p:val>
                                            <p:strVal val="#ppt_y"/>
                                          </p:val>
                                        </p:tav>
                                        <p:tav tm="100000">
                                          <p:val>
                                            <p:strVal val="#ppt_y"/>
                                          </p:val>
                                        </p:tav>
                                      </p:tavLst>
                                    </p:anim>
                                  </p:childTnLst>
                                </p:cTn>
                              </p:par>
                              <p:par>
                                <p:cTn id="82" presetID="8" presetClass="emph" presetSubtype="0" repeatCount="indefinite" fill="hold" grpId="1" nodeType="withEffect">
                                  <p:stCondLst>
                                    <p:cond delay="0"/>
                                  </p:stCondLst>
                                  <p:childTnLst>
                                    <p:animRot by="21600000">
                                      <p:cBhvr>
                                        <p:cTn id="83" dur="4000" fill="hold"/>
                                        <p:tgtEl>
                                          <p:spTgt spid="15"/>
                                        </p:tgtEl>
                                        <p:attrNameLst>
                                          <p:attrName>r</p:attrName>
                                        </p:attrNameLst>
                                      </p:cBhvr>
                                    </p:animRot>
                                  </p:childTnLst>
                                </p:cTn>
                              </p:par>
                              <p:par>
                                <p:cTn id="84" presetID="2" presetClass="exit" presetSubtype="8" fill="hold" grpId="2" nodeType="withEffect">
                                  <p:stCondLst>
                                    <p:cond delay="0"/>
                                  </p:stCondLst>
                                  <p:childTnLst>
                                    <p:anim calcmode="lin" valueType="num">
                                      <p:cBhvr additive="base">
                                        <p:cTn id="85" dur="4000"/>
                                        <p:tgtEl>
                                          <p:spTgt spid="15"/>
                                        </p:tgtEl>
                                        <p:attrNameLst>
                                          <p:attrName>ppt_x</p:attrName>
                                        </p:attrNameLst>
                                      </p:cBhvr>
                                      <p:tavLst>
                                        <p:tav tm="0">
                                          <p:val>
                                            <p:strVal val="ppt_x"/>
                                          </p:val>
                                        </p:tav>
                                        <p:tav tm="100000">
                                          <p:val>
                                            <p:strVal val="0-ppt_w/2"/>
                                          </p:val>
                                        </p:tav>
                                      </p:tavLst>
                                    </p:anim>
                                    <p:anim calcmode="lin" valueType="num">
                                      <p:cBhvr additive="base">
                                        <p:cTn id="86" dur="4000"/>
                                        <p:tgtEl>
                                          <p:spTgt spid="15"/>
                                        </p:tgtEl>
                                        <p:attrNameLst>
                                          <p:attrName>ppt_y</p:attrName>
                                        </p:attrNameLst>
                                      </p:cBhvr>
                                      <p:tavLst>
                                        <p:tav tm="0">
                                          <p:val>
                                            <p:strVal val="ppt_y"/>
                                          </p:val>
                                        </p:tav>
                                        <p:tav tm="100000">
                                          <p:val>
                                            <p:strVal val="ppt_y"/>
                                          </p:val>
                                        </p:tav>
                                      </p:tavLst>
                                    </p:anim>
                                    <p:set>
                                      <p:cBhvr>
                                        <p:cTn id="87" dur="1" fill="hold">
                                          <p:stCondLst>
                                            <p:cond delay="3999"/>
                                          </p:stCondLst>
                                        </p:cTn>
                                        <p:tgtEl>
                                          <p:spTgt spid="15"/>
                                        </p:tgtEl>
                                        <p:attrNameLst>
                                          <p:attrName>style.visibility</p:attrName>
                                        </p:attrNameLst>
                                      </p:cBhvr>
                                      <p:to>
                                        <p:strVal val="hidden"/>
                                      </p:to>
                                    </p:set>
                                  </p:childTnLst>
                                </p:cTn>
                              </p:par>
                              <p:par>
                                <p:cTn id="88" presetID="2" presetClass="entr" presetSubtype="8" fill="hold" grpId="0"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4000" fill="hold"/>
                                        <p:tgtEl>
                                          <p:spTgt spid="16"/>
                                        </p:tgtEl>
                                        <p:attrNameLst>
                                          <p:attrName>ppt_x</p:attrName>
                                        </p:attrNameLst>
                                      </p:cBhvr>
                                      <p:tavLst>
                                        <p:tav tm="0">
                                          <p:val>
                                            <p:strVal val="0-#ppt_w/2"/>
                                          </p:val>
                                        </p:tav>
                                        <p:tav tm="100000">
                                          <p:val>
                                            <p:strVal val="#ppt_x"/>
                                          </p:val>
                                        </p:tav>
                                      </p:tavLst>
                                    </p:anim>
                                    <p:anim calcmode="lin" valueType="num">
                                      <p:cBhvr additive="base">
                                        <p:cTn id="91" dur="4000" fill="hold"/>
                                        <p:tgtEl>
                                          <p:spTgt spid="16"/>
                                        </p:tgtEl>
                                        <p:attrNameLst>
                                          <p:attrName>ppt_y</p:attrName>
                                        </p:attrNameLst>
                                      </p:cBhvr>
                                      <p:tavLst>
                                        <p:tav tm="0">
                                          <p:val>
                                            <p:strVal val="#ppt_y"/>
                                          </p:val>
                                        </p:tav>
                                        <p:tav tm="100000">
                                          <p:val>
                                            <p:strVal val="#ppt_y"/>
                                          </p:val>
                                        </p:tav>
                                      </p:tavLst>
                                    </p:anim>
                                  </p:childTnLst>
                                </p:cTn>
                              </p:par>
                              <p:par>
                                <p:cTn id="92" presetID="8" presetClass="emph" presetSubtype="0" repeatCount="indefinite" fill="hold" grpId="1" nodeType="withEffect">
                                  <p:stCondLst>
                                    <p:cond delay="0"/>
                                  </p:stCondLst>
                                  <p:childTnLst>
                                    <p:animRot by="21600000">
                                      <p:cBhvr>
                                        <p:cTn id="93" dur="4000" fill="hold"/>
                                        <p:tgtEl>
                                          <p:spTgt spid="16"/>
                                        </p:tgtEl>
                                        <p:attrNameLst>
                                          <p:attrName>r</p:attrName>
                                        </p:attrNameLst>
                                      </p:cBhvr>
                                    </p:animRot>
                                  </p:childTnLst>
                                </p:cTn>
                              </p:par>
                              <p:par>
                                <p:cTn id="94" presetID="2" presetClass="exit" presetSubtype="8" fill="hold" grpId="2" nodeType="withEffect">
                                  <p:stCondLst>
                                    <p:cond delay="0"/>
                                  </p:stCondLst>
                                  <p:childTnLst>
                                    <p:anim calcmode="lin" valueType="num">
                                      <p:cBhvr additive="base">
                                        <p:cTn id="95" dur="4000"/>
                                        <p:tgtEl>
                                          <p:spTgt spid="16"/>
                                        </p:tgtEl>
                                        <p:attrNameLst>
                                          <p:attrName>ppt_x</p:attrName>
                                        </p:attrNameLst>
                                      </p:cBhvr>
                                      <p:tavLst>
                                        <p:tav tm="0">
                                          <p:val>
                                            <p:strVal val="ppt_x"/>
                                          </p:val>
                                        </p:tav>
                                        <p:tav tm="100000">
                                          <p:val>
                                            <p:strVal val="0-ppt_w/2"/>
                                          </p:val>
                                        </p:tav>
                                      </p:tavLst>
                                    </p:anim>
                                    <p:anim calcmode="lin" valueType="num">
                                      <p:cBhvr additive="base">
                                        <p:cTn id="96" dur="4000"/>
                                        <p:tgtEl>
                                          <p:spTgt spid="16"/>
                                        </p:tgtEl>
                                        <p:attrNameLst>
                                          <p:attrName>ppt_y</p:attrName>
                                        </p:attrNameLst>
                                      </p:cBhvr>
                                      <p:tavLst>
                                        <p:tav tm="0">
                                          <p:val>
                                            <p:strVal val="ppt_y"/>
                                          </p:val>
                                        </p:tav>
                                        <p:tav tm="100000">
                                          <p:val>
                                            <p:strVal val="ppt_y"/>
                                          </p:val>
                                        </p:tav>
                                      </p:tavLst>
                                    </p:anim>
                                    <p:set>
                                      <p:cBhvr>
                                        <p:cTn id="97" dur="1" fill="hold">
                                          <p:stCondLst>
                                            <p:cond delay="3999"/>
                                          </p:stCondLst>
                                        </p:cTn>
                                        <p:tgtEl>
                                          <p:spTgt spid="16"/>
                                        </p:tgtEl>
                                        <p:attrNameLst>
                                          <p:attrName>style.visibility</p:attrName>
                                        </p:attrNameLst>
                                      </p:cBhvr>
                                      <p:to>
                                        <p:strVal val="hidden"/>
                                      </p:to>
                                    </p:set>
                                  </p:childTnLst>
                                </p:cTn>
                              </p:par>
                              <p:par>
                                <p:cTn id="98" presetID="2" presetClass="entr" presetSubtype="2" fill="hold" grpId="0"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additive="base">
                                        <p:cTn id="100" dur="4000" fill="hold"/>
                                        <p:tgtEl>
                                          <p:spTgt spid="17"/>
                                        </p:tgtEl>
                                        <p:attrNameLst>
                                          <p:attrName>ppt_x</p:attrName>
                                        </p:attrNameLst>
                                      </p:cBhvr>
                                      <p:tavLst>
                                        <p:tav tm="0">
                                          <p:val>
                                            <p:strVal val="1+#ppt_w/2"/>
                                          </p:val>
                                        </p:tav>
                                        <p:tav tm="100000">
                                          <p:val>
                                            <p:strVal val="#ppt_x"/>
                                          </p:val>
                                        </p:tav>
                                      </p:tavLst>
                                    </p:anim>
                                    <p:anim calcmode="lin" valueType="num">
                                      <p:cBhvr additive="base">
                                        <p:cTn id="101" dur="4000" fill="hold"/>
                                        <p:tgtEl>
                                          <p:spTgt spid="17"/>
                                        </p:tgtEl>
                                        <p:attrNameLst>
                                          <p:attrName>ppt_y</p:attrName>
                                        </p:attrNameLst>
                                      </p:cBhvr>
                                      <p:tavLst>
                                        <p:tav tm="0">
                                          <p:val>
                                            <p:strVal val="#ppt_y"/>
                                          </p:val>
                                        </p:tav>
                                        <p:tav tm="100000">
                                          <p:val>
                                            <p:strVal val="#ppt_y"/>
                                          </p:val>
                                        </p:tav>
                                      </p:tavLst>
                                    </p:anim>
                                  </p:childTnLst>
                                </p:cTn>
                              </p:par>
                              <p:par>
                                <p:cTn id="102" presetID="8" presetClass="emph" presetSubtype="0" repeatCount="indefinite" fill="hold" grpId="1" nodeType="withEffect">
                                  <p:stCondLst>
                                    <p:cond delay="0"/>
                                  </p:stCondLst>
                                  <p:childTnLst>
                                    <p:animRot by="-21600000">
                                      <p:cBhvr>
                                        <p:cTn id="103" dur="4000" fill="hold"/>
                                        <p:tgtEl>
                                          <p:spTgt spid="17"/>
                                        </p:tgtEl>
                                        <p:attrNameLst>
                                          <p:attrName>r</p:attrName>
                                        </p:attrNameLst>
                                      </p:cBhvr>
                                    </p:animRot>
                                  </p:childTnLst>
                                </p:cTn>
                              </p:par>
                              <p:par>
                                <p:cTn id="104" presetID="2" presetClass="exit" presetSubtype="2" fill="hold" grpId="2" nodeType="withEffect">
                                  <p:stCondLst>
                                    <p:cond delay="0"/>
                                  </p:stCondLst>
                                  <p:childTnLst>
                                    <p:anim calcmode="lin" valueType="num">
                                      <p:cBhvr additive="base">
                                        <p:cTn id="105" dur="4000"/>
                                        <p:tgtEl>
                                          <p:spTgt spid="17"/>
                                        </p:tgtEl>
                                        <p:attrNameLst>
                                          <p:attrName>ppt_x</p:attrName>
                                        </p:attrNameLst>
                                      </p:cBhvr>
                                      <p:tavLst>
                                        <p:tav tm="0">
                                          <p:val>
                                            <p:strVal val="ppt_x"/>
                                          </p:val>
                                        </p:tav>
                                        <p:tav tm="100000">
                                          <p:val>
                                            <p:strVal val="1+ppt_w/2"/>
                                          </p:val>
                                        </p:tav>
                                      </p:tavLst>
                                    </p:anim>
                                    <p:anim calcmode="lin" valueType="num">
                                      <p:cBhvr additive="base">
                                        <p:cTn id="106" dur="4000"/>
                                        <p:tgtEl>
                                          <p:spTgt spid="17"/>
                                        </p:tgtEl>
                                        <p:attrNameLst>
                                          <p:attrName>ppt_y</p:attrName>
                                        </p:attrNameLst>
                                      </p:cBhvr>
                                      <p:tavLst>
                                        <p:tav tm="0">
                                          <p:val>
                                            <p:strVal val="ppt_y"/>
                                          </p:val>
                                        </p:tav>
                                        <p:tav tm="100000">
                                          <p:val>
                                            <p:strVal val="ppt_y"/>
                                          </p:val>
                                        </p:tav>
                                      </p:tavLst>
                                    </p:anim>
                                    <p:set>
                                      <p:cBhvr>
                                        <p:cTn id="107" dur="1" fill="hold">
                                          <p:stCondLst>
                                            <p:cond delay="3999"/>
                                          </p:stCondLst>
                                        </p:cTn>
                                        <p:tgtEl>
                                          <p:spTgt spid="17"/>
                                        </p:tgtEl>
                                        <p:attrNameLst>
                                          <p:attrName>style.visibility</p:attrName>
                                        </p:attrNameLst>
                                      </p:cBhvr>
                                      <p:to>
                                        <p:strVal val="hidden"/>
                                      </p:to>
                                    </p:set>
                                  </p:childTnLst>
                                </p:cTn>
                              </p:par>
                              <p:par>
                                <p:cTn id="108" presetID="2" presetClass="entr" presetSubtype="2" fill="hold" grpId="0"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4000" fill="hold"/>
                                        <p:tgtEl>
                                          <p:spTgt spid="18"/>
                                        </p:tgtEl>
                                        <p:attrNameLst>
                                          <p:attrName>ppt_x</p:attrName>
                                        </p:attrNameLst>
                                      </p:cBhvr>
                                      <p:tavLst>
                                        <p:tav tm="0">
                                          <p:val>
                                            <p:strVal val="1+#ppt_w/2"/>
                                          </p:val>
                                        </p:tav>
                                        <p:tav tm="100000">
                                          <p:val>
                                            <p:strVal val="#ppt_x"/>
                                          </p:val>
                                        </p:tav>
                                      </p:tavLst>
                                    </p:anim>
                                    <p:anim calcmode="lin" valueType="num">
                                      <p:cBhvr additive="base">
                                        <p:cTn id="111" dur="4000" fill="hold"/>
                                        <p:tgtEl>
                                          <p:spTgt spid="18"/>
                                        </p:tgtEl>
                                        <p:attrNameLst>
                                          <p:attrName>ppt_y</p:attrName>
                                        </p:attrNameLst>
                                      </p:cBhvr>
                                      <p:tavLst>
                                        <p:tav tm="0">
                                          <p:val>
                                            <p:strVal val="#ppt_y"/>
                                          </p:val>
                                        </p:tav>
                                        <p:tav tm="100000">
                                          <p:val>
                                            <p:strVal val="#ppt_y"/>
                                          </p:val>
                                        </p:tav>
                                      </p:tavLst>
                                    </p:anim>
                                  </p:childTnLst>
                                </p:cTn>
                              </p:par>
                              <p:par>
                                <p:cTn id="112" presetID="8" presetClass="emph" presetSubtype="0" repeatCount="indefinite" fill="hold" grpId="1" nodeType="withEffect">
                                  <p:stCondLst>
                                    <p:cond delay="0"/>
                                  </p:stCondLst>
                                  <p:childTnLst>
                                    <p:animRot by="-21600000">
                                      <p:cBhvr>
                                        <p:cTn id="113" dur="4000" fill="hold"/>
                                        <p:tgtEl>
                                          <p:spTgt spid="18"/>
                                        </p:tgtEl>
                                        <p:attrNameLst>
                                          <p:attrName>r</p:attrName>
                                        </p:attrNameLst>
                                      </p:cBhvr>
                                    </p:animRot>
                                  </p:childTnLst>
                                </p:cTn>
                              </p:par>
                              <p:par>
                                <p:cTn id="114" presetID="2" presetClass="exit" presetSubtype="2" fill="hold" grpId="2" nodeType="withEffect">
                                  <p:stCondLst>
                                    <p:cond delay="0"/>
                                  </p:stCondLst>
                                  <p:childTnLst>
                                    <p:anim calcmode="lin" valueType="num">
                                      <p:cBhvr additive="base">
                                        <p:cTn id="115" dur="4000"/>
                                        <p:tgtEl>
                                          <p:spTgt spid="18"/>
                                        </p:tgtEl>
                                        <p:attrNameLst>
                                          <p:attrName>ppt_x</p:attrName>
                                        </p:attrNameLst>
                                      </p:cBhvr>
                                      <p:tavLst>
                                        <p:tav tm="0">
                                          <p:val>
                                            <p:strVal val="ppt_x"/>
                                          </p:val>
                                        </p:tav>
                                        <p:tav tm="100000">
                                          <p:val>
                                            <p:strVal val="1+ppt_w/2"/>
                                          </p:val>
                                        </p:tav>
                                      </p:tavLst>
                                    </p:anim>
                                    <p:anim calcmode="lin" valueType="num">
                                      <p:cBhvr additive="base">
                                        <p:cTn id="116" dur="4000"/>
                                        <p:tgtEl>
                                          <p:spTgt spid="18"/>
                                        </p:tgtEl>
                                        <p:attrNameLst>
                                          <p:attrName>ppt_y</p:attrName>
                                        </p:attrNameLst>
                                      </p:cBhvr>
                                      <p:tavLst>
                                        <p:tav tm="0">
                                          <p:val>
                                            <p:strVal val="ppt_y"/>
                                          </p:val>
                                        </p:tav>
                                        <p:tav tm="100000">
                                          <p:val>
                                            <p:strVal val="ppt_y"/>
                                          </p:val>
                                        </p:tav>
                                      </p:tavLst>
                                    </p:anim>
                                    <p:set>
                                      <p:cBhvr>
                                        <p:cTn id="117" dur="1" fill="hold">
                                          <p:stCondLst>
                                            <p:cond delay="3999"/>
                                          </p:stCondLst>
                                        </p:cTn>
                                        <p:tgtEl>
                                          <p:spTgt spid="18"/>
                                        </p:tgtEl>
                                        <p:attrNameLst>
                                          <p:attrName>style.visibility</p:attrName>
                                        </p:attrNameLst>
                                      </p:cBhvr>
                                      <p:to>
                                        <p:strVal val="hidden"/>
                                      </p:to>
                                    </p:set>
                                  </p:childTnLst>
                                </p:cTn>
                              </p:par>
                              <p:par>
                                <p:cTn id="118" presetID="2" presetClass="entr" presetSubtype="2" fill="hold" grpId="0" nodeType="withEffect">
                                  <p:stCondLst>
                                    <p:cond delay="0"/>
                                  </p:stCondLst>
                                  <p:childTnLst>
                                    <p:set>
                                      <p:cBhvr>
                                        <p:cTn id="119" dur="1" fill="hold">
                                          <p:stCondLst>
                                            <p:cond delay="0"/>
                                          </p:stCondLst>
                                        </p:cTn>
                                        <p:tgtEl>
                                          <p:spTgt spid="19"/>
                                        </p:tgtEl>
                                        <p:attrNameLst>
                                          <p:attrName>style.visibility</p:attrName>
                                        </p:attrNameLst>
                                      </p:cBhvr>
                                      <p:to>
                                        <p:strVal val="visible"/>
                                      </p:to>
                                    </p:set>
                                    <p:anim calcmode="lin" valueType="num">
                                      <p:cBhvr additive="base">
                                        <p:cTn id="120" dur="4000" fill="hold"/>
                                        <p:tgtEl>
                                          <p:spTgt spid="19"/>
                                        </p:tgtEl>
                                        <p:attrNameLst>
                                          <p:attrName>ppt_x</p:attrName>
                                        </p:attrNameLst>
                                      </p:cBhvr>
                                      <p:tavLst>
                                        <p:tav tm="0">
                                          <p:val>
                                            <p:strVal val="1+#ppt_w/2"/>
                                          </p:val>
                                        </p:tav>
                                        <p:tav tm="100000">
                                          <p:val>
                                            <p:strVal val="#ppt_x"/>
                                          </p:val>
                                        </p:tav>
                                      </p:tavLst>
                                    </p:anim>
                                    <p:anim calcmode="lin" valueType="num">
                                      <p:cBhvr additive="base">
                                        <p:cTn id="121" dur="4000" fill="hold"/>
                                        <p:tgtEl>
                                          <p:spTgt spid="19"/>
                                        </p:tgtEl>
                                        <p:attrNameLst>
                                          <p:attrName>ppt_y</p:attrName>
                                        </p:attrNameLst>
                                      </p:cBhvr>
                                      <p:tavLst>
                                        <p:tav tm="0">
                                          <p:val>
                                            <p:strVal val="#ppt_y"/>
                                          </p:val>
                                        </p:tav>
                                        <p:tav tm="100000">
                                          <p:val>
                                            <p:strVal val="#ppt_y"/>
                                          </p:val>
                                        </p:tav>
                                      </p:tavLst>
                                    </p:anim>
                                  </p:childTnLst>
                                </p:cTn>
                              </p:par>
                              <p:par>
                                <p:cTn id="122" presetID="8" presetClass="emph" presetSubtype="0" repeatCount="indefinite" fill="hold" grpId="1" nodeType="withEffect">
                                  <p:stCondLst>
                                    <p:cond delay="0"/>
                                  </p:stCondLst>
                                  <p:childTnLst>
                                    <p:animRot by="-21600000">
                                      <p:cBhvr>
                                        <p:cTn id="123" dur="4000" fill="hold"/>
                                        <p:tgtEl>
                                          <p:spTgt spid="19"/>
                                        </p:tgtEl>
                                        <p:attrNameLst>
                                          <p:attrName>r</p:attrName>
                                        </p:attrNameLst>
                                      </p:cBhvr>
                                    </p:animRot>
                                  </p:childTnLst>
                                </p:cTn>
                              </p:par>
                              <p:par>
                                <p:cTn id="124" presetID="2" presetClass="exit" presetSubtype="2" fill="hold" grpId="2" nodeType="withEffect">
                                  <p:stCondLst>
                                    <p:cond delay="0"/>
                                  </p:stCondLst>
                                  <p:childTnLst>
                                    <p:anim calcmode="lin" valueType="num">
                                      <p:cBhvr additive="base">
                                        <p:cTn id="125" dur="4000"/>
                                        <p:tgtEl>
                                          <p:spTgt spid="19"/>
                                        </p:tgtEl>
                                        <p:attrNameLst>
                                          <p:attrName>ppt_x</p:attrName>
                                        </p:attrNameLst>
                                      </p:cBhvr>
                                      <p:tavLst>
                                        <p:tav tm="0">
                                          <p:val>
                                            <p:strVal val="ppt_x"/>
                                          </p:val>
                                        </p:tav>
                                        <p:tav tm="100000">
                                          <p:val>
                                            <p:strVal val="1+ppt_w/2"/>
                                          </p:val>
                                        </p:tav>
                                      </p:tavLst>
                                    </p:anim>
                                    <p:anim calcmode="lin" valueType="num">
                                      <p:cBhvr additive="base">
                                        <p:cTn id="126" dur="4000"/>
                                        <p:tgtEl>
                                          <p:spTgt spid="19"/>
                                        </p:tgtEl>
                                        <p:attrNameLst>
                                          <p:attrName>ppt_y</p:attrName>
                                        </p:attrNameLst>
                                      </p:cBhvr>
                                      <p:tavLst>
                                        <p:tav tm="0">
                                          <p:val>
                                            <p:strVal val="ppt_y"/>
                                          </p:val>
                                        </p:tav>
                                        <p:tav tm="100000">
                                          <p:val>
                                            <p:strVal val="ppt_y"/>
                                          </p:val>
                                        </p:tav>
                                      </p:tavLst>
                                    </p:anim>
                                    <p:set>
                                      <p:cBhvr>
                                        <p:cTn id="127" dur="1" fill="hold">
                                          <p:stCondLst>
                                            <p:cond delay="3999"/>
                                          </p:stCondLst>
                                        </p:cTn>
                                        <p:tgtEl>
                                          <p:spTgt spid="19"/>
                                        </p:tgtEl>
                                        <p:attrNameLst>
                                          <p:attrName>style.visibility</p:attrName>
                                        </p:attrNameLst>
                                      </p:cBhvr>
                                      <p:to>
                                        <p:strVal val="hidden"/>
                                      </p:to>
                                    </p:set>
                                  </p:childTnLst>
                                </p:cTn>
                              </p:par>
                              <p:par>
                                <p:cTn id="128" presetID="4" presetClass="entr" presetSubtype="32" fill="hold" nodeType="with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box(out)">
                                      <p:cBhvr>
                                        <p:cTn id="130" dur="3500"/>
                                        <p:tgtEl>
                                          <p:spTgt spid="20"/>
                                        </p:tgtEl>
                                      </p:cBhvr>
                                    </p:animEffect>
                                  </p:childTnLst>
                                </p:cTn>
                              </p:par>
                              <p:par>
                                <p:cTn id="131" presetID="17" presetClass="entr" presetSubtype="10" fill="hold"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3500" fill="hold"/>
                                        <p:tgtEl>
                                          <p:spTgt spid="20"/>
                                        </p:tgtEl>
                                        <p:attrNameLst>
                                          <p:attrName>ppt_w</p:attrName>
                                        </p:attrNameLst>
                                      </p:cBhvr>
                                      <p:tavLst>
                                        <p:tav tm="0">
                                          <p:val>
                                            <p:fltVal val="0"/>
                                          </p:val>
                                        </p:tav>
                                        <p:tav tm="100000">
                                          <p:val>
                                            <p:strVal val="#ppt_w"/>
                                          </p:val>
                                        </p:tav>
                                      </p:tavLst>
                                    </p:anim>
                                    <p:anim calcmode="lin" valueType="num">
                                      <p:cBhvr>
                                        <p:cTn id="134" dur="35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9" grpId="0" animBg="1"/>
      <p:bldP spid="9" grpId="1" animBg="1"/>
      <p:bldP spid="9" grpId="2" animBg="1"/>
      <p:bldP spid="10" grpId="0" animBg="1"/>
      <p:bldP spid="10" grpId="1" animBg="1"/>
      <p:bldP spid="10" grpId="2" animBg="1"/>
      <p:bldP spid="12" grpId="0" animBg="1"/>
      <p:bldP spid="12" grpId="1" animBg="1"/>
      <p:bldP spid="12" grpId="2" animBg="1"/>
      <p:bldP spid="13" grpId="0" animBg="1"/>
      <p:bldP spid="13" grpId="1" animBg="1"/>
      <p:bldP spid="13" grpId="2" animBg="1"/>
      <p:bldP spid="15" grpId="0" animBg="1"/>
      <p:bldP spid="15" grpId="1" animBg="1"/>
      <p:bldP spid="15" grpId="2" animBg="1"/>
      <p:bldP spid="6" grpId="0" animBg="1"/>
      <p:bldP spid="6" grpId="1" animBg="1"/>
      <p:bldP spid="6" grpId="2" animBg="1"/>
      <p:bldP spid="14" grpId="0" animBg="1"/>
      <p:bldP spid="14" grpId="1" animBg="1"/>
      <p:bldP spid="14"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40.JPG"/>
          <p:cNvPicPr>
            <a:picLocks noGrp="1" noChangeAspect="1"/>
          </p:cNvPicPr>
          <p:nvPr isPhoto="1"/>
        </p:nvPicPr>
        <p:blipFill>
          <a:blip r:embed="rId2" cstate="email">
            <a:lum contrast="10000"/>
          </a:blip>
          <a:stretch>
            <a:fillRect/>
          </a:stretch>
        </p:blipFill>
        <p:spPr>
          <a:xfrm>
            <a:off x="0" y="0"/>
            <a:ext cx="9144000" cy="6858000"/>
          </a:xfrm>
          <a:prstGeom prst="rect">
            <a:avLst/>
          </a:prstGeom>
          <a:noFill/>
          <a:ln>
            <a:noFill/>
          </a:ln>
        </p:spPr>
      </p:pic>
      <p:sp>
        <p:nvSpPr>
          <p:cNvPr id="6" name="Forma libre 19"/>
          <p:cNvSpPr/>
          <p:nvPr/>
        </p:nvSpPr>
        <p:spPr>
          <a:xfrm rot="10800000" flipH="1">
            <a:off x="2923649" y="1912694"/>
            <a:ext cx="3310890" cy="3096344"/>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a:gsLst>
              <a:gs pos="77000">
                <a:srgbClr val="F2C100"/>
              </a:gs>
              <a:gs pos="0">
                <a:srgbClr val="FFF200"/>
              </a:gs>
              <a:gs pos="58000">
                <a:srgbClr val="FF7A00"/>
              </a:gs>
              <a:gs pos="84000">
                <a:srgbClr val="D62D00"/>
              </a:gs>
              <a:gs pos="37000">
                <a:srgbClr val="FF0300">
                  <a:lumMod val="75000"/>
                </a:srgbClr>
              </a:gs>
              <a:gs pos="92000">
                <a:srgbClr val="4D0808"/>
              </a:gs>
            </a:gsLst>
            <a:path path="circle">
              <a:fillToRect l="100000" t="100000"/>
            </a:path>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19"/>
          <p:cNvSpPr/>
          <p:nvPr/>
        </p:nvSpPr>
        <p:spPr>
          <a:xfrm rot="10800000">
            <a:off x="2923649" y="1921431"/>
            <a:ext cx="3310890" cy="3078869"/>
          </a:xfrm>
          <a:custGeom>
            <a:avLst/>
            <a:gdLst>
              <a:gd name="connsiteX0" fmla="*/ 1541216 w 3146620"/>
              <a:gd name="connsiteY0" fmla="*/ 1657815 h 2758642"/>
              <a:gd name="connsiteX1" fmla="*/ 1772249 w 3146620"/>
              <a:gd name="connsiteY1" fmla="*/ 1396539 h 2758642"/>
              <a:gd name="connsiteX2" fmla="*/ 1587777 w 3146620"/>
              <a:gd name="connsiteY2" fmla="*/ 1140571 h 2758642"/>
              <a:gd name="connsiteX3" fmla="*/ 1576347 w 3146620"/>
              <a:gd name="connsiteY3" fmla="*/ 1138598 h 2758642"/>
              <a:gd name="connsiteX4" fmla="*/ 1593509 w 3146620"/>
              <a:gd name="connsiteY4" fmla="*/ 1137669 h 2758642"/>
              <a:gd name="connsiteX5" fmla="*/ 1764328 w 3146620"/>
              <a:gd name="connsiteY5" fmla="*/ 1203416 h 2758642"/>
              <a:gd name="connsiteX6" fmla="*/ 1777708 w 3146620"/>
              <a:gd name="connsiteY6" fmla="*/ 1216454 h 2758642"/>
              <a:gd name="connsiteX7" fmla="*/ 1771569 w 3146620"/>
              <a:gd name="connsiteY7" fmla="*/ 1206196 h 2758642"/>
              <a:gd name="connsiteX8" fmla="*/ 1596357 w 3146620"/>
              <a:gd name="connsiteY8" fmla="*/ 1102959 h 2758642"/>
              <a:gd name="connsiteX9" fmla="*/ 1352229 w 3146620"/>
              <a:gd name="connsiteY9" fmla="*/ 1364506 h 2758642"/>
              <a:gd name="connsiteX10" fmla="*/ 1523668 w 3146620"/>
              <a:gd name="connsiteY10" fmla="*/ 1628929 h 2758642"/>
              <a:gd name="connsiteX11" fmla="*/ 1534993 w 3146620"/>
              <a:gd name="connsiteY11" fmla="*/ 1631167 h 2758642"/>
              <a:gd name="connsiteX12" fmla="*/ 1517792 w 3146620"/>
              <a:gd name="connsiteY12" fmla="*/ 1631771 h 2758642"/>
              <a:gd name="connsiteX13" fmla="*/ 1391608 w 3146620"/>
              <a:gd name="connsiteY13" fmla="*/ 1593820 h 2758642"/>
              <a:gd name="connsiteX14" fmla="*/ 1385744 w 3146620"/>
              <a:gd name="connsiteY14" fmla="*/ 1589673 h 2758642"/>
              <a:gd name="connsiteX15" fmla="*/ 1388977 w 3146620"/>
              <a:gd name="connsiteY15" fmla="*/ 1593072 h 2758642"/>
              <a:gd name="connsiteX16" fmla="*/ 1541216 w 3146620"/>
              <a:gd name="connsiteY16" fmla="*/ 1657815 h 2758642"/>
              <a:gd name="connsiteX17" fmla="*/ 1593509 w 3146620"/>
              <a:gd name="connsiteY17" fmla="*/ 1713511 h 2758642"/>
              <a:gd name="connsiteX18" fmla="*/ 1371509 w 3146620"/>
              <a:gd name="connsiteY18" fmla="*/ 1587645 h 2758642"/>
              <a:gd name="connsiteX19" fmla="*/ 1361983 w 3146620"/>
              <a:gd name="connsiteY19" fmla="*/ 1571512 h 2758642"/>
              <a:gd name="connsiteX20" fmla="*/ 1350382 w 3146620"/>
              <a:gd name="connsiteY20" fmla="*/ 1561391 h 2758642"/>
              <a:gd name="connsiteX21" fmla="*/ 1263938 w 3146620"/>
              <a:gd name="connsiteY21" fmla="*/ 1333122 h 2758642"/>
              <a:gd name="connsiteX22" fmla="*/ 1546906 w 3146620"/>
              <a:gd name="connsiteY22" fmla="*/ 1045181 h 2758642"/>
              <a:gd name="connsiteX23" fmla="*/ 1779330 w 3146620"/>
              <a:gd name="connsiteY23" fmla="*/ 1212923 h 2758642"/>
              <a:gd name="connsiteX24" fmla="*/ 1781655 w 3146620"/>
              <a:gd name="connsiteY24" fmla="*/ 1220300 h 2758642"/>
              <a:gd name="connsiteX25" fmla="*/ 1783398 w 3146620"/>
              <a:gd name="connsiteY25" fmla="*/ 1221999 h 2758642"/>
              <a:gd name="connsiteX26" fmla="*/ 1858959 w 3146620"/>
              <a:gd name="connsiteY26" fmla="*/ 1381743 h 2758642"/>
              <a:gd name="connsiteX27" fmla="*/ 1862053 w 3146620"/>
              <a:gd name="connsiteY27" fmla="*/ 1425590 h 2758642"/>
              <a:gd name="connsiteX28" fmla="*/ 1593509 w 3146620"/>
              <a:gd name="connsiteY28" fmla="*/ 1713511 h 2758642"/>
              <a:gd name="connsiteX29" fmla="*/ 1594962 w 3146620"/>
              <a:gd name="connsiteY29" fmla="*/ 1878090 h 2758642"/>
              <a:gd name="connsiteX30" fmla="*/ 1902115 w 3146620"/>
              <a:gd name="connsiteY30" fmla="*/ 1762139 h 2758642"/>
              <a:gd name="connsiteX31" fmla="*/ 1908639 w 3146620"/>
              <a:gd name="connsiteY31" fmla="*/ 1756051 h 2758642"/>
              <a:gd name="connsiteX32" fmla="*/ 1896806 w 3146620"/>
              <a:gd name="connsiteY32" fmla="*/ 1763478 h 2758642"/>
              <a:gd name="connsiteX33" fmla="*/ 1642222 w 3146620"/>
              <a:gd name="connsiteY33" fmla="*/ 1831446 h 2758642"/>
              <a:gd name="connsiteX34" fmla="*/ 1607518 w 3146620"/>
              <a:gd name="connsiteY34" fmla="*/ 1830364 h 2758642"/>
              <a:gd name="connsiteX35" fmla="*/ 1630367 w 3146620"/>
              <a:gd name="connsiteY35" fmla="*/ 1826357 h 2758642"/>
              <a:gd name="connsiteX36" fmla="*/ 1976258 w 3146620"/>
              <a:gd name="connsiteY36" fmla="*/ 1352787 h 2758642"/>
              <a:gd name="connsiteX37" fmla="*/ 1483712 w 3146620"/>
              <a:gd name="connsiteY37" fmla="*/ 884370 h 2758642"/>
              <a:gd name="connsiteX38" fmla="*/ 1130210 w 3146620"/>
              <a:gd name="connsiteY38" fmla="*/ 1069263 h 2758642"/>
              <a:gd name="connsiteX39" fmla="*/ 1117824 w 3146620"/>
              <a:gd name="connsiteY39" fmla="*/ 1087635 h 2758642"/>
              <a:gd name="connsiteX40" fmla="*/ 1144818 w 3146620"/>
              <a:gd name="connsiteY40" fmla="*/ 1064285 h 2758642"/>
              <a:gd name="connsiteX41" fmla="*/ 1489458 w 3146620"/>
              <a:gd name="connsiteY41" fmla="*/ 946535 h 2758642"/>
              <a:gd name="connsiteX42" fmla="*/ 1524084 w 3146620"/>
              <a:gd name="connsiteY42" fmla="*/ 948199 h 2758642"/>
              <a:gd name="connsiteX43" fmla="*/ 1501022 w 3146620"/>
              <a:gd name="connsiteY43" fmla="*/ 951733 h 2758642"/>
              <a:gd name="connsiteX44" fmla="*/ 1128838 w 3146620"/>
              <a:gd name="connsiteY44" fmla="*/ 1410158 h 2758642"/>
              <a:gd name="connsiteX45" fmla="*/ 1594962 w 3146620"/>
              <a:gd name="connsiteY45" fmla="*/ 1878090 h 2758642"/>
              <a:gd name="connsiteX46" fmla="*/ 1489458 w 3146620"/>
              <a:gd name="connsiteY46" fmla="*/ 1977838 h 2758642"/>
              <a:gd name="connsiteX47" fmla="*/ 947651 w 3146620"/>
              <a:gd name="connsiteY47" fmla="*/ 1462187 h 2758642"/>
              <a:gd name="connsiteX48" fmla="*/ 953894 w 3146620"/>
              <a:gd name="connsiteY48" fmla="*/ 1383658 h 2758642"/>
              <a:gd name="connsiteX49" fmla="*/ 1106343 w 3146620"/>
              <a:gd name="connsiteY49" fmla="*/ 1097566 h 2758642"/>
              <a:gd name="connsiteX50" fmla="*/ 1109860 w 3146620"/>
              <a:gd name="connsiteY50" fmla="*/ 1094523 h 2758642"/>
              <a:gd name="connsiteX51" fmla="*/ 1114550 w 3146620"/>
              <a:gd name="connsiteY51" fmla="*/ 1081311 h 2758642"/>
              <a:gd name="connsiteX52" fmla="*/ 1583484 w 3146620"/>
              <a:gd name="connsiteY52" fmla="*/ 780893 h 2758642"/>
              <a:gd name="connsiteX53" fmla="*/ 2154391 w 3146620"/>
              <a:gd name="connsiteY53" fmla="*/ 1296581 h 2758642"/>
              <a:gd name="connsiteX54" fmla="*/ 1979984 w 3146620"/>
              <a:gd name="connsiteY54" fmla="*/ 1705399 h 2758642"/>
              <a:gd name="connsiteX55" fmla="*/ 1956579 w 3146620"/>
              <a:gd name="connsiteY55" fmla="*/ 1723525 h 2758642"/>
              <a:gd name="connsiteX56" fmla="*/ 1937358 w 3146620"/>
              <a:gd name="connsiteY56" fmla="*/ 1752418 h 2758642"/>
              <a:gd name="connsiteX57" fmla="*/ 1489458 w 3146620"/>
              <a:gd name="connsiteY57" fmla="*/ 1977838 h 2758642"/>
              <a:gd name="connsiteX58" fmla="*/ 1682525 w 3146620"/>
              <a:gd name="connsiteY58" fmla="*/ 2200108 h 2758642"/>
              <a:gd name="connsiteX59" fmla="*/ 2312388 w 3146620"/>
              <a:gd name="connsiteY59" fmla="*/ 1901179 h 2758642"/>
              <a:gd name="connsiteX60" fmla="*/ 2334458 w 3146620"/>
              <a:gd name="connsiteY60" fmla="*/ 1871476 h 2758642"/>
              <a:gd name="connsiteX61" fmla="*/ 2286359 w 3146620"/>
              <a:gd name="connsiteY61" fmla="*/ 1909228 h 2758642"/>
              <a:gd name="connsiteX62" fmla="*/ 1672289 w 3146620"/>
              <a:gd name="connsiteY62" fmla="*/ 2099603 h 2758642"/>
              <a:gd name="connsiteX63" fmla="*/ 1610592 w 3146620"/>
              <a:gd name="connsiteY63" fmla="*/ 2096912 h 2758642"/>
              <a:gd name="connsiteX64" fmla="*/ 1651684 w 3146620"/>
              <a:gd name="connsiteY64" fmla="*/ 2091199 h 2758642"/>
              <a:gd name="connsiteX65" fmla="*/ 2314834 w 3146620"/>
              <a:gd name="connsiteY65" fmla="*/ 1350031 h 2758642"/>
              <a:gd name="connsiteX66" fmla="*/ 1484303 w 3146620"/>
              <a:gd name="connsiteY66" fmla="*/ 593492 h 2758642"/>
              <a:gd name="connsiteX67" fmla="*/ 937025 w 3146620"/>
              <a:gd name="connsiteY67" fmla="*/ 780959 h 2758642"/>
              <a:gd name="connsiteX68" fmla="*/ 925401 w 3146620"/>
              <a:gd name="connsiteY68" fmla="*/ 790801 h 2758642"/>
              <a:gd name="connsiteX69" fmla="*/ 946483 w 3146620"/>
              <a:gd name="connsiteY69" fmla="*/ 778794 h 2758642"/>
              <a:gd name="connsiteX70" fmla="*/ 1400097 w 3146620"/>
              <a:gd name="connsiteY70" fmla="*/ 668904 h 2758642"/>
              <a:gd name="connsiteX71" fmla="*/ 1461932 w 3146620"/>
              <a:gd name="connsiteY71" fmla="*/ 670654 h 2758642"/>
              <a:gd name="connsiteX72" fmla="*/ 1421219 w 3146620"/>
              <a:gd name="connsiteY72" fmla="*/ 677133 h 2758642"/>
              <a:gd name="connsiteX73" fmla="*/ 804919 w 3146620"/>
              <a:gd name="connsiteY73" fmla="*/ 1442786 h 2758642"/>
              <a:gd name="connsiteX74" fmla="*/ 1682525 w 3146620"/>
              <a:gd name="connsiteY74" fmla="*/ 2200108 h 2758642"/>
              <a:gd name="connsiteX75" fmla="*/ 1504755 w 3146620"/>
              <a:gd name="connsiteY75" fmla="*/ 2367407 h 2758642"/>
              <a:gd name="connsiteX76" fmla="*/ 487525 w 3146620"/>
              <a:gd name="connsiteY76" fmla="*/ 1533659 h 2758642"/>
              <a:gd name="connsiteX77" fmla="*/ 798279 w 3146620"/>
              <a:gd name="connsiteY77" fmla="*/ 872693 h 2758642"/>
              <a:gd name="connsiteX78" fmla="*/ 839982 w 3146620"/>
              <a:gd name="connsiteY78" fmla="*/ 843388 h 2758642"/>
              <a:gd name="connsiteX79" fmla="*/ 874229 w 3146620"/>
              <a:gd name="connsiteY79" fmla="*/ 796675 h 2758642"/>
              <a:gd name="connsiteX80" fmla="*/ 1672289 w 3146620"/>
              <a:gd name="connsiteY80" fmla="*/ 432222 h 2758642"/>
              <a:gd name="connsiteX81" fmla="*/ 2637668 w 3146620"/>
              <a:gd name="connsiteY81" fmla="*/ 1265912 h 2758642"/>
              <a:gd name="connsiteX82" fmla="*/ 2626544 w 3146620"/>
              <a:gd name="connsiteY82" fmla="*/ 1392875 h 2758642"/>
              <a:gd name="connsiteX83" fmla="*/ 2532056 w 3146620"/>
              <a:gd name="connsiteY83" fmla="*/ 1645451 h 2758642"/>
              <a:gd name="connsiteX84" fmla="*/ 2354915 w 3146620"/>
              <a:gd name="connsiteY84" fmla="*/ 1855420 h 2758642"/>
              <a:gd name="connsiteX85" fmla="*/ 2348647 w 3146620"/>
              <a:gd name="connsiteY85" fmla="*/ 1860340 h 2758642"/>
              <a:gd name="connsiteX86" fmla="*/ 2340290 w 3146620"/>
              <a:gd name="connsiteY86" fmla="*/ 1881700 h 2758642"/>
              <a:gd name="connsiteX87" fmla="*/ 1504755 w 3146620"/>
              <a:gd name="connsiteY87" fmla="*/ 2367407 h 2758642"/>
              <a:gd name="connsiteX88" fmla="*/ 1397545 w 3146620"/>
              <a:gd name="connsiteY88" fmla="*/ 2709204 h 2758642"/>
              <a:gd name="connsiteX89" fmla="*/ 1313564 w 3146620"/>
              <a:gd name="connsiteY89" fmla="*/ 2683625 h 2758642"/>
              <a:gd name="connsiteX90" fmla="*/ 650749 w 3146620"/>
              <a:gd name="connsiteY90" fmla="*/ 2114015 h 2758642"/>
              <a:gd name="connsiteX91" fmla="*/ 614783 w 3146620"/>
              <a:gd name="connsiteY91" fmla="*/ 2038601 h 2758642"/>
              <a:gd name="connsiteX92" fmla="*/ 649272 w 3146620"/>
              <a:gd name="connsiteY92" fmla="*/ 2082574 h 2758642"/>
              <a:gd name="connsiteX93" fmla="*/ 2116901 w 3146620"/>
              <a:gd name="connsiteY93" fmla="*/ 2251331 h 2758642"/>
              <a:gd name="connsiteX94" fmla="*/ 2619314 w 3146620"/>
              <a:gd name="connsiteY94" fmla="*/ 1730569 h 2758642"/>
              <a:gd name="connsiteX95" fmla="*/ 2643909 w 3146620"/>
              <a:gd name="connsiteY95" fmla="*/ 635797 h 2758642"/>
              <a:gd name="connsiteX96" fmla="*/ 2028202 w 3146620"/>
              <a:gd name="connsiteY96" fmla="*/ 142980 h 2758642"/>
              <a:gd name="connsiteX97" fmla="*/ 2006897 w 3146620"/>
              <a:gd name="connsiteY97" fmla="*/ 137397 h 2758642"/>
              <a:gd name="connsiteX98" fmla="*/ 2037333 w 3146620"/>
              <a:gd name="connsiteY98" fmla="*/ 152393 h 2758642"/>
              <a:gd name="connsiteX99" fmla="*/ 2483804 w 3146620"/>
              <a:gd name="connsiteY99" fmla="*/ 598783 h 2758642"/>
              <a:gd name="connsiteX100" fmla="*/ 2521179 w 3146620"/>
              <a:gd name="connsiteY100" fmla="*/ 673576 h 2758642"/>
              <a:gd name="connsiteX101" fmla="*/ 2485857 w 3146620"/>
              <a:gd name="connsiteY101" fmla="*/ 630692 h 2758642"/>
              <a:gd name="connsiteX102" fmla="*/ 1014038 w 3146620"/>
              <a:gd name="connsiteY102" fmla="*/ 537905 h 2758642"/>
              <a:gd name="connsiteX103" fmla="*/ 516254 w 3146620"/>
              <a:gd name="connsiteY103" fmla="*/ 2209923 h 2758642"/>
              <a:gd name="connsiteX104" fmla="*/ 1341630 w 3146620"/>
              <a:gd name="connsiteY104" fmla="*/ 2707786 h 2758642"/>
              <a:gd name="connsiteX105" fmla="*/ 1738084 w 3146620"/>
              <a:gd name="connsiteY105" fmla="*/ 2758614 h 2758642"/>
              <a:gd name="connsiteX106" fmla="*/ 1433261 w 3146620"/>
              <a:gd name="connsiteY106" fmla="*/ 2720084 h 2758642"/>
              <a:gd name="connsiteX107" fmla="*/ 1422318 w 3146620"/>
              <a:gd name="connsiteY107" fmla="*/ 2716750 h 2758642"/>
              <a:gd name="connsiteX108" fmla="*/ 1386949 w 3146620"/>
              <a:gd name="connsiteY108" fmla="*/ 2724643 h 2758642"/>
              <a:gd name="connsiteX109" fmla="*/ 166887 w 3146620"/>
              <a:gd name="connsiteY109" fmla="*/ 2138525 h 2758642"/>
              <a:gd name="connsiteX110" fmla="*/ 682014 w 3146620"/>
              <a:gd name="connsiteY110" fmla="*/ 237219 h 2758642"/>
              <a:gd name="connsiteX111" fmla="*/ 1810049 w 3146620"/>
              <a:gd name="connsiteY111" fmla="*/ 54886 h 2758642"/>
              <a:gd name="connsiteX112" fmla="*/ 1878052 w 3146620"/>
              <a:gd name="connsiteY112" fmla="*/ 79920 h 2758642"/>
              <a:gd name="connsiteX113" fmla="*/ 1965689 w 3146620"/>
              <a:gd name="connsiteY113" fmla="*/ 81604 h 2758642"/>
              <a:gd name="connsiteX114" fmla="*/ 2991394 w 3146620"/>
              <a:gd name="connsiteY114" fmla="*/ 724335 h 2758642"/>
              <a:gd name="connsiteX115" fmla="*/ 2925735 w 3146620"/>
              <a:gd name="connsiteY115" fmla="*/ 2094710 h 2758642"/>
              <a:gd name="connsiteX116" fmla="*/ 2442947 w 3146620"/>
              <a:gd name="connsiteY116" fmla="*/ 2564098 h 2758642"/>
              <a:gd name="connsiteX117" fmla="*/ 2257553 w 3146620"/>
              <a:gd name="connsiteY117" fmla="*/ 2656723 h 2758642"/>
              <a:gd name="connsiteX118" fmla="*/ 1738084 w 3146620"/>
              <a:gd name="connsiteY118" fmla="*/ 2758614 h 2758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146620" h="2758642">
                <a:moveTo>
                  <a:pt x="1541216" y="1657815"/>
                </a:moveTo>
                <a:cubicBezTo>
                  <a:pt x="1668812" y="1657815"/>
                  <a:pt x="1772249" y="1540838"/>
                  <a:pt x="1772249" y="1396539"/>
                </a:cubicBezTo>
                <a:cubicBezTo>
                  <a:pt x="1772249" y="1270278"/>
                  <a:pt x="1693055" y="1164934"/>
                  <a:pt x="1587777" y="1140571"/>
                </a:cubicBezTo>
                <a:lnTo>
                  <a:pt x="1576347" y="1138598"/>
                </a:lnTo>
                <a:lnTo>
                  <a:pt x="1593509" y="1137669"/>
                </a:lnTo>
                <a:cubicBezTo>
                  <a:pt x="1658396" y="1137669"/>
                  <a:pt x="1717908" y="1162343"/>
                  <a:pt x="1764328" y="1203416"/>
                </a:cubicBezTo>
                <a:lnTo>
                  <a:pt x="1777708" y="1216454"/>
                </a:lnTo>
                <a:lnTo>
                  <a:pt x="1771569" y="1206196"/>
                </a:lnTo>
                <a:cubicBezTo>
                  <a:pt x="1732262" y="1144599"/>
                  <a:pt x="1669215" y="1104412"/>
                  <a:pt x="1596357" y="1102959"/>
                </a:cubicBezTo>
                <a:cubicBezTo>
                  <a:pt x="1468824" y="1100415"/>
                  <a:pt x="1359524" y="1217513"/>
                  <a:pt x="1352229" y="1364506"/>
                </a:cubicBezTo>
                <a:cubicBezTo>
                  <a:pt x="1345845" y="1493124"/>
                  <a:pt x="1419674" y="1602013"/>
                  <a:pt x="1523668" y="1628929"/>
                </a:cubicBezTo>
                <a:lnTo>
                  <a:pt x="1534993" y="1631167"/>
                </a:lnTo>
                <a:lnTo>
                  <a:pt x="1517792" y="1631771"/>
                </a:lnTo>
                <a:cubicBezTo>
                  <a:pt x="1471467" y="1630847"/>
                  <a:pt x="1428520" y="1617154"/>
                  <a:pt x="1391608" y="1593820"/>
                </a:cubicBezTo>
                <a:lnTo>
                  <a:pt x="1385744" y="1589673"/>
                </a:lnTo>
                <a:lnTo>
                  <a:pt x="1388977" y="1593072"/>
                </a:lnTo>
                <a:cubicBezTo>
                  <a:pt x="1429632" y="1633381"/>
                  <a:pt x="1482901" y="1657815"/>
                  <a:pt x="1541216" y="1657815"/>
                </a:cubicBezTo>
                <a:close/>
                <a:moveTo>
                  <a:pt x="1593509" y="1713511"/>
                </a:moveTo>
                <a:cubicBezTo>
                  <a:pt x="1501248" y="1713511"/>
                  <a:pt x="1419854" y="1663628"/>
                  <a:pt x="1371509" y="1587645"/>
                </a:cubicBezTo>
                <a:lnTo>
                  <a:pt x="1361983" y="1571512"/>
                </a:lnTo>
                <a:lnTo>
                  <a:pt x="1350382" y="1561391"/>
                </a:lnTo>
                <a:cubicBezTo>
                  <a:pt x="1293398" y="1506407"/>
                  <a:pt x="1259416" y="1424237"/>
                  <a:pt x="1263938" y="1333122"/>
                </a:cubicBezTo>
                <a:cubicBezTo>
                  <a:pt x="1271977" y="1171140"/>
                  <a:pt x="1398666" y="1042224"/>
                  <a:pt x="1546906" y="1045181"/>
                </a:cubicBezTo>
                <a:cubicBezTo>
                  <a:pt x="1652294" y="1047283"/>
                  <a:pt x="1740203" y="1115472"/>
                  <a:pt x="1779330" y="1212923"/>
                </a:cubicBezTo>
                <a:lnTo>
                  <a:pt x="1781655" y="1220300"/>
                </a:lnTo>
                <a:lnTo>
                  <a:pt x="1783398" y="1221999"/>
                </a:lnTo>
                <a:cubicBezTo>
                  <a:pt x="1822883" y="1264333"/>
                  <a:pt x="1850130" y="1319789"/>
                  <a:pt x="1858959" y="1381743"/>
                </a:cubicBezTo>
                <a:cubicBezTo>
                  <a:pt x="1860996" y="1396040"/>
                  <a:pt x="1862053" y="1410682"/>
                  <a:pt x="1862053" y="1425590"/>
                </a:cubicBezTo>
                <a:cubicBezTo>
                  <a:pt x="1862053" y="1584604"/>
                  <a:pt x="1741822" y="1713511"/>
                  <a:pt x="1593509" y="1713511"/>
                </a:cubicBezTo>
                <a:close/>
                <a:moveTo>
                  <a:pt x="1594962" y="1878090"/>
                </a:moveTo>
                <a:cubicBezTo>
                  <a:pt x="1712617" y="1878090"/>
                  <a:pt x="1820091" y="1834330"/>
                  <a:pt x="1902115" y="1762139"/>
                </a:cubicBezTo>
                <a:lnTo>
                  <a:pt x="1908639" y="1756051"/>
                </a:lnTo>
                <a:lnTo>
                  <a:pt x="1896806" y="1763478"/>
                </a:lnTo>
                <a:cubicBezTo>
                  <a:pt x="1822334" y="1805268"/>
                  <a:pt x="1735685" y="1829792"/>
                  <a:pt x="1642222" y="1831446"/>
                </a:cubicBezTo>
                <a:lnTo>
                  <a:pt x="1607518" y="1830364"/>
                </a:lnTo>
                <a:lnTo>
                  <a:pt x="1630367" y="1826357"/>
                </a:lnTo>
                <a:cubicBezTo>
                  <a:pt x="1840183" y="1778150"/>
                  <a:pt x="1989137" y="1583136"/>
                  <a:pt x="1976258" y="1352787"/>
                </a:cubicBezTo>
                <a:cubicBezTo>
                  <a:pt x="1961539" y="1089531"/>
                  <a:pt x="1741019" y="879814"/>
                  <a:pt x="1483712" y="884370"/>
                </a:cubicBezTo>
                <a:cubicBezTo>
                  <a:pt x="1336717" y="886973"/>
                  <a:pt x="1209515" y="958946"/>
                  <a:pt x="1130210" y="1069263"/>
                </a:cubicBezTo>
                <a:lnTo>
                  <a:pt x="1117824" y="1087635"/>
                </a:lnTo>
                <a:lnTo>
                  <a:pt x="1144818" y="1064285"/>
                </a:lnTo>
                <a:cubicBezTo>
                  <a:pt x="1238475" y="990724"/>
                  <a:pt x="1358544" y="946535"/>
                  <a:pt x="1489458" y="946535"/>
                </a:cubicBezTo>
                <a:lnTo>
                  <a:pt x="1524084" y="948199"/>
                </a:lnTo>
                <a:lnTo>
                  <a:pt x="1501022" y="951733"/>
                </a:lnTo>
                <a:cubicBezTo>
                  <a:pt x="1288616" y="995365"/>
                  <a:pt x="1128838" y="1184031"/>
                  <a:pt x="1128838" y="1410158"/>
                </a:cubicBezTo>
                <a:cubicBezTo>
                  <a:pt x="1128838" y="1668590"/>
                  <a:pt x="1337529" y="1878090"/>
                  <a:pt x="1594962" y="1878090"/>
                </a:cubicBezTo>
                <a:close/>
                <a:moveTo>
                  <a:pt x="1489458" y="1977838"/>
                </a:moveTo>
                <a:cubicBezTo>
                  <a:pt x="1190226" y="1977838"/>
                  <a:pt x="947651" y="1746973"/>
                  <a:pt x="947651" y="1462187"/>
                </a:cubicBezTo>
                <a:cubicBezTo>
                  <a:pt x="947651" y="1435488"/>
                  <a:pt x="949783" y="1409263"/>
                  <a:pt x="953894" y="1383658"/>
                </a:cubicBezTo>
                <a:cubicBezTo>
                  <a:pt x="971708" y="1272703"/>
                  <a:pt x="1026679" y="1173384"/>
                  <a:pt x="1106343" y="1097566"/>
                </a:cubicBezTo>
                <a:lnTo>
                  <a:pt x="1109860" y="1094523"/>
                </a:lnTo>
                <a:lnTo>
                  <a:pt x="1114550" y="1081311"/>
                </a:lnTo>
                <a:cubicBezTo>
                  <a:pt x="1193492" y="906781"/>
                  <a:pt x="1370854" y="784658"/>
                  <a:pt x="1583484" y="780893"/>
                </a:cubicBezTo>
                <a:cubicBezTo>
                  <a:pt x="1882567" y="775598"/>
                  <a:pt x="2138171" y="1006479"/>
                  <a:pt x="2154391" y="1296581"/>
                </a:cubicBezTo>
                <a:cubicBezTo>
                  <a:pt x="2163515" y="1459763"/>
                  <a:pt x="2094953" y="1606925"/>
                  <a:pt x="1979984" y="1705399"/>
                </a:cubicBezTo>
                <a:lnTo>
                  <a:pt x="1956579" y="1723525"/>
                </a:lnTo>
                <a:lnTo>
                  <a:pt x="1937358" y="1752418"/>
                </a:lnTo>
                <a:cubicBezTo>
                  <a:pt x="1839819" y="1888500"/>
                  <a:pt x="1675600" y="1977838"/>
                  <a:pt x="1489458" y="1977838"/>
                </a:cubicBezTo>
                <a:close/>
                <a:moveTo>
                  <a:pt x="1682525" y="2200108"/>
                </a:moveTo>
                <a:cubicBezTo>
                  <a:pt x="1944439" y="2195900"/>
                  <a:pt x="2171085" y="2079537"/>
                  <a:pt x="2312388" y="1901179"/>
                </a:cubicBezTo>
                <a:lnTo>
                  <a:pt x="2334458" y="1871476"/>
                </a:lnTo>
                <a:lnTo>
                  <a:pt x="2286359" y="1909228"/>
                </a:lnTo>
                <a:cubicBezTo>
                  <a:pt x="2119485" y="2028159"/>
                  <a:pt x="1905548" y="2099603"/>
                  <a:pt x="1672289" y="2099603"/>
                </a:cubicBezTo>
                <a:lnTo>
                  <a:pt x="1610592" y="2096912"/>
                </a:lnTo>
                <a:lnTo>
                  <a:pt x="1651684" y="2091199"/>
                </a:lnTo>
                <a:cubicBezTo>
                  <a:pt x="2030143" y="2020655"/>
                  <a:pt x="2314834" y="1715627"/>
                  <a:pt x="2314834" y="1350031"/>
                </a:cubicBezTo>
                <a:cubicBezTo>
                  <a:pt x="2314834" y="932206"/>
                  <a:pt x="1942993" y="593492"/>
                  <a:pt x="1484303" y="593492"/>
                </a:cubicBezTo>
                <a:cubicBezTo>
                  <a:pt x="1274668" y="593492"/>
                  <a:pt x="1083173" y="664242"/>
                  <a:pt x="937025" y="780959"/>
                </a:cubicBezTo>
                <a:lnTo>
                  <a:pt x="925401" y="790801"/>
                </a:lnTo>
                <a:lnTo>
                  <a:pt x="946483" y="778794"/>
                </a:lnTo>
                <a:cubicBezTo>
                  <a:pt x="1079176" y="711228"/>
                  <a:pt x="1233565" y="671580"/>
                  <a:pt x="1400097" y="668904"/>
                </a:cubicBezTo>
                <a:lnTo>
                  <a:pt x="1461932" y="670654"/>
                </a:lnTo>
                <a:lnTo>
                  <a:pt x="1421219" y="677133"/>
                </a:lnTo>
                <a:cubicBezTo>
                  <a:pt x="1047374" y="755072"/>
                  <a:pt x="781971" y="1070365"/>
                  <a:pt x="804919" y="1442786"/>
                </a:cubicBezTo>
                <a:cubicBezTo>
                  <a:pt x="831145" y="1868410"/>
                  <a:pt x="1224063" y="2207475"/>
                  <a:pt x="1682525" y="2200108"/>
                </a:cubicBezTo>
                <a:close/>
                <a:moveTo>
                  <a:pt x="1504755" y="2367407"/>
                </a:moveTo>
                <a:cubicBezTo>
                  <a:pt x="971855" y="2375969"/>
                  <a:pt x="516425" y="2002688"/>
                  <a:pt x="487525" y="1533659"/>
                </a:cubicBezTo>
                <a:cubicBezTo>
                  <a:pt x="471267" y="1269830"/>
                  <a:pt x="593430" y="1031904"/>
                  <a:pt x="798279" y="872693"/>
                </a:cubicBezTo>
                <a:lnTo>
                  <a:pt x="839982" y="843388"/>
                </a:lnTo>
                <a:lnTo>
                  <a:pt x="874229" y="796675"/>
                </a:lnTo>
                <a:cubicBezTo>
                  <a:pt x="1048022" y="576661"/>
                  <a:pt x="1340623" y="432222"/>
                  <a:pt x="1672289" y="432222"/>
                </a:cubicBezTo>
                <a:cubicBezTo>
                  <a:pt x="2205452" y="432222"/>
                  <a:pt x="2637668" y="805478"/>
                  <a:pt x="2637668" y="1265912"/>
                </a:cubicBezTo>
                <a:cubicBezTo>
                  <a:pt x="2637668" y="1309078"/>
                  <a:pt x="2633869" y="1351477"/>
                  <a:pt x="2626544" y="1392875"/>
                </a:cubicBezTo>
                <a:cubicBezTo>
                  <a:pt x="2610674" y="1482570"/>
                  <a:pt x="2578252" y="1567561"/>
                  <a:pt x="2532056" y="1645451"/>
                </a:cubicBezTo>
                <a:cubicBezTo>
                  <a:pt x="2485859" y="1723341"/>
                  <a:pt x="2425886" y="1794130"/>
                  <a:pt x="2354915" y="1855420"/>
                </a:cubicBezTo>
                <a:lnTo>
                  <a:pt x="2348647" y="1860340"/>
                </a:lnTo>
                <a:lnTo>
                  <a:pt x="2340290" y="1881700"/>
                </a:lnTo>
                <a:cubicBezTo>
                  <a:pt x="2199633" y="2163876"/>
                  <a:pt x="1883614" y="2361320"/>
                  <a:pt x="1504755" y="2367407"/>
                </a:cubicBezTo>
                <a:close/>
                <a:moveTo>
                  <a:pt x="1397545" y="2709204"/>
                </a:moveTo>
                <a:lnTo>
                  <a:pt x="1313564" y="2683625"/>
                </a:lnTo>
                <a:cubicBezTo>
                  <a:pt x="1039114" y="2584837"/>
                  <a:pt x="801010" y="2390656"/>
                  <a:pt x="650749" y="2114015"/>
                </a:cubicBezTo>
                <a:lnTo>
                  <a:pt x="614783" y="2038601"/>
                </a:lnTo>
                <a:lnTo>
                  <a:pt x="649272" y="2082574"/>
                </a:lnTo>
                <a:cubicBezTo>
                  <a:pt x="992096" y="2472625"/>
                  <a:pt x="1603682" y="2556037"/>
                  <a:pt x="2116901" y="2251331"/>
                </a:cubicBezTo>
                <a:cubicBezTo>
                  <a:pt x="2336852" y="2120742"/>
                  <a:pt x="2507502" y="1937409"/>
                  <a:pt x="2619314" y="1730569"/>
                </a:cubicBezTo>
                <a:cubicBezTo>
                  <a:pt x="2805668" y="1385834"/>
                  <a:pt x="2828583" y="975796"/>
                  <a:pt x="2643909" y="635797"/>
                </a:cubicBezTo>
                <a:cubicBezTo>
                  <a:pt x="2508867" y="387174"/>
                  <a:pt x="2286192" y="219031"/>
                  <a:pt x="2028202" y="142980"/>
                </a:cubicBezTo>
                <a:lnTo>
                  <a:pt x="2006897" y="137397"/>
                </a:lnTo>
                <a:lnTo>
                  <a:pt x="2037333" y="152393"/>
                </a:lnTo>
                <a:cubicBezTo>
                  <a:pt x="2217659" y="253452"/>
                  <a:pt x="2372771" y="403509"/>
                  <a:pt x="2483804" y="598783"/>
                </a:cubicBezTo>
                <a:lnTo>
                  <a:pt x="2521179" y="673576"/>
                </a:lnTo>
                <a:lnTo>
                  <a:pt x="2485857" y="630692"/>
                </a:lnTo>
                <a:cubicBezTo>
                  <a:pt x="2135626" y="252277"/>
                  <a:pt x="1522054" y="200295"/>
                  <a:pt x="1014038" y="537905"/>
                </a:cubicBezTo>
                <a:cubicBezTo>
                  <a:pt x="433447" y="923746"/>
                  <a:pt x="210582" y="1672333"/>
                  <a:pt x="516254" y="2209923"/>
                </a:cubicBezTo>
                <a:cubicBezTo>
                  <a:pt x="690881" y="2517041"/>
                  <a:pt x="1000230" y="2688855"/>
                  <a:pt x="1341630" y="2707786"/>
                </a:cubicBezTo>
                <a:close/>
                <a:moveTo>
                  <a:pt x="1738084" y="2758614"/>
                </a:moveTo>
                <a:cubicBezTo>
                  <a:pt x="1634411" y="2757926"/>
                  <a:pt x="1532079" y="2744900"/>
                  <a:pt x="1433261" y="2720084"/>
                </a:cubicBezTo>
                <a:lnTo>
                  <a:pt x="1422318" y="2716750"/>
                </a:lnTo>
                <a:lnTo>
                  <a:pt x="1386949" y="2724643"/>
                </a:lnTo>
                <a:cubicBezTo>
                  <a:pt x="900227" y="2793005"/>
                  <a:pt x="419484" y="2582771"/>
                  <a:pt x="166887" y="2138525"/>
                </a:cubicBezTo>
                <a:cubicBezTo>
                  <a:pt x="-188415" y="1513651"/>
                  <a:pt x="42216" y="662407"/>
                  <a:pt x="682014" y="237219"/>
                </a:cubicBezTo>
                <a:cubicBezTo>
                  <a:pt x="1041900" y="-1950"/>
                  <a:pt x="1454592" y="-55367"/>
                  <a:pt x="1810049" y="54886"/>
                </a:cubicBezTo>
                <a:lnTo>
                  <a:pt x="1878052" y="79920"/>
                </a:lnTo>
                <a:lnTo>
                  <a:pt x="1965689" y="81604"/>
                </a:lnTo>
                <a:cubicBezTo>
                  <a:pt x="2386494" y="104349"/>
                  <a:pt x="2777742" y="330986"/>
                  <a:pt x="2991394" y="724335"/>
                </a:cubicBezTo>
                <a:cubicBezTo>
                  <a:pt x="3227517" y="1159057"/>
                  <a:pt x="3185246" y="1684230"/>
                  <a:pt x="2925735" y="2094710"/>
                </a:cubicBezTo>
                <a:cubicBezTo>
                  <a:pt x="2807775" y="2281291"/>
                  <a:pt x="2644932" y="2444176"/>
                  <a:pt x="2442947" y="2564098"/>
                </a:cubicBezTo>
                <a:cubicBezTo>
                  <a:pt x="2382352" y="2600074"/>
                  <a:pt x="2320385" y="2630907"/>
                  <a:pt x="2257553" y="2656723"/>
                </a:cubicBezTo>
                <a:cubicBezTo>
                  <a:pt x="2087384" y="2726641"/>
                  <a:pt x="1910872" y="2759762"/>
                  <a:pt x="1738084" y="2758614"/>
                </a:cubicBezTo>
                <a:close/>
              </a:path>
            </a:pathLst>
          </a:custGeom>
          <a:gradFill flip="none" rotWithShape="1">
            <a:gsLst>
              <a:gs pos="77000">
                <a:srgbClr val="F2C100"/>
              </a:gs>
              <a:gs pos="0">
                <a:srgbClr val="FFF200"/>
              </a:gs>
              <a:gs pos="58000">
                <a:srgbClr val="FF7A00"/>
              </a:gs>
              <a:gs pos="84000">
                <a:srgbClr val="D62D00"/>
              </a:gs>
              <a:gs pos="37000">
                <a:srgbClr val="FF0300">
                  <a:lumMod val="75000"/>
                </a:srgbClr>
              </a:gs>
              <a:gs pos="92000">
                <a:srgbClr val="4D0808"/>
              </a:gs>
            </a:gsLst>
            <a:path path="circle">
              <a:fillToRect l="100000" t="100000"/>
            </a:path>
            <a:tileRect r="-100000" b="-100000"/>
          </a:gradFill>
          <a:ln>
            <a:noFill/>
          </a:ln>
          <a:scene3d>
            <a:camera prst="orthographicFront"/>
            <a:lightRig rig="chilly"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pic>
        <p:nvPicPr>
          <p:cNvPr id="9"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1563" y="-39489"/>
            <a:ext cx="9193213" cy="1308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rot="10800000">
            <a:off x="-24607" y="5560953"/>
            <a:ext cx="9193213" cy="1308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90850" y="0"/>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090554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grpId="1" nodeType="withEffect">
                                  <p:stCondLst>
                                    <p:cond delay="0"/>
                                  </p:stCondLst>
                                  <p:childTnLst>
                                    <p:animRot by="21600000">
                                      <p:cBhvr>
                                        <p:cTn id="15" dur="3000" fill="hold"/>
                                        <p:tgtEl>
                                          <p:spTgt spid="5"/>
                                        </p:tgtEl>
                                        <p:attrNameLst>
                                          <p:attrName>r</p:attrName>
                                        </p:attrNameLst>
                                      </p:cBhvr>
                                    </p:animRot>
                                  </p:childTnLst>
                                </p:cTn>
                              </p:par>
                              <p:par>
                                <p:cTn id="16" presetID="23" presetClass="entr" presetSubtype="28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p:val>
                                            <p:strVal val="4/3*#ppt_w"/>
                                          </p:val>
                                        </p:tav>
                                        <p:tav tm="100000">
                                          <p:val>
                                            <p:strVal val="#ppt_w"/>
                                          </p:val>
                                        </p:tav>
                                      </p:tavLst>
                                    </p:anim>
                                    <p:anim calcmode="lin" valueType="num">
                                      <p:cBhvr>
                                        <p:cTn id="19" dur="3000" fill="hold"/>
                                        <p:tgtEl>
                                          <p:spTgt spid="6"/>
                                        </p:tgtEl>
                                        <p:attrNameLst>
                                          <p:attrName>ppt_h</p:attrName>
                                        </p:attrNameLst>
                                      </p:cBhvr>
                                      <p:tavLst>
                                        <p:tav tm="0">
                                          <p:val>
                                            <p:strVal val="4/3*#ppt_h"/>
                                          </p:val>
                                        </p:tav>
                                        <p:tav tm="100000">
                                          <p:val>
                                            <p:strVal val="#ppt_h"/>
                                          </p:val>
                                        </p:tav>
                                      </p:tavLst>
                                    </p:anim>
                                  </p:childTnLst>
                                </p:cTn>
                              </p:par>
                              <p:par>
                                <p:cTn id="20" presetID="8" presetClass="emph" presetSubtype="0" fill="hold" grpId="1" nodeType="withEffect">
                                  <p:stCondLst>
                                    <p:cond delay="0"/>
                                  </p:stCondLst>
                                  <p:childTnLst>
                                    <p:animRot by="-21600000">
                                      <p:cBhvr>
                                        <p:cTn id="21" dur="3000" fill="hold"/>
                                        <p:tgtEl>
                                          <p:spTgt spid="6"/>
                                        </p:tgtEl>
                                        <p:attrNameLst>
                                          <p:attrName>r</p:attrName>
                                        </p:attrNameLst>
                                      </p:cBhvr>
                                    </p:animRot>
                                  </p:childTnLst>
                                </p:cTn>
                              </p:par>
                            </p:childTnLst>
                          </p:cTn>
                        </p:par>
                        <p:par>
                          <p:cTn id="22" fill="hold">
                            <p:stCondLst>
                              <p:cond delay="3000"/>
                            </p:stCondLst>
                            <p:childTnLst>
                              <p:par>
                                <p:cTn id="23" presetID="23" presetClass="exit" presetSubtype="544" fill="hold" grpId="2" nodeType="afterEffect">
                                  <p:stCondLst>
                                    <p:cond delay="0"/>
                                  </p:stCondLst>
                                  <p:childTnLst>
                                    <p:anim calcmode="lin" valueType="num">
                                      <p:cBhvr>
                                        <p:cTn id="24" dur="3000"/>
                                        <p:tgtEl>
                                          <p:spTgt spid="5"/>
                                        </p:tgtEl>
                                        <p:attrNameLst>
                                          <p:attrName>ppt_w</p:attrName>
                                        </p:attrNameLst>
                                      </p:cBhvr>
                                      <p:tavLst>
                                        <p:tav tm="0">
                                          <p:val>
                                            <p:strVal val="ppt_w"/>
                                          </p:val>
                                        </p:tav>
                                        <p:tav tm="100000">
                                          <p:val>
                                            <p:fltVal val="0"/>
                                          </p:val>
                                        </p:tav>
                                      </p:tavLst>
                                    </p:anim>
                                    <p:anim calcmode="lin" valueType="num">
                                      <p:cBhvr>
                                        <p:cTn id="25" dur="3000"/>
                                        <p:tgtEl>
                                          <p:spTgt spid="5"/>
                                        </p:tgtEl>
                                        <p:attrNameLst>
                                          <p:attrName>ppt_h</p:attrName>
                                        </p:attrNameLst>
                                      </p:cBhvr>
                                      <p:tavLst>
                                        <p:tav tm="0">
                                          <p:val>
                                            <p:strVal val="ppt_h"/>
                                          </p:val>
                                        </p:tav>
                                        <p:tav tm="100000">
                                          <p:val>
                                            <p:fltVal val="0"/>
                                          </p:val>
                                        </p:tav>
                                      </p:tavLst>
                                    </p:anim>
                                    <p:anim calcmode="lin" valueType="num">
                                      <p:cBhvr>
                                        <p:cTn id="26" dur="3000"/>
                                        <p:tgtEl>
                                          <p:spTgt spid="5"/>
                                        </p:tgtEl>
                                        <p:attrNameLst>
                                          <p:attrName>ppt_x</p:attrName>
                                        </p:attrNameLst>
                                      </p:cBhvr>
                                      <p:tavLst>
                                        <p:tav tm="0">
                                          <p:val>
                                            <p:strVal val="ppt_x"/>
                                          </p:val>
                                        </p:tav>
                                        <p:tav tm="100000">
                                          <p:val>
                                            <p:fltVal val="0.5"/>
                                          </p:val>
                                        </p:tav>
                                      </p:tavLst>
                                    </p:anim>
                                    <p:anim calcmode="lin" valueType="num">
                                      <p:cBhvr>
                                        <p:cTn id="27" dur="3000"/>
                                        <p:tgtEl>
                                          <p:spTgt spid="5"/>
                                        </p:tgtEl>
                                        <p:attrNameLst>
                                          <p:attrName>ppt_y</p:attrName>
                                        </p:attrNameLst>
                                      </p:cBhvr>
                                      <p:tavLst>
                                        <p:tav tm="0">
                                          <p:val>
                                            <p:strVal val="ppt_y"/>
                                          </p:val>
                                        </p:tav>
                                        <p:tav tm="100000">
                                          <p:val>
                                            <p:fltVal val="0.5"/>
                                          </p:val>
                                        </p:tav>
                                      </p:tavLst>
                                    </p:anim>
                                    <p:set>
                                      <p:cBhvr>
                                        <p:cTn id="28" dur="1" fill="hold">
                                          <p:stCondLst>
                                            <p:cond delay="2999"/>
                                          </p:stCondLst>
                                        </p:cTn>
                                        <p:tgtEl>
                                          <p:spTgt spid="5"/>
                                        </p:tgtEl>
                                        <p:attrNameLst>
                                          <p:attrName>style.visibility</p:attrName>
                                        </p:attrNameLst>
                                      </p:cBhvr>
                                      <p:to>
                                        <p:strVal val="hidden"/>
                                      </p:to>
                                    </p:set>
                                  </p:childTnLst>
                                </p:cTn>
                              </p:par>
                              <p:par>
                                <p:cTn id="29" presetID="8" presetClass="emph" presetSubtype="0" fill="hold" grpId="3" nodeType="withEffect">
                                  <p:stCondLst>
                                    <p:cond delay="0"/>
                                  </p:stCondLst>
                                  <p:childTnLst>
                                    <p:animRot by="21600000">
                                      <p:cBhvr>
                                        <p:cTn id="30" dur="3000" fill="hold"/>
                                        <p:tgtEl>
                                          <p:spTgt spid="5"/>
                                        </p:tgtEl>
                                        <p:attrNameLst>
                                          <p:attrName>r</p:attrName>
                                        </p:attrNameLst>
                                      </p:cBhvr>
                                    </p:animRot>
                                  </p:childTnLst>
                                </p:cTn>
                              </p:par>
                              <p:par>
                                <p:cTn id="31" presetID="23" presetClass="exit" presetSubtype="272" fill="hold" grpId="2" nodeType="withEffect">
                                  <p:stCondLst>
                                    <p:cond delay="0"/>
                                  </p:stCondLst>
                                  <p:childTnLst>
                                    <p:anim calcmode="lin" valueType="num">
                                      <p:cBhvr>
                                        <p:cTn id="32" dur="3000"/>
                                        <p:tgtEl>
                                          <p:spTgt spid="6"/>
                                        </p:tgtEl>
                                        <p:attrNameLst>
                                          <p:attrName>ppt_w</p:attrName>
                                        </p:attrNameLst>
                                      </p:cBhvr>
                                      <p:tavLst>
                                        <p:tav tm="0">
                                          <p:val>
                                            <p:strVal val="ppt_w"/>
                                          </p:val>
                                        </p:tav>
                                        <p:tav tm="100000">
                                          <p:val>
                                            <p:strVal val="4/3*ppt_w"/>
                                          </p:val>
                                        </p:tav>
                                      </p:tavLst>
                                    </p:anim>
                                    <p:anim calcmode="lin" valueType="num">
                                      <p:cBhvr>
                                        <p:cTn id="33" dur="3000"/>
                                        <p:tgtEl>
                                          <p:spTgt spid="6"/>
                                        </p:tgtEl>
                                        <p:attrNameLst>
                                          <p:attrName>ppt_h</p:attrName>
                                        </p:attrNameLst>
                                      </p:cBhvr>
                                      <p:tavLst>
                                        <p:tav tm="0">
                                          <p:val>
                                            <p:strVal val="ppt_h"/>
                                          </p:val>
                                        </p:tav>
                                        <p:tav tm="100000">
                                          <p:val>
                                            <p:strVal val="4/3*ppt_h"/>
                                          </p:val>
                                        </p:tav>
                                      </p:tavLst>
                                    </p:anim>
                                    <p:set>
                                      <p:cBhvr>
                                        <p:cTn id="34" dur="1" fill="hold">
                                          <p:stCondLst>
                                            <p:cond delay="2999"/>
                                          </p:stCondLst>
                                        </p:cTn>
                                        <p:tgtEl>
                                          <p:spTgt spid="6"/>
                                        </p:tgtEl>
                                        <p:attrNameLst>
                                          <p:attrName>style.visibility</p:attrName>
                                        </p:attrNameLst>
                                      </p:cBhvr>
                                      <p:to>
                                        <p:strVal val="hidden"/>
                                      </p:to>
                                    </p:set>
                                  </p:childTnLst>
                                </p:cTn>
                              </p:par>
                              <p:par>
                                <p:cTn id="35" presetID="8" presetClass="emph" presetSubtype="0" fill="hold" grpId="3" nodeType="withEffect">
                                  <p:stCondLst>
                                    <p:cond delay="0"/>
                                  </p:stCondLst>
                                  <p:childTnLst>
                                    <p:animRot by="21600000">
                                      <p:cBhvr>
                                        <p:cTn id="36" dur="3000" fill="hold"/>
                                        <p:tgtEl>
                                          <p:spTgt spid="6"/>
                                        </p:tgtEl>
                                        <p:attrNameLst>
                                          <p:attrName>r</p:attrName>
                                        </p:attrNameLst>
                                      </p:cBhvr>
                                    </p:animRot>
                                  </p:childTnLst>
                                </p:cTn>
                              </p:par>
                              <p:par>
                                <p:cTn id="37" presetID="23" presetClass="entr" presetSubtype="28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strVal val="4/3*#ppt_w"/>
                                          </p:val>
                                        </p:tav>
                                        <p:tav tm="100000">
                                          <p:val>
                                            <p:strVal val="#ppt_w"/>
                                          </p:val>
                                        </p:tav>
                                      </p:tavLst>
                                    </p:anim>
                                    <p:anim calcmode="lin" valueType="num">
                                      <p:cBhvr>
                                        <p:cTn id="40" dur="3000" fill="hold"/>
                                        <p:tgtEl>
                                          <p:spTgt spid="8"/>
                                        </p:tgtEl>
                                        <p:attrNameLst>
                                          <p:attrName>ppt_h</p:attrName>
                                        </p:attrNameLst>
                                      </p:cBhvr>
                                      <p:tavLst>
                                        <p:tav tm="0">
                                          <p:val>
                                            <p:strVal val="4/3*#ppt_h"/>
                                          </p:val>
                                        </p:tav>
                                        <p:tav tm="100000">
                                          <p:val>
                                            <p:strVal val="#ppt_h"/>
                                          </p:val>
                                        </p:tav>
                                      </p:tavLst>
                                    </p:anim>
                                  </p:childTnLst>
                                </p:cTn>
                              </p:par>
                              <p:par>
                                <p:cTn id="41" presetID="21" presetClass="entr" presetSubtype="2"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heel(2)">
                                      <p:cBhvr>
                                        <p:cTn id="43"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5" grpId="0" animBg="1"/>
      <p:bldP spid="5" grpId="1" animBg="1"/>
      <p:bldP spid="5" grpId="2" animBg="1"/>
      <p:bldP spid="5" grpId="3"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1.JPG"/>
          <p:cNvPicPr>
            <a:picLocks noGrp="1" noChangeAspect="1"/>
          </p:cNvPicPr>
          <p:nvPr isPhoto="1"/>
        </p:nvPicPr>
        <p:blipFill>
          <a:blip r:embed="rId2" cstate="email">
            <a:lum/>
          </a:blip>
          <a:stretch>
            <a:fillRect/>
          </a:stretch>
        </p:blipFill>
        <p:spPr>
          <a:xfrm>
            <a:off x="42144" y="-16413"/>
            <a:ext cx="9144000" cy="6858000"/>
          </a:xfrm>
          <a:prstGeom prst="rect">
            <a:avLst/>
          </a:prstGeom>
          <a:noFill/>
          <a:ln>
            <a:noFill/>
          </a:ln>
        </p:spPr>
      </p:pic>
      <p:sp>
        <p:nvSpPr>
          <p:cNvPr id="5" name="Forma libre 5"/>
          <p:cNvSpPr/>
          <p:nvPr/>
        </p:nvSpPr>
        <p:spPr>
          <a:xfrm>
            <a:off x="-252536" y="692696"/>
            <a:ext cx="4806280" cy="562124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39000">
                <a:srgbClr val="0070C0">
                  <a:lumMod val="63000"/>
                </a:srgbClr>
              </a:gs>
              <a:gs pos="78000">
                <a:srgbClr val="E0BFFB"/>
              </a:gs>
              <a:gs pos="20000">
                <a:srgbClr val="E0BFFB"/>
              </a:gs>
              <a:gs pos="85000">
                <a:schemeClr val="tx1">
                  <a:lumMod val="95000"/>
                </a:schemeClr>
              </a:gs>
              <a:gs pos="100000">
                <a:srgbClr val="002060">
                  <a:lumMod val="50000"/>
                </a:srgbClr>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5"/>
          <p:cNvSpPr/>
          <p:nvPr/>
        </p:nvSpPr>
        <p:spPr>
          <a:xfrm flipH="1">
            <a:off x="4518368" y="719028"/>
            <a:ext cx="4749030" cy="5621248"/>
          </a:xfrm>
          <a:custGeom>
            <a:avLst/>
            <a:gdLst>
              <a:gd name="connsiteX0" fmla="*/ 2612571 w 2612571"/>
              <a:gd name="connsiteY0" fmla="*/ 10570031 h 12170231"/>
              <a:gd name="connsiteX1" fmla="*/ 1253801 w 2612571"/>
              <a:gd name="connsiteY1" fmla="*/ 12170231 h 12170231"/>
              <a:gd name="connsiteX2" fmla="*/ 1166964 w 2612571"/>
              <a:gd name="connsiteY2" fmla="*/ 12165065 h 12170231"/>
              <a:gd name="connsiteX3" fmla="*/ 1224800 w 2612571"/>
              <a:gd name="connsiteY3" fmla="*/ 12154101 h 12170231"/>
              <a:gd name="connsiteX4" fmla="*/ 2158183 w 2612571"/>
              <a:gd name="connsiteY4" fmla="*/ 10731489 h 12170231"/>
              <a:gd name="connsiteX5" fmla="*/ 2066319 w 2612571"/>
              <a:gd name="connsiteY5" fmla="*/ 10166261 h 12170231"/>
              <a:gd name="connsiteX6" fmla="*/ 2038670 w 2612571"/>
              <a:gd name="connsiteY6" fmla="*/ 10094961 h 12170231"/>
              <a:gd name="connsiteX7" fmla="*/ 2013502 w 2612571"/>
              <a:gd name="connsiteY7" fmla="*/ 10117125 h 12170231"/>
              <a:gd name="connsiteX8" fmla="*/ 1253801 w 2612571"/>
              <a:gd name="connsiteY8" fmla="*/ 10390415 h 12170231"/>
              <a:gd name="connsiteX9" fmla="*/ 1166964 w 2612571"/>
              <a:gd name="connsiteY9" fmla="*/ 10385251 h 12170231"/>
              <a:gd name="connsiteX10" fmla="*/ 1224800 w 2612571"/>
              <a:gd name="connsiteY10" fmla="*/ 10374285 h 12170231"/>
              <a:gd name="connsiteX11" fmla="*/ 1891247 w 2612571"/>
              <a:gd name="connsiteY11" fmla="*/ 9875353 h 12170231"/>
              <a:gd name="connsiteX12" fmla="*/ 1910803 w 2612571"/>
              <a:gd name="connsiteY12" fmla="*/ 9840297 h 12170231"/>
              <a:gd name="connsiteX13" fmla="*/ 1891246 w 2612571"/>
              <a:gd name="connsiteY13" fmla="*/ 9807809 h 12170231"/>
              <a:gd name="connsiteX14" fmla="*/ 989212 w 2612571"/>
              <a:gd name="connsiteY14" fmla="*/ 9279375 h 12170231"/>
              <a:gd name="connsiteX15" fmla="*/ 35909 w 2612571"/>
              <a:gd name="connsiteY15" fmla="*/ 9890879 h 12170231"/>
              <a:gd name="connsiteX16" fmla="*/ 0 w 2612571"/>
              <a:gd name="connsiteY16" fmla="*/ 9965335 h 12170231"/>
              <a:gd name="connsiteX17" fmla="*/ 36265 w 2612571"/>
              <a:gd name="connsiteY17" fmla="*/ 9858847 h 12170231"/>
              <a:gd name="connsiteX18" fmla="*/ 1253801 w 2612571"/>
              <a:gd name="connsiteY18" fmla="*/ 8969833 h 12170231"/>
              <a:gd name="connsiteX19" fmla="*/ 2013502 w 2612571"/>
              <a:gd name="connsiteY19" fmla="*/ 9243121 h 12170231"/>
              <a:gd name="connsiteX20" fmla="*/ 2117079 w 2612571"/>
              <a:gd name="connsiteY20" fmla="*/ 9334337 h 12170231"/>
              <a:gd name="connsiteX21" fmla="*/ 2117692 w 2612571"/>
              <a:gd name="connsiteY21" fmla="*/ 9331937 h 12170231"/>
              <a:gd name="connsiteX22" fmla="*/ 2158183 w 2612571"/>
              <a:gd name="connsiteY22" fmla="*/ 8951673 h 12170231"/>
              <a:gd name="connsiteX23" fmla="*/ 2066319 w 2612571"/>
              <a:gd name="connsiteY23" fmla="*/ 8386446 h 12170231"/>
              <a:gd name="connsiteX24" fmla="*/ 2038670 w 2612571"/>
              <a:gd name="connsiteY24" fmla="*/ 8315148 h 12170231"/>
              <a:gd name="connsiteX25" fmla="*/ 2013502 w 2612571"/>
              <a:gd name="connsiteY25" fmla="*/ 8337312 h 12170231"/>
              <a:gd name="connsiteX26" fmla="*/ 1253801 w 2612571"/>
              <a:gd name="connsiteY26" fmla="*/ 8610601 h 12170231"/>
              <a:gd name="connsiteX27" fmla="*/ 1166964 w 2612571"/>
              <a:gd name="connsiteY27" fmla="*/ 8605435 h 12170231"/>
              <a:gd name="connsiteX28" fmla="*/ 1224800 w 2612571"/>
              <a:gd name="connsiteY28" fmla="*/ 8594471 h 12170231"/>
              <a:gd name="connsiteX29" fmla="*/ 1891247 w 2612571"/>
              <a:gd name="connsiteY29" fmla="*/ 8095538 h 12170231"/>
              <a:gd name="connsiteX30" fmla="*/ 1910803 w 2612571"/>
              <a:gd name="connsiteY30" fmla="*/ 8060482 h 12170231"/>
              <a:gd name="connsiteX31" fmla="*/ 1891246 w 2612571"/>
              <a:gd name="connsiteY31" fmla="*/ 8027995 h 12170231"/>
              <a:gd name="connsiteX32" fmla="*/ 989212 w 2612571"/>
              <a:gd name="connsiteY32" fmla="*/ 7499561 h 12170231"/>
              <a:gd name="connsiteX33" fmla="*/ 35909 w 2612571"/>
              <a:gd name="connsiteY33" fmla="*/ 8111065 h 12170231"/>
              <a:gd name="connsiteX34" fmla="*/ 0 w 2612571"/>
              <a:gd name="connsiteY34" fmla="*/ 8185520 h 12170231"/>
              <a:gd name="connsiteX35" fmla="*/ 36265 w 2612571"/>
              <a:gd name="connsiteY35" fmla="*/ 8079033 h 12170231"/>
              <a:gd name="connsiteX36" fmla="*/ 1253801 w 2612571"/>
              <a:gd name="connsiteY36" fmla="*/ 7190017 h 12170231"/>
              <a:gd name="connsiteX37" fmla="*/ 2013502 w 2612571"/>
              <a:gd name="connsiteY37" fmla="*/ 7463306 h 12170231"/>
              <a:gd name="connsiteX38" fmla="*/ 2117079 w 2612571"/>
              <a:gd name="connsiteY38" fmla="*/ 7554521 h 12170231"/>
              <a:gd name="connsiteX39" fmla="*/ 2117692 w 2612571"/>
              <a:gd name="connsiteY39" fmla="*/ 7552122 h 12170231"/>
              <a:gd name="connsiteX40" fmla="*/ 2158183 w 2612571"/>
              <a:gd name="connsiteY40" fmla="*/ 7171859 h 12170231"/>
              <a:gd name="connsiteX41" fmla="*/ 2066319 w 2612571"/>
              <a:gd name="connsiteY41" fmla="*/ 6606631 h 12170231"/>
              <a:gd name="connsiteX42" fmla="*/ 2038670 w 2612571"/>
              <a:gd name="connsiteY42" fmla="*/ 6535332 h 12170231"/>
              <a:gd name="connsiteX43" fmla="*/ 2013502 w 2612571"/>
              <a:gd name="connsiteY43" fmla="*/ 6557496 h 12170231"/>
              <a:gd name="connsiteX44" fmla="*/ 1253801 w 2612571"/>
              <a:gd name="connsiteY44" fmla="*/ 6830785 h 12170231"/>
              <a:gd name="connsiteX45" fmla="*/ 1166964 w 2612571"/>
              <a:gd name="connsiteY45" fmla="*/ 6825621 h 12170231"/>
              <a:gd name="connsiteX46" fmla="*/ 1224800 w 2612571"/>
              <a:gd name="connsiteY46" fmla="*/ 6814656 h 12170231"/>
              <a:gd name="connsiteX47" fmla="*/ 1891247 w 2612571"/>
              <a:gd name="connsiteY47" fmla="*/ 6315723 h 12170231"/>
              <a:gd name="connsiteX48" fmla="*/ 1910803 w 2612571"/>
              <a:gd name="connsiteY48" fmla="*/ 6280667 h 12170231"/>
              <a:gd name="connsiteX49" fmla="*/ 1891246 w 2612571"/>
              <a:gd name="connsiteY49" fmla="*/ 6248180 h 12170231"/>
              <a:gd name="connsiteX50" fmla="*/ 989212 w 2612571"/>
              <a:gd name="connsiteY50" fmla="*/ 5719746 h 12170231"/>
              <a:gd name="connsiteX51" fmla="*/ 35909 w 2612571"/>
              <a:gd name="connsiteY51" fmla="*/ 6331250 h 12170231"/>
              <a:gd name="connsiteX52" fmla="*/ 0 w 2612571"/>
              <a:gd name="connsiteY52" fmla="*/ 6405705 h 12170231"/>
              <a:gd name="connsiteX53" fmla="*/ 36265 w 2612571"/>
              <a:gd name="connsiteY53" fmla="*/ 6299218 h 12170231"/>
              <a:gd name="connsiteX54" fmla="*/ 1253801 w 2612571"/>
              <a:gd name="connsiteY54" fmla="*/ 5410202 h 12170231"/>
              <a:gd name="connsiteX55" fmla="*/ 2013502 w 2612571"/>
              <a:gd name="connsiteY55" fmla="*/ 5683491 h 12170231"/>
              <a:gd name="connsiteX56" fmla="*/ 2117079 w 2612571"/>
              <a:gd name="connsiteY56" fmla="*/ 5774706 h 12170231"/>
              <a:gd name="connsiteX57" fmla="*/ 2117692 w 2612571"/>
              <a:gd name="connsiteY57" fmla="*/ 5772307 h 12170231"/>
              <a:gd name="connsiteX58" fmla="*/ 2158182 w 2612571"/>
              <a:gd name="connsiteY58" fmla="*/ 5392044 h 12170231"/>
              <a:gd name="connsiteX59" fmla="*/ 2066319 w 2612571"/>
              <a:gd name="connsiteY59" fmla="*/ 4826816 h 12170231"/>
              <a:gd name="connsiteX60" fmla="*/ 2038670 w 2612571"/>
              <a:gd name="connsiteY60" fmla="*/ 4755517 h 12170231"/>
              <a:gd name="connsiteX61" fmla="*/ 2013502 w 2612571"/>
              <a:gd name="connsiteY61" fmla="*/ 4777681 h 12170231"/>
              <a:gd name="connsiteX62" fmla="*/ 1253801 w 2612571"/>
              <a:gd name="connsiteY62" fmla="*/ 5050970 h 12170231"/>
              <a:gd name="connsiteX63" fmla="*/ 1166964 w 2612571"/>
              <a:gd name="connsiteY63" fmla="*/ 5045806 h 12170231"/>
              <a:gd name="connsiteX64" fmla="*/ 1224800 w 2612571"/>
              <a:gd name="connsiteY64" fmla="*/ 5034841 h 12170231"/>
              <a:gd name="connsiteX65" fmla="*/ 1891247 w 2612571"/>
              <a:gd name="connsiteY65" fmla="*/ 4535908 h 12170231"/>
              <a:gd name="connsiteX66" fmla="*/ 1910803 w 2612571"/>
              <a:gd name="connsiteY66" fmla="*/ 4500852 h 12170231"/>
              <a:gd name="connsiteX67" fmla="*/ 1891246 w 2612571"/>
              <a:gd name="connsiteY67" fmla="*/ 4468365 h 12170231"/>
              <a:gd name="connsiteX68" fmla="*/ 989212 w 2612571"/>
              <a:gd name="connsiteY68" fmla="*/ 3939931 h 12170231"/>
              <a:gd name="connsiteX69" fmla="*/ 35909 w 2612571"/>
              <a:gd name="connsiteY69" fmla="*/ 4551435 h 12170231"/>
              <a:gd name="connsiteX70" fmla="*/ 0 w 2612571"/>
              <a:gd name="connsiteY70" fmla="*/ 4625890 h 12170231"/>
              <a:gd name="connsiteX71" fmla="*/ 36265 w 2612571"/>
              <a:gd name="connsiteY71" fmla="*/ 4519403 h 12170231"/>
              <a:gd name="connsiteX72" fmla="*/ 1253801 w 2612571"/>
              <a:gd name="connsiteY72" fmla="*/ 3630388 h 12170231"/>
              <a:gd name="connsiteX73" fmla="*/ 2013502 w 2612571"/>
              <a:gd name="connsiteY73" fmla="*/ 3903677 h 12170231"/>
              <a:gd name="connsiteX74" fmla="*/ 2117079 w 2612571"/>
              <a:gd name="connsiteY74" fmla="*/ 3994892 h 12170231"/>
              <a:gd name="connsiteX75" fmla="*/ 2117692 w 2612571"/>
              <a:gd name="connsiteY75" fmla="*/ 3992492 h 12170231"/>
              <a:gd name="connsiteX76" fmla="*/ 2158182 w 2612571"/>
              <a:gd name="connsiteY76" fmla="*/ 3612230 h 12170231"/>
              <a:gd name="connsiteX77" fmla="*/ 2066319 w 2612571"/>
              <a:gd name="connsiteY77" fmla="*/ 3047001 h 12170231"/>
              <a:gd name="connsiteX78" fmla="*/ 2018216 w 2612571"/>
              <a:gd name="connsiteY78" fmla="*/ 2922958 h 12170231"/>
              <a:gd name="connsiteX79" fmla="*/ 2013502 w 2612571"/>
              <a:gd name="connsiteY79" fmla="*/ 2927109 h 12170231"/>
              <a:gd name="connsiteX80" fmla="*/ 1253801 w 2612571"/>
              <a:gd name="connsiteY80" fmla="*/ 3200398 h 12170231"/>
              <a:gd name="connsiteX81" fmla="*/ 1166964 w 2612571"/>
              <a:gd name="connsiteY81" fmla="*/ 3195233 h 12170231"/>
              <a:gd name="connsiteX82" fmla="*/ 1224800 w 2612571"/>
              <a:gd name="connsiteY82" fmla="*/ 3184269 h 12170231"/>
              <a:gd name="connsiteX83" fmla="*/ 1754216 w 2612571"/>
              <a:gd name="connsiteY83" fmla="*/ 2859668 h 12170231"/>
              <a:gd name="connsiteX84" fmla="*/ 1890028 w 2612571"/>
              <a:gd name="connsiteY84" fmla="*/ 2686886 h 12170231"/>
              <a:gd name="connsiteX85" fmla="*/ 1815799 w 2612571"/>
              <a:gd name="connsiteY85" fmla="*/ 2585430 h 12170231"/>
              <a:gd name="connsiteX86" fmla="*/ 989212 w 2612571"/>
              <a:gd name="connsiteY86" fmla="*/ 2160116 h 12170231"/>
              <a:gd name="connsiteX87" fmla="*/ 35909 w 2612571"/>
              <a:gd name="connsiteY87" fmla="*/ 2771621 h 12170231"/>
              <a:gd name="connsiteX88" fmla="*/ 0 w 2612571"/>
              <a:gd name="connsiteY88" fmla="*/ 2846076 h 12170231"/>
              <a:gd name="connsiteX89" fmla="*/ 36265 w 2612571"/>
              <a:gd name="connsiteY89" fmla="*/ 2739588 h 12170231"/>
              <a:gd name="connsiteX90" fmla="*/ 1253801 w 2612571"/>
              <a:gd name="connsiteY90" fmla="*/ 1850573 h 12170231"/>
              <a:gd name="connsiteX91" fmla="*/ 2013502 w 2612571"/>
              <a:gd name="connsiteY91" fmla="*/ 2123862 h 12170231"/>
              <a:gd name="connsiteX92" fmla="*/ 2102308 w 2612571"/>
              <a:gd name="connsiteY92" fmla="*/ 2202069 h 12170231"/>
              <a:gd name="connsiteX93" fmla="*/ 2117692 w 2612571"/>
              <a:gd name="connsiteY93" fmla="*/ 2141919 h 12170231"/>
              <a:gd name="connsiteX94" fmla="*/ 2158182 w 2612571"/>
              <a:gd name="connsiteY94" fmla="*/ 1761657 h 12170231"/>
              <a:gd name="connsiteX95" fmla="*/ 989212 w 2612571"/>
              <a:gd name="connsiteY95" fmla="*/ 309543 h 12170231"/>
              <a:gd name="connsiteX96" fmla="*/ 35909 w 2612571"/>
              <a:gd name="connsiteY96" fmla="*/ 921047 h 12170231"/>
              <a:gd name="connsiteX97" fmla="*/ 0 w 2612571"/>
              <a:gd name="connsiteY97" fmla="*/ 995502 h 12170231"/>
              <a:gd name="connsiteX98" fmla="*/ 36265 w 2612571"/>
              <a:gd name="connsiteY98" fmla="*/ 889015 h 12170231"/>
              <a:gd name="connsiteX99" fmla="*/ 1253801 w 2612571"/>
              <a:gd name="connsiteY99" fmla="*/ 0 h 12170231"/>
              <a:gd name="connsiteX100" fmla="*/ 2612571 w 2612571"/>
              <a:gd name="connsiteY100" fmla="*/ 1600199 h 12170231"/>
              <a:gd name="connsiteX101" fmla="*/ 2380514 w 2612571"/>
              <a:gd name="connsiteY101" fmla="*/ 2494885 h 12170231"/>
              <a:gd name="connsiteX102" fmla="*/ 2361084 w 2612571"/>
              <a:gd name="connsiteY102" fmla="*/ 2525485 h 12170231"/>
              <a:gd name="connsiteX103" fmla="*/ 2380514 w 2612571"/>
              <a:gd name="connsiteY103" fmla="*/ 2556085 h 12170231"/>
              <a:gd name="connsiteX104" fmla="*/ 2612571 w 2612571"/>
              <a:gd name="connsiteY104" fmla="*/ 3450772 h 12170231"/>
              <a:gd name="connsiteX105" fmla="*/ 2448575 w 2612571"/>
              <a:gd name="connsiteY105" fmla="*/ 4213521 h 12170231"/>
              <a:gd name="connsiteX106" fmla="*/ 2382980 w 2612571"/>
              <a:gd name="connsiteY106" fmla="*/ 4340679 h 12170231"/>
              <a:gd name="connsiteX107" fmla="*/ 2448575 w 2612571"/>
              <a:gd name="connsiteY107" fmla="*/ 4467837 h 12170231"/>
              <a:gd name="connsiteX108" fmla="*/ 2612571 w 2612571"/>
              <a:gd name="connsiteY108" fmla="*/ 5230587 h 12170231"/>
              <a:gd name="connsiteX109" fmla="*/ 2448575 w 2612571"/>
              <a:gd name="connsiteY109" fmla="*/ 5993336 h 12170231"/>
              <a:gd name="connsiteX110" fmla="*/ 2382980 w 2612571"/>
              <a:gd name="connsiteY110" fmla="*/ 6120494 h 12170231"/>
              <a:gd name="connsiteX111" fmla="*/ 2448575 w 2612571"/>
              <a:gd name="connsiteY111" fmla="*/ 6247651 h 12170231"/>
              <a:gd name="connsiteX112" fmla="*/ 2612571 w 2612571"/>
              <a:gd name="connsiteY112" fmla="*/ 7010401 h 12170231"/>
              <a:gd name="connsiteX113" fmla="*/ 2448575 w 2612571"/>
              <a:gd name="connsiteY113" fmla="*/ 7773151 h 12170231"/>
              <a:gd name="connsiteX114" fmla="*/ 2382980 w 2612571"/>
              <a:gd name="connsiteY114" fmla="*/ 7900309 h 12170231"/>
              <a:gd name="connsiteX115" fmla="*/ 2448575 w 2612571"/>
              <a:gd name="connsiteY115" fmla="*/ 8027467 h 12170231"/>
              <a:gd name="connsiteX116" fmla="*/ 2612571 w 2612571"/>
              <a:gd name="connsiteY116" fmla="*/ 8790217 h 12170231"/>
              <a:gd name="connsiteX117" fmla="*/ 2448575 w 2612571"/>
              <a:gd name="connsiteY117" fmla="*/ 9552965 h 12170231"/>
              <a:gd name="connsiteX118" fmla="*/ 2382980 w 2612571"/>
              <a:gd name="connsiteY118" fmla="*/ 9680123 h 12170231"/>
              <a:gd name="connsiteX119" fmla="*/ 2448575 w 2612571"/>
              <a:gd name="connsiteY119" fmla="*/ 9807281 h 12170231"/>
              <a:gd name="connsiteX120" fmla="*/ 2612571 w 2612571"/>
              <a:gd name="connsiteY120" fmla="*/ 10570031 h 12170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2612571" h="12170231">
                <a:moveTo>
                  <a:pt x="2612571" y="10570031"/>
                </a:moveTo>
                <a:cubicBezTo>
                  <a:pt x="2612571" y="11453797"/>
                  <a:pt x="2004229" y="12170231"/>
                  <a:pt x="1253801" y="12170231"/>
                </a:cubicBezTo>
                <a:lnTo>
                  <a:pt x="1166964" y="12165065"/>
                </a:lnTo>
                <a:lnTo>
                  <a:pt x="1224800" y="12154101"/>
                </a:lnTo>
                <a:cubicBezTo>
                  <a:pt x="1757481" y="12018697"/>
                  <a:pt x="2158183" y="11433221"/>
                  <a:pt x="2158183" y="10731489"/>
                </a:cubicBezTo>
                <a:cubicBezTo>
                  <a:pt x="2158183" y="10530993"/>
                  <a:pt x="2125472" y="10339989"/>
                  <a:pt x="2066319" y="10166261"/>
                </a:cubicBezTo>
                <a:lnTo>
                  <a:pt x="2038670" y="10094961"/>
                </a:lnTo>
                <a:lnTo>
                  <a:pt x="2013502" y="10117125"/>
                </a:lnTo>
                <a:cubicBezTo>
                  <a:pt x="1796641" y="10289667"/>
                  <a:pt x="1535212" y="10390415"/>
                  <a:pt x="1253801" y="10390415"/>
                </a:cubicBezTo>
                <a:lnTo>
                  <a:pt x="1166964" y="10385251"/>
                </a:lnTo>
                <a:lnTo>
                  <a:pt x="1224800" y="10374285"/>
                </a:lnTo>
                <a:cubicBezTo>
                  <a:pt x="1491141" y="10306583"/>
                  <a:pt x="1724486" y="10126363"/>
                  <a:pt x="1891247" y="9875353"/>
                </a:cubicBezTo>
                <a:lnTo>
                  <a:pt x="1910803" y="9840297"/>
                </a:lnTo>
                <a:lnTo>
                  <a:pt x="1891246" y="9807809"/>
                </a:lnTo>
                <a:cubicBezTo>
                  <a:pt x="1676840" y="9485081"/>
                  <a:pt x="1352364" y="9279375"/>
                  <a:pt x="989212" y="9279375"/>
                </a:cubicBezTo>
                <a:cubicBezTo>
                  <a:pt x="595797" y="9279375"/>
                  <a:pt x="247773" y="9520795"/>
                  <a:pt x="35909" y="9890879"/>
                </a:cubicBezTo>
                <a:lnTo>
                  <a:pt x="0" y="9965335"/>
                </a:lnTo>
                <a:lnTo>
                  <a:pt x="36265" y="9858847"/>
                </a:lnTo>
                <a:cubicBezTo>
                  <a:pt x="258602" y="9331939"/>
                  <a:pt x="720295" y="8969833"/>
                  <a:pt x="1253801" y="8969833"/>
                </a:cubicBezTo>
                <a:cubicBezTo>
                  <a:pt x="1535212" y="8969833"/>
                  <a:pt x="1796641" y="9070581"/>
                  <a:pt x="2013502" y="9243121"/>
                </a:cubicBezTo>
                <a:lnTo>
                  <a:pt x="2117079" y="9334337"/>
                </a:lnTo>
                <a:lnTo>
                  <a:pt x="2117692" y="9331937"/>
                </a:lnTo>
                <a:cubicBezTo>
                  <a:pt x="2144095" y="9210735"/>
                  <a:pt x="2158183" y="9083249"/>
                  <a:pt x="2158183" y="8951673"/>
                </a:cubicBezTo>
                <a:cubicBezTo>
                  <a:pt x="2158183" y="8751179"/>
                  <a:pt x="2125472" y="8560173"/>
                  <a:pt x="2066319" y="8386446"/>
                </a:cubicBezTo>
                <a:lnTo>
                  <a:pt x="2038670" y="8315148"/>
                </a:lnTo>
                <a:lnTo>
                  <a:pt x="2013502" y="8337312"/>
                </a:lnTo>
                <a:cubicBezTo>
                  <a:pt x="1796641" y="8509851"/>
                  <a:pt x="1535212" y="8610601"/>
                  <a:pt x="1253801" y="8610601"/>
                </a:cubicBezTo>
                <a:lnTo>
                  <a:pt x="1166964" y="8605435"/>
                </a:lnTo>
                <a:lnTo>
                  <a:pt x="1224800" y="8594471"/>
                </a:lnTo>
                <a:cubicBezTo>
                  <a:pt x="1491141" y="8526769"/>
                  <a:pt x="1724486" y="8346549"/>
                  <a:pt x="1891247" y="8095538"/>
                </a:cubicBezTo>
                <a:lnTo>
                  <a:pt x="1910803" y="8060482"/>
                </a:lnTo>
                <a:lnTo>
                  <a:pt x="1891246" y="8027995"/>
                </a:lnTo>
                <a:cubicBezTo>
                  <a:pt x="1676840" y="7705267"/>
                  <a:pt x="1352364" y="7499561"/>
                  <a:pt x="989212" y="7499561"/>
                </a:cubicBezTo>
                <a:cubicBezTo>
                  <a:pt x="595797" y="7499561"/>
                  <a:pt x="247773" y="7740980"/>
                  <a:pt x="35909" y="8111065"/>
                </a:cubicBezTo>
                <a:lnTo>
                  <a:pt x="0" y="8185520"/>
                </a:lnTo>
                <a:lnTo>
                  <a:pt x="36265" y="8079033"/>
                </a:lnTo>
                <a:cubicBezTo>
                  <a:pt x="258602" y="7552125"/>
                  <a:pt x="720295" y="7190017"/>
                  <a:pt x="1253801" y="7190017"/>
                </a:cubicBezTo>
                <a:cubicBezTo>
                  <a:pt x="1535212" y="7190017"/>
                  <a:pt x="1796641" y="7290766"/>
                  <a:pt x="2013502" y="7463306"/>
                </a:cubicBezTo>
                <a:lnTo>
                  <a:pt x="2117079" y="7554521"/>
                </a:lnTo>
                <a:lnTo>
                  <a:pt x="2117692" y="7552122"/>
                </a:lnTo>
                <a:cubicBezTo>
                  <a:pt x="2144095" y="7430921"/>
                  <a:pt x="2158183" y="7303434"/>
                  <a:pt x="2158183" y="7171859"/>
                </a:cubicBezTo>
                <a:cubicBezTo>
                  <a:pt x="2158183" y="6971364"/>
                  <a:pt x="2125472" y="6780359"/>
                  <a:pt x="2066319" y="6606631"/>
                </a:cubicBezTo>
                <a:lnTo>
                  <a:pt x="2038670" y="6535332"/>
                </a:lnTo>
                <a:lnTo>
                  <a:pt x="2013502" y="6557496"/>
                </a:lnTo>
                <a:cubicBezTo>
                  <a:pt x="1796641" y="6730037"/>
                  <a:pt x="1535212" y="6830785"/>
                  <a:pt x="1253801" y="6830785"/>
                </a:cubicBezTo>
                <a:lnTo>
                  <a:pt x="1166964" y="6825621"/>
                </a:lnTo>
                <a:lnTo>
                  <a:pt x="1224800" y="6814656"/>
                </a:lnTo>
                <a:cubicBezTo>
                  <a:pt x="1491141" y="6746954"/>
                  <a:pt x="1724486" y="6566734"/>
                  <a:pt x="1891247" y="6315723"/>
                </a:cubicBezTo>
                <a:lnTo>
                  <a:pt x="1910803" y="6280667"/>
                </a:lnTo>
                <a:lnTo>
                  <a:pt x="1891246" y="6248180"/>
                </a:lnTo>
                <a:cubicBezTo>
                  <a:pt x="1676840" y="5925452"/>
                  <a:pt x="1352364" y="5719746"/>
                  <a:pt x="989212" y="5719746"/>
                </a:cubicBezTo>
                <a:cubicBezTo>
                  <a:pt x="595797" y="5719746"/>
                  <a:pt x="247773" y="5961165"/>
                  <a:pt x="35909" y="6331250"/>
                </a:cubicBezTo>
                <a:lnTo>
                  <a:pt x="0" y="6405705"/>
                </a:lnTo>
                <a:lnTo>
                  <a:pt x="36265" y="6299218"/>
                </a:lnTo>
                <a:cubicBezTo>
                  <a:pt x="258602" y="5772310"/>
                  <a:pt x="720295" y="5410202"/>
                  <a:pt x="1253801" y="5410202"/>
                </a:cubicBezTo>
                <a:cubicBezTo>
                  <a:pt x="1535212" y="5410202"/>
                  <a:pt x="1796641" y="5510951"/>
                  <a:pt x="2013502" y="5683491"/>
                </a:cubicBezTo>
                <a:lnTo>
                  <a:pt x="2117079" y="5774706"/>
                </a:lnTo>
                <a:lnTo>
                  <a:pt x="2117692" y="5772307"/>
                </a:lnTo>
                <a:cubicBezTo>
                  <a:pt x="2144095" y="5651106"/>
                  <a:pt x="2158182" y="5523619"/>
                  <a:pt x="2158182" y="5392044"/>
                </a:cubicBezTo>
                <a:cubicBezTo>
                  <a:pt x="2158182" y="5191549"/>
                  <a:pt x="2125472" y="5000544"/>
                  <a:pt x="2066319" y="4826816"/>
                </a:cubicBezTo>
                <a:lnTo>
                  <a:pt x="2038670" y="4755517"/>
                </a:lnTo>
                <a:lnTo>
                  <a:pt x="2013502" y="4777681"/>
                </a:lnTo>
                <a:cubicBezTo>
                  <a:pt x="1796641" y="4950222"/>
                  <a:pt x="1535212" y="5050970"/>
                  <a:pt x="1253801" y="5050970"/>
                </a:cubicBezTo>
                <a:lnTo>
                  <a:pt x="1166964" y="5045806"/>
                </a:lnTo>
                <a:lnTo>
                  <a:pt x="1224800" y="5034841"/>
                </a:lnTo>
                <a:cubicBezTo>
                  <a:pt x="1491141" y="4967139"/>
                  <a:pt x="1724486" y="4786919"/>
                  <a:pt x="1891247" y="4535908"/>
                </a:cubicBezTo>
                <a:lnTo>
                  <a:pt x="1910803" y="4500852"/>
                </a:lnTo>
                <a:lnTo>
                  <a:pt x="1891246" y="4468365"/>
                </a:lnTo>
                <a:cubicBezTo>
                  <a:pt x="1676840" y="4145637"/>
                  <a:pt x="1352364" y="3939931"/>
                  <a:pt x="989212" y="3939931"/>
                </a:cubicBezTo>
                <a:cubicBezTo>
                  <a:pt x="595797" y="3939931"/>
                  <a:pt x="247773" y="4181351"/>
                  <a:pt x="35909" y="4551435"/>
                </a:cubicBezTo>
                <a:lnTo>
                  <a:pt x="0" y="4625890"/>
                </a:lnTo>
                <a:lnTo>
                  <a:pt x="36265" y="4519403"/>
                </a:lnTo>
                <a:cubicBezTo>
                  <a:pt x="258602" y="3992495"/>
                  <a:pt x="720295" y="3630388"/>
                  <a:pt x="1253801" y="3630388"/>
                </a:cubicBezTo>
                <a:cubicBezTo>
                  <a:pt x="1535212" y="3630388"/>
                  <a:pt x="1796641" y="3731136"/>
                  <a:pt x="2013502" y="3903677"/>
                </a:cubicBezTo>
                <a:lnTo>
                  <a:pt x="2117079" y="3994892"/>
                </a:lnTo>
                <a:lnTo>
                  <a:pt x="2117692" y="3992492"/>
                </a:lnTo>
                <a:cubicBezTo>
                  <a:pt x="2144095" y="3871292"/>
                  <a:pt x="2158182" y="3743805"/>
                  <a:pt x="2158182" y="3612230"/>
                </a:cubicBezTo>
                <a:cubicBezTo>
                  <a:pt x="2158182" y="3411734"/>
                  <a:pt x="2125472" y="3220730"/>
                  <a:pt x="2066319" y="3047001"/>
                </a:cubicBezTo>
                <a:lnTo>
                  <a:pt x="2018216" y="2922958"/>
                </a:lnTo>
                <a:lnTo>
                  <a:pt x="2013502" y="2927109"/>
                </a:lnTo>
                <a:cubicBezTo>
                  <a:pt x="1796641" y="3099649"/>
                  <a:pt x="1535212" y="3200398"/>
                  <a:pt x="1253801" y="3200398"/>
                </a:cubicBezTo>
                <a:lnTo>
                  <a:pt x="1166964" y="3195233"/>
                </a:lnTo>
                <a:lnTo>
                  <a:pt x="1224800" y="3184269"/>
                </a:lnTo>
                <a:cubicBezTo>
                  <a:pt x="1424556" y="3133492"/>
                  <a:pt x="1605751" y="3019424"/>
                  <a:pt x="1754216" y="2859668"/>
                </a:cubicBezTo>
                <a:lnTo>
                  <a:pt x="1890028" y="2686886"/>
                </a:lnTo>
                <a:lnTo>
                  <a:pt x="1815799" y="2585430"/>
                </a:lnTo>
                <a:cubicBezTo>
                  <a:pt x="1604257" y="2322650"/>
                  <a:pt x="1312014" y="2160116"/>
                  <a:pt x="989212" y="2160116"/>
                </a:cubicBezTo>
                <a:cubicBezTo>
                  <a:pt x="595797" y="2160116"/>
                  <a:pt x="247773" y="2401536"/>
                  <a:pt x="35909" y="2771621"/>
                </a:cubicBezTo>
                <a:lnTo>
                  <a:pt x="0" y="2846076"/>
                </a:lnTo>
                <a:lnTo>
                  <a:pt x="36265" y="2739588"/>
                </a:lnTo>
                <a:cubicBezTo>
                  <a:pt x="258602" y="2212681"/>
                  <a:pt x="720295" y="1850573"/>
                  <a:pt x="1253801" y="1850573"/>
                </a:cubicBezTo>
                <a:cubicBezTo>
                  <a:pt x="1535212" y="1850573"/>
                  <a:pt x="1796641" y="1951321"/>
                  <a:pt x="2013502" y="2123862"/>
                </a:cubicBezTo>
                <a:lnTo>
                  <a:pt x="2102308" y="2202069"/>
                </a:lnTo>
                <a:lnTo>
                  <a:pt x="2117692" y="2141919"/>
                </a:lnTo>
                <a:cubicBezTo>
                  <a:pt x="2144095" y="2020719"/>
                  <a:pt x="2158182" y="1893231"/>
                  <a:pt x="2158182" y="1761657"/>
                </a:cubicBezTo>
                <a:cubicBezTo>
                  <a:pt x="2158182" y="959676"/>
                  <a:pt x="1634816" y="309543"/>
                  <a:pt x="989212" y="309543"/>
                </a:cubicBezTo>
                <a:cubicBezTo>
                  <a:pt x="595797" y="309543"/>
                  <a:pt x="247773" y="550963"/>
                  <a:pt x="35909" y="921047"/>
                </a:cubicBezTo>
                <a:lnTo>
                  <a:pt x="0" y="995502"/>
                </a:lnTo>
                <a:lnTo>
                  <a:pt x="36265" y="889015"/>
                </a:lnTo>
                <a:cubicBezTo>
                  <a:pt x="258602" y="362108"/>
                  <a:pt x="720295" y="0"/>
                  <a:pt x="1253801" y="0"/>
                </a:cubicBezTo>
                <a:cubicBezTo>
                  <a:pt x="2004229" y="0"/>
                  <a:pt x="2612571" y="716433"/>
                  <a:pt x="2612571" y="1600199"/>
                </a:cubicBezTo>
                <a:cubicBezTo>
                  <a:pt x="2612571" y="1931611"/>
                  <a:pt x="2527023" y="2239492"/>
                  <a:pt x="2380514" y="2494885"/>
                </a:cubicBezTo>
                <a:lnTo>
                  <a:pt x="2361084" y="2525485"/>
                </a:lnTo>
                <a:lnTo>
                  <a:pt x="2380514" y="2556085"/>
                </a:lnTo>
                <a:cubicBezTo>
                  <a:pt x="2527023" y="2811479"/>
                  <a:pt x="2612571" y="3119360"/>
                  <a:pt x="2612571" y="3450772"/>
                </a:cubicBezTo>
                <a:cubicBezTo>
                  <a:pt x="2612571" y="3726948"/>
                  <a:pt x="2553162" y="3986784"/>
                  <a:pt x="2448575" y="4213521"/>
                </a:cubicBezTo>
                <a:lnTo>
                  <a:pt x="2382980" y="4340679"/>
                </a:lnTo>
                <a:lnTo>
                  <a:pt x="2448575" y="4467837"/>
                </a:lnTo>
                <a:cubicBezTo>
                  <a:pt x="2553163" y="4694574"/>
                  <a:pt x="2612571" y="4954410"/>
                  <a:pt x="2612571" y="5230587"/>
                </a:cubicBezTo>
                <a:cubicBezTo>
                  <a:pt x="2612571" y="5506763"/>
                  <a:pt x="2553163" y="5766599"/>
                  <a:pt x="2448575" y="5993336"/>
                </a:cubicBezTo>
                <a:lnTo>
                  <a:pt x="2382980" y="6120494"/>
                </a:lnTo>
                <a:lnTo>
                  <a:pt x="2448575" y="6247651"/>
                </a:lnTo>
                <a:cubicBezTo>
                  <a:pt x="2553163" y="6474389"/>
                  <a:pt x="2612571" y="6734225"/>
                  <a:pt x="2612571" y="7010401"/>
                </a:cubicBezTo>
                <a:cubicBezTo>
                  <a:pt x="2612571" y="7286578"/>
                  <a:pt x="2553163" y="7546414"/>
                  <a:pt x="2448575" y="7773151"/>
                </a:cubicBezTo>
                <a:lnTo>
                  <a:pt x="2382980" y="7900309"/>
                </a:lnTo>
                <a:lnTo>
                  <a:pt x="2448575" y="8027467"/>
                </a:lnTo>
                <a:cubicBezTo>
                  <a:pt x="2553163" y="8254204"/>
                  <a:pt x="2612571" y="8514039"/>
                  <a:pt x="2612571" y="8790217"/>
                </a:cubicBezTo>
                <a:cubicBezTo>
                  <a:pt x="2612571" y="9066393"/>
                  <a:pt x="2553163" y="9326229"/>
                  <a:pt x="2448575" y="9552965"/>
                </a:cubicBezTo>
                <a:lnTo>
                  <a:pt x="2382980" y="9680123"/>
                </a:lnTo>
                <a:lnTo>
                  <a:pt x="2448575" y="9807281"/>
                </a:lnTo>
                <a:cubicBezTo>
                  <a:pt x="2553163" y="10034019"/>
                  <a:pt x="2612571" y="10293853"/>
                  <a:pt x="2612571" y="10570031"/>
                </a:cubicBezTo>
                <a:close/>
              </a:path>
            </a:pathLst>
          </a:custGeom>
          <a:gradFill>
            <a:gsLst>
              <a:gs pos="39000">
                <a:srgbClr val="0070C0">
                  <a:lumMod val="63000"/>
                </a:srgbClr>
              </a:gs>
              <a:gs pos="78000">
                <a:srgbClr val="E0BFFB"/>
              </a:gs>
              <a:gs pos="20000">
                <a:srgbClr val="E0BFFB"/>
              </a:gs>
              <a:gs pos="85000">
                <a:schemeClr val="tx1">
                  <a:lumMod val="95000"/>
                </a:schemeClr>
              </a:gs>
              <a:gs pos="100000">
                <a:srgbClr val="002060">
                  <a:lumMod val="50000"/>
                </a:srgbClr>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25732" y="17835"/>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3908" y="5803101"/>
            <a:ext cx="91604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84961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grpId="0" nodeType="withEffect">
                                  <p:stCondLst>
                                    <p:cond delay="0"/>
                                  </p:stCondLst>
                                  <p:childTnLst>
                                    <p:anim calcmode="lin" valueType="num">
                                      <p:cBhvr>
                                        <p:cTn id="9" dur="4000"/>
                                        <p:tgtEl>
                                          <p:spTgt spid="5"/>
                                        </p:tgtEl>
                                        <p:attrNameLst>
                                          <p:attrName>ppt_x</p:attrName>
                                        </p:attrNameLst>
                                      </p:cBhvr>
                                      <p:tavLst>
                                        <p:tav tm="0">
                                          <p:val>
                                            <p:strVal val="ppt_x"/>
                                          </p:val>
                                        </p:tav>
                                        <p:tav tm="100000">
                                          <p:val>
                                            <p:strVal val="ppt_x-ppt_w/2"/>
                                          </p:val>
                                        </p:tav>
                                      </p:tavLst>
                                    </p:anim>
                                    <p:anim calcmode="lin" valueType="num">
                                      <p:cBhvr>
                                        <p:cTn id="10" dur="4000"/>
                                        <p:tgtEl>
                                          <p:spTgt spid="5"/>
                                        </p:tgtEl>
                                        <p:attrNameLst>
                                          <p:attrName>ppt_y</p:attrName>
                                        </p:attrNameLst>
                                      </p:cBhvr>
                                      <p:tavLst>
                                        <p:tav tm="0">
                                          <p:val>
                                            <p:strVal val="ppt_y"/>
                                          </p:val>
                                        </p:tav>
                                        <p:tav tm="100000">
                                          <p:val>
                                            <p:strVal val="ppt_y"/>
                                          </p:val>
                                        </p:tav>
                                      </p:tavLst>
                                    </p:anim>
                                    <p:anim calcmode="lin" valueType="num">
                                      <p:cBhvr>
                                        <p:cTn id="11" dur="4000"/>
                                        <p:tgtEl>
                                          <p:spTgt spid="5"/>
                                        </p:tgtEl>
                                        <p:attrNameLst>
                                          <p:attrName>ppt_w</p:attrName>
                                        </p:attrNameLst>
                                      </p:cBhvr>
                                      <p:tavLst>
                                        <p:tav tm="0">
                                          <p:val>
                                            <p:strVal val="ppt_w"/>
                                          </p:val>
                                        </p:tav>
                                        <p:tav tm="100000">
                                          <p:val>
                                            <p:fltVal val="0"/>
                                          </p:val>
                                        </p:tav>
                                      </p:tavLst>
                                    </p:anim>
                                    <p:anim calcmode="lin" valueType="num">
                                      <p:cBhvr>
                                        <p:cTn id="12" dur="4000"/>
                                        <p:tgtEl>
                                          <p:spTgt spid="5"/>
                                        </p:tgtEl>
                                        <p:attrNameLst>
                                          <p:attrName>ppt_h</p:attrName>
                                        </p:attrNameLst>
                                      </p:cBhvr>
                                      <p:tavLst>
                                        <p:tav tm="0">
                                          <p:val>
                                            <p:strVal val="ppt_h"/>
                                          </p:val>
                                        </p:tav>
                                        <p:tav tm="100000">
                                          <p:val>
                                            <p:strVal val="ppt_h"/>
                                          </p:val>
                                        </p:tav>
                                      </p:tavLst>
                                    </p:anim>
                                    <p:set>
                                      <p:cBhvr>
                                        <p:cTn id="13" dur="1" fill="hold">
                                          <p:stCondLst>
                                            <p:cond delay="3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750" fill="hold"/>
                                        <p:tgtEl>
                                          <p:spTgt spid="2"/>
                                        </p:tgtEl>
                                        <p:attrNameLst>
                                          <p:attrName>ppt_w</p:attrName>
                                        </p:attrNameLst>
                                      </p:cBhvr>
                                      <p:tavLst>
                                        <p:tav tm="0">
                                          <p:val>
                                            <p:fltVal val="0"/>
                                          </p:val>
                                        </p:tav>
                                        <p:tav tm="100000">
                                          <p:val>
                                            <p:strVal val="#ppt_w"/>
                                          </p:val>
                                        </p:tav>
                                      </p:tavLst>
                                    </p:anim>
                                    <p:anim calcmode="lin" valueType="num">
                                      <p:cBhvr>
                                        <p:cTn id="17" dur="3750" fill="hold"/>
                                        <p:tgtEl>
                                          <p:spTgt spid="2"/>
                                        </p:tgtEl>
                                        <p:attrNameLst>
                                          <p:attrName>ppt_h</p:attrName>
                                        </p:attrNameLst>
                                      </p:cBhvr>
                                      <p:tavLst>
                                        <p:tav tm="0">
                                          <p:val>
                                            <p:strVal val="#ppt_h"/>
                                          </p:val>
                                        </p:tav>
                                        <p:tav tm="100000">
                                          <p:val>
                                            <p:strVal val="#ppt_h"/>
                                          </p:val>
                                        </p:tav>
                                      </p:tavLst>
                                    </p:anim>
                                  </p:childTnLst>
                                </p:cTn>
                              </p:par>
                              <p:par>
                                <p:cTn id="18" presetID="17" presetClass="exit" presetSubtype="2" fill="hold" grpId="0" nodeType="withEffect">
                                  <p:stCondLst>
                                    <p:cond delay="0"/>
                                  </p:stCondLst>
                                  <p:childTnLst>
                                    <p:anim calcmode="lin" valueType="num">
                                      <p:cBhvr>
                                        <p:cTn id="19" dur="4000"/>
                                        <p:tgtEl>
                                          <p:spTgt spid="6"/>
                                        </p:tgtEl>
                                        <p:attrNameLst>
                                          <p:attrName>ppt_x</p:attrName>
                                        </p:attrNameLst>
                                      </p:cBhvr>
                                      <p:tavLst>
                                        <p:tav tm="0">
                                          <p:val>
                                            <p:strVal val="ppt_x"/>
                                          </p:val>
                                        </p:tav>
                                        <p:tav tm="100000">
                                          <p:val>
                                            <p:strVal val="ppt_x+ppt_w/2"/>
                                          </p:val>
                                        </p:tav>
                                      </p:tavLst>
                                    </p:anim>
                                    <p:anim calcmode="lin" valueType="num">
                                      <p:cBhvr>
                                        <p:cTn id="20" dur="4000"/>
                                        <p:tgtEl>
                                          <p:spTgt spid="6"/>
                                        </p:tgtEl>
                                        <p:attrNameLst>
                                          <p:attrName>ppt_y</p:attrName>
                                        </p:attrNameLst>
                                      </p:cBhvr>
                                      <p:tavLst>
                                        <p:tav tm="0">
                                          <p:val>
                                            <p:strVal val="ppt_y"/>
                                          </p:val>
                                        </p:tav>
                                        <p:tav tm="100000">
                                          <p:val>
                                            <p:strVal val="ppt_y"/>
                                          </p:val>
                                        </p:tav>
                                      </p:tavLst>
                                    </p:anim>
                                    <p:anim calcmode="lin" valueType="num">
                                      <p:cBhvr>
                                        <p:cTn id="21" dur="4000"/>
                                        <p:tgtEl>
                                          <p:spTgt spid="6"/>
                                        </p:tgtEl>
                                        <p:attrNameLst>
                                          <p:attrName>ppt_w</p:attrName>
                                        </p:attrNameLst>
                                      </p:cBhvr>
                                      <p:tavLst>
                                        <p:tav tm="0">
                                          <p:val>
                                            <p:strVal val="ppt_w"/>
                                          </p:val>
                                        </p:tav>
                                        <p:tav tm="100000">
                                          <p:val>
                                            <p:fltVal val="0"/>
                                          </p:val>
                                        </p:tav>
                                      </p:tavLst>
                                    </p:anim>
                                    <p:anim calcmode="lin" valueType="num">
                                      <p:cBhvr>
                                        <p:cTn id="22" dur="4000"/>
                                        <p:tgtEl>
                                          <p:spTgt spid="6"/>
                                        </p:tgtEl>
                                        <p:attrNameLst>
                                          <p:attrName>ppt_h</p:attrName>
                                        </p:attrNameLst>
                                      </p:cBhvr>
                                      <p:tavLst>
                                        <p:tav tm="0">
                                          <p:val>
                                            <p:strVal val="ppt_h"/>
                                          </p:val>
                                        </p:tav>
                                        <p:tav tm="100000">
                                          <p:val>
                                            <p:strVal val="ppt_h"/>
                                          </p:val>
                                        </p:tav>
                                      </p:tavLst>
                                    </p:anim>
                                    <p:set>
                                      <p:cBhvr>
                                        <p:cTn id="23" dur="1" fill="hold">
                                          <p:stCondLst>
                                            <p:cond delay="3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Diapositiva42.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sp>
        <p:nvSpPr>
          <p:cNvPr id="5" name="Forma libre 25"/>
          <p:cNvSpPr/>
          <p:nvPr/>
        </p:nvSpPr>
        <p:spPr>
          <a:xfrm rot="6950615" flipH="1">
            <a:off x="1910306" y="3032272"/>
            <a:ext cx="2540788" cy="3148035"/>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5"/>
          <p:cNvSpPr/>
          <p:nvPr/>
        </p:nvSpPr>
        <p:spPr>
          <a:xfrm rot="7206039" flipV="1">
            <a:off x="4671402" y="591724"/>
            <a:ext cx="2520575" cy="3148035"/>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cmpd="sng">
            <a:gradFill>
              <a:gsLst>
                <a:gs pos="0">
                  <a:srgbClr val="FFF200"/>
                </a:gs>
                <a:gs pos="45000">
                  <a:srgbClr val="FF7A00"/>
                </a:gs>
                <a:gs pos="70000">
                  <a:srgbClr val="FF0300"/>
                </a:gs>
                <a:gs pos="100000">
                  <a:srgbClr val="4D0808"/>
                </a:gs>
              </a:gsLst>
              <a:lin ang="5400000" scaled="0"/>
            </a:gradFill>
            <a:prstDash val="sysDash"/>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5"/>
          <p:cNvSpPr/>
          <p:nvPr/>
        </p:nvSpPr>
        <p:spPr>
          <a:xfrm rot="14750630" flipH="1" flipV="1">
            <a:off x="1943257" y="591724"/>
            <a:ext cx="2498303" cy="3148035"/>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4530509">
            <a:off x="4664821" y="3035623"/>
            <a:ext cx="2590925" cy="3148035"/>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a:gsLst>
                <a:gs pos="0">
                  <a:srgbClr val="FFF200"/>
                </a:gs>
                <a:gs pos="45000">
                  <a:srgbClr val="FF7A00"/>
                </a:gs>
                <a:gs pos="70000">
                  <a:srgbClr val="FF0300"/>
                </a:gs>
                <a:gs pos="100000">
                  <a:srgbClr val="4D0808"/>
                </a:gs>
              </a:gsLst>
              <a:lin ang="5400000" scaled="0"/>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13 Forma libre"/>
          <p:cNvSpPr/>
          <p:nvPr/>
        </p:nvSpPr>
        <p:spPr>
          <a:xfrm>
            <a:off x="-1" y="0"/>
            <a:ext cx="9144001" cy="11521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2000">
                <a:srgbClr val="FF6600">
                  <a:lumMod val="38000"/>
                  <a:lumOff val="62000"/>
                </a:srgbClr>
              </a:gs>
              <a:gs pos="26000">
                <a:schemeClr val="tx1"/>
              </a:gs>
              <a:gs pos="66000">
                <a:schemeClr val="accent5">
                  <a:lumMod val="50000"/>
                </a:schemeClr>
              </a:gs>
              <a:gs pos="96000">
                <a:srgbClr val="002060">
                  <a:lumMod val="3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2" y="5715447"/>
            <a:ext cx="9137191" cy="11521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2000">
                <a:srgbClr val="FF6600">
                  <a:lumMod val="38000"/>
                  <a:lumOff val="62000"/>
                </a:srgbClr>
              </a:gs>
              <a:gs pos="26000">
                <a:schemeClr val="tx1"/>
              </a:gs>
              <a:gs pos="66000">
                <a:schemeClr val="accent5">
                  <a:lumMod val="50000"/>
                </a:schemeClr>
              </a:gs>
              <a:gs pos="96000">
                <a:srgbClr val="002060">
                  <a:lumMod val="37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90850" y="0"/>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2727887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3000" fill="hold"/>
                                        <p:tgtEl>
                                          <p:spTgt spid="9"/>
                                        </p:tgtEl>
                                        <p:attrNameLst>
                                          <p:attrName>ppt_w</p:attrName>
                                        </p:attrNameLst>
                                      </p:cBhvr>
                                      <p:tavLst>
                                        <p:tav tm="0" fmla="#ppt_w*sin(2.5*pi*$)">
                                          <p:val>
                                            <p:fltVal val="0"/>
                                          </p:val>
                                        </p:tav>
                                        <p:tav tm="100000">
                                          <p:val>
                                            <p:fltVal val="1"/>
                                          </p:val>
                                        </p:tav>
                                      </p:tavLst>
                                    </p:anim>
                                    <p:anim calcmode="lin" valueType="num">
                                      <p:cBhvr>
                                        <p:cTn id="15" dur="3000" fill="hold"/>
                                        <p:tgtEl>
                                          <p:spTgt spid="9"/>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9"/>
                                        </p:tgtEl>
                                        <p:attrNameLst>
                                          <p:attrName>r</p:attrName>
                                        </p:attrNameLst>
                                      </p:cBhvr>
                                    </p:animRot>
                                  </p:childTnLst>
                                </p:cTn>
                              </p:par>
                              <p:par>
                                <p:cTn id="18" presetID="2" presetClass="exit" presetSubtype="6" fill="hold" grpId="3" nodeType="withEffect">
                                  <p:stCondLst>
                                    <p:cond delay="0"/>
                                  </p:stCondLst>
                                  <p:childTnLst>
                                    <p:anim calcmode="lin" valueType="num">
                                      <p:cBhvr additive="base">
                                        <p:cTn id="19" dur="5000"/>
                                        <p:tgtEl>
                                          <p:spTgt spid="9"/>
                                        </p:tgtEl>
                                        <p:attrNameLst>
                                          <p:attrName>ppt_x</p:attrName>
                                        </p:attrNameLst>
                                      </p:cBhvr>
                                      <p:tavLst>
                                        <p:tav tm="0">
                                          <p:val>
                                            <p:strVal val="ppt_x"/>
                                          </p:val>
                                        </p:tav>
                                        <p:tav tm="100000">
                                          <p:val>
                                            <p:strVal val="1+ppt_w/2"/>
                                          </p:val>
                                        </p:tav>
                                      </p:tavLst>
                                    </p:anim>
                                    <p:anim calcmode="lin" valueType="num">
                                      <p:cBhvr additive="base">
                                        <p:cTn id="20" dur="5000"/>
                                        <p:tgtEl>
                                          <p:spTgt spid="9"/>
                                        </p:tgtEl>
                                        <p:attrNameLst>
                                          <p:attrName>ppt_y</p:attrName>
                                        </p:attrNameLst>
                                      </p:cBhvr>
                                      <p:tavLst>
                                        <p:tav tm="0">
                                          <p:val>
                                            <p:strVal val="ppt_y"/>
                                          </p:val>
                                        </p:tav>
                                        <p:tav tm="100000">
                                          <p:val>
                                            <p:strVal val="1+ppt_h/2"/>
                                          </p:val>
                                        </p:tav>
                                      </p:tavLst>
                                    </p:anim>
                                    <p:set>
                                      <p:cBhvr>
                                        <p:cTn id="21" dur="1" fill="hold">
                                          <p:stCondLst>
                                            <p:cond delay="4999"/>
                                          </p:stCondLst>
                                        </p:cTn>
                                        <p:tgtEl>
                                          <p:spTgt spid="9"/>
                                        </p:tgtEl>
                                        <p:attrNameLst>
                                          <p:attrName>style.visibility</p:attrName>
                                        </p:attrNameLst>
                                      </p:cBhvr>
                                      <p:to>
                                        <p:strVal val="hidden"/>
                                      </p:to>
                                    </p:set>
                                  </p:childTnLst>
                                </p:cTn>
                              </p:par>
                              <p:par>
                                <p:cTn id="22" presetID="2" presetClass="entr" presetSubtype="12"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0-#ppt_w/2"/>
                                          </p:val>
                                        </p:tav>
                                        <p:tav tm="100000">
                                          <p:val>
                                            <p:strVal val="#ppt_x"/>
                                          </p:val>
                                        </p:tav>
                                      </p:tavLst>
                                    </p:anim>
                                    <p:anim calcmode="lin" valueType="num">
                                      <p:cBhvr additive="base">
                                        <p:cTn id="25" dur="3000" fill="hold"/>
                                        <p:tgtEl>
                                          <p:spTgt spid="6"/>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fmla="#ppt_w*sin(2.5*pi*$)">
                                          <p:val>
                                            <p:fltVal val="0"/>
                                          </p:val>
                                        </p:tav>
                                        <p:tav tm="100000">
                                          <p:val>
                                            <p:fltVal val="1"/>
                                          </p:val>
                                        </p:tav>
                                      </p:tavLst>
                                    </p:anim>
                                    <p:anim calcmode="lin" valueType="num">
                                      <p:cBhvr>
                                        <p:cTn id="29" dur="3000" fill="hold"/>
                                        <p:tgtEl>
                                          <p:spTgt spid="6"/>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3000" fill="hold"/>
                                        <p:tgtEl>
                                          <p:spTgt spid="6"/>
                                        </p:tgtEl>
                                        <p:attrNameLst>
                                          <p:attrName>r</p:attrName>
                                        </p:attrNameLst>
                                      </p:cBhvr>
                                    </p:animRot>
                                  </p:childTnLst>
                                </p:cTn>
                              </p:par>
                              <p:par>
                                <p:cTn id="32" presetID="2" presetClass="exit" presetSubtype="12" fill="hold" grpId="3" nodeType="withEffect">
                                  <p:stCondLst>
                                    <p:cond delay="0"/>
                                  </p:stCondLst>
                                  <p:childTnLst>
                                    <p:anim calcmode="lin" valueType="num">
                                      <p:cBhvr additive="base">
                                        <p:cTn id="33" dur="5000"/>
                                        <p:tgtEl>
                                          <p:spTgt spid="6"/>
                                        </p:tgtEl>
                                        <p:attrNameLst>
                                          <p:attrName>ppt_x</p:attrName>
                                        </p:attrNameLst>
                                      </p:cBhvr>
                                      <p:tavLst>
                                        <p:tav tm="0">
                                          <p:val>
                                            <p:strVal val="ppt_x"/>
                                          </p:val>
                                        </p:tav>
                                        <p:tav tm="100000">
                                          <p:val>
                                            <p:strVal val="0-ppt_w/2"/>
                                          </p:val>
                                        </p:tav>
                                      </p:tavLst>
                                    </p:anim>
                                    <p:anim calcmode="lin" valueType="num">
                                      <p:cBhvr additive="base">
                                        <p:cTn id="34" dur="5000"/>
                                        <p:tgtEl>
                                          <p:spTgt spid="6"/>
                                        </p:tgtEl>
                                        <p:attrNameLst>
                                          <p:attrName>ppt_y</p:attrName>
                                        </p:attrNameLst>
                                      </p:cBhvr>
                                      <p:tavLst>
                                        <p:tav tm="0">
                                          <p:val>
                                            <p:strVal val="ppt_y"/>
                                          </p:val>
                                        </p:tav>
                                        <p:tav tm="100000">
                                          <p:val>
                                            <p:strVal val="1+ppt_h/2"/>
                                          </p:val>
                                        </p:tav>
                                      </p:tavLst>
                                    </p:anim>
                                    <p:set>
                                      <p:cBhvr>
                                        <p:cTn id="35" dur="1" fill="hold">
                                          <p:stCondLst>
                                            <p:cond delay="4999"/>
                                          </p:stCondLst>
                                        </p:cTn>
                                        <p:tgtEl>
                                          <p:spTgt spid="6"/>
                                        </p:tgtEl>
                                        <p:attrNameLst>
                                          <p:attrName>style.visibility</p:attrName>
                                        </p:attrNameLst>
                                      </p:cBhvr>
                                      <p:to>
                                        <p:strVal val="hidden"/>
                                      </p:to>
                                    </p:set>
                                  </p:childTnLst>
                                </p:cTn>
                              </p:par>
                              <p:par>
                                <p:cTn id="36" presetID="2" presetClass="entr" presetSubtype="3"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3000" fill="hold"/>
                                        <p:tgtEl>
                                          <p:spTgt spid="5"/>
                                        </p:tgtEl>
                                        <p:attrNameLst>
                                          <p:attrName>ppt_x</p:attrName>
                                        </p:attrNameLst>
                                      </p:cBhvr>
                                      <p:tavLst>
                                        <p:tav tm="0">
                                          <p:val>
                                            <p:strVal val="1+#ppt_w/2"/>
                                          </p:val>
                                        </p:tav>
                                        <p:tav tm="100000">
                                          <p:val>
                                            <p:strVal val="#ppt_x"/>
                                          </p:val>
                                        </p:tav>
                                      </p:tavLst>
                                    </p:anim>
                                    <p:anim calcmode="lin" valueType="num">
                                      <p:cBhvr additive="base">
                                        <p:cTn id="39" dur="3000" fill="hold"/>
                                        <p:tgtEl>
                                          <p:spTgt spid="5"/>
                                        </p:tgtEl>
                                        <p:attrNameLst>
                                          <p:attrName>ppt_y</p:attrName>
                                        </p:attrNameLst>
                                      </p:cBhvr>
                                      <p:tavLst>
                                        <p:tav tm="0">
                                          <p:val>
                                            <p:strVal val="0-#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3000" fill="hold"/>
                                        <p:tgtEl>
                                          <p:spTgt spid="5"/>
                                        </p:tgtEl>
                                        <p:attrNameLst>
                                          <p:attrName>ppt_w</p:attrName>
                                        </p:attrNameLst>
                                      </p:cBhvr>
                                      <p:tavLst>
                                        <p:tav tm="0" fmla="#ppt_w*sin(2.5*pi*$)">
                                          <p:val>
                                            <p:fltVal val="0"/>
                                          </p:val>
                                        </p:tav>
                                        <p:tav tm="100000">
                                          <p:val>
                                            <p:fltVal val="1"/>
                                          </p:val>
                                        </p:tav>
                                      </p:tavLst>
                                    </p:anim>
                                    <p:anim calcmode="lin" valueType="num">
                                      <p:cBhvr>
                                        <p:cTn id="43" dur="3000" fill="hold"/>
                                        <p:tgtEl>
                                          <p:spTgt spid="5"/>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grpId="2" nodeType="withEffect">
                                  <p:stCondLst>
                                    <p:cond delay="0"/>
                                  </p:stCondLst>
                                  <p:childTnLst>
                                    <p:animRot by="-21600000">
                                      <p:cBhvr>
                                        <p:cTn id="45" dur="3000" fill="hold"/>
                                        <p:tgtEl>
                                          <p:spTgt spid="5"/>
                                        </p:tgtEl>
                                        <p:attrNameLst>
                                          <p:attrName>r</p:attrName>
                                        </p:attrNameLst>
                                      </p:cBhvr>
                                    </p:animRot>
                                  </p:childTnLst>
                                </p:cTn>
                              </p:par>
                              <p:par>
                                <p:cTn id="46" presetID="2" presetClass="exit" presetSubtype="3" fill="hold" grpId="3" nodeType="withEffect">
                                  <p:stCondLst>
                                    <p:cond delay="0"/>
                                  </p:stCondLst>
                                  <p:childTnLst>
                                    <p:anim calcmode="lin" valueType="num">
                                      <p:cBhvr additive="base">
                                        <p:cTn id="47" dur="5000"/>
                                        <p:tgtEl>
                                          <p:spTgt spid="5"/>
                                        </p:tgtEl>
                                        <p:attrNameLst>
                                          <p:attrName>ppt_x</p:attrName>
                                        </p:attrNameLst>
                                      </p:cBhvr>
                                      <p:tavLst>
                                        <p:tav tm="0">
                                          <p:val>
                                            <p:strVal val="ppt_x"/>
                                          </p:val>
                                        </p:tav>
                                        <p:tav tm="100000">
                                          <p:val>
                                            <p:strVal val="1+ppt_w/2"/>
                                          </p:val>
                                        </p:tav>
                                      </p:tavLst>
                                    </p:anim>
                                    <p:anim calcmode="lin" valueType="num">
                                      <p:cBhvr additive="base">
                                        <p:cTn id="48" dur="5000"/>
                                        <p:tgtEl>
                                          <p:spTgt spid="5"/>
                                        </p:tgtEl>
                                        <p:attrNameLst>
                                          <p:attrName>ppt_y</p:attrName>
                                        </p:attrNameLst>
                                      </p:cBhvr>
                                      <p:tavLst>
                                        <p:tav tm="0">
                                          <p:val>
                                            <p:strVal val="ppt_y"/>
                                          </p:val>
                                        </p:tav>
                                        <p:tav tm="100000">
                                          <p:val>
                                            <p:strVal val="0-ppt_h/2"/>
                                          </p:val>
                                        </p:tav>
                                      </p:tavLst>
                                    </p:anim>
                                    <p:set>
                                      <p:cBhvr>
                                        <p:cTn id="49" dur="1" fill="hold">
                                          <p:stCondLst>
                                            <p:cond delay="4999"/>
                                          </p:stCondLst>
                                        </p:cTn>
                                        <p:tgtEl>
                                          <p:spTgt spid="5"/>
                                        </p:tgtEl>
                                        <p:attrNameLst>
                                          <p:attrName>style.visibility</p:attrName>
                                        </p:attrNameLst>
                                      </p:cBhvr>
                                      <p:to>
                                        <p:strVal val="hidden"/>
                                      </p:to>
                                    </p:set>
                                  </p:childTnLst>
                                </p:cTn>
                              </p:par>
                              <p:par>
                                <p:cTn id="50" presetID="2" presetClass="entr" presetSubtype="9"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3000" fill="hold"/>
                                        <p:tgtEl>
                                          <p:spTgt spid="11"/>
                                        </p:tgtEl>
                                        <p:attrNameLst>
                                          <p:attrName>ppt_x</p:attrName>
                                        </p:attrNameLst>
                                      </p:cBhvr>
                                      <p:tavLst>
                                        <p:tav tm="0">
                                          <p:val>
                                            <p:strVal val="0-#ppt_w/2"/>
                                          </p:val>
                                        </p:tav>
                                        <p:tav tm="100000">
                                          <p:val>
                                            <p:strVal val="#ppt_x"/>
                                          </p:val>
                                        </p:tav>
                                      </p:tavLst>
                                    </p:anim>
                                    <p:anim calcmode="lin" valueType="num">
                                      <p:cBhvr additive="base">
                                        <p:cTn id="53" dur="3000" fill="hold"/>
                                        <p:tgtEl>
                                          <p:spTgt spid="11"/>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3000" fill="hold"/>
                                        <p:tgtEl>
                                          <p:spTgt spid="11"/>
                                        </p:tgtEl>
                                        <p:attrNameLst>
                                          <p:attrName>ppt_w</p:attrName>
                                        </p:attrNameLst>
                                      </p:cBhvr>
                                      <p:tavLst>
                                        <p:tav tm="0" fmla="#ppt_w*sin(2.5*pi*$)">
                                          <p:val>
                                            <p:fltVal val="0"/>
                                          </p:val>
                                        </p:tav>
                                        <p:tav tm="100000">
                                          <p:val>
                                            <p:fltVal val="1"/>
                                          </p:val>
                                        </p:tav>
                                      </p:tavLst>
                                    </p:anim>
                                    <p:anim calcmode="lin" valueType="num">
                                      <p:cBhvr>
                                        <p:cTn id="57" dur="3000" fill="hold"/>
                                        <p:tgtEl>
                                          <p:spTgt spid="11"/>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3000" fill="hold"/>
                                        <p:tgtEl>
                                          <p:spTgt spid="11"/>
                                        </p:tgtEl>
                                        <p:attrNameLst>
                                          <p:attrName>r</p:attrName>
                                        </p:attrNameLst>
                                      </p:cBhvr>
                                    </p:animRot>
                                  </p:childTnLst>
                                </p:cTn>
                              </p:par>
                              <p:par>
                                <p:cTn id="60" presetID="2" presetClass="exit" presetSubtype="9" fill="hold" grpId="3" nodeType="withEffect">
                                  <p:stCondLst>
                                    <p:cond delay="0"/>
                                  </p:stCondLst>
                                  <p:childTnLst>
                                    <p:anim calcmode="lin" valueType="num">
                                      <p:cBhvr additive="base">
                                        <p:cTn id="61" dur="5000"/>
                                        <p:tgtEl>
                                          <p:spTgt spid="11"/>
                                        </p:tgtEl>
                                        <p:attrNameLst>
                                          <p:attrName>ppt_x</p:attrName>
                                        </p:attrNameLst>
                                      </p:cBhvr>
                                      <p:tavLst>
                                        <p:tav tm="0">
                                          <p:val>
                                            <p:strVal val="ppt_x"/>
                                          </p:val>
                                        </p:tav>
                                        <p:tav tm="100000">
                                          <p:val>
                                            <p:strVal val="0-ppt_w/2"/>
                                          </p:val>
                                        </p:tav>
                                      </p:tavLst>
                                    </p:anim>
                                    <p:anim calcmode="lin" valueType="num">
                                      <p:cBhvr additive="base">
                                        <p:cTn id="62" dur="5000"/>
                                        <p:tgtEl>
                                          <p:spTgt spid="11"/>
                                        </p:tgtEl>
                                        <p:attrNameLst>
                                          <p:attrName>ppt_y</p:attrName>
                                        </p:attrNameLst>
                                      </p:cBhvr>
                                      <p:tavLst>
                                        <p:tav tm="0">
                                          <p:val>
                                            <p:strVal val="ppt_y"/>
                                          </p:val>
                                        </p:tav>
                                        <p:tav tm="100000">
                                          <p:val>
                                            <p:strVal val="0-ppt_h/2"/>
                                          </p:val>
                                        </p:tav>
                                      </p:tavLst>
                                    </p:anim>
                                    <p:set>
                                      <p:cBhvr>
                                        <p:cTn id="63" dur="1" fill="hold">
                                          <p:stCondLst>
                                            <p:cond delay="4999"/>
                                          </p:stCondLst>
                                        </p:cTn>
                                        <p:tgtEl>
                                          <p:spTgt spid="11"/>
                                        </p:tgtEl>
                                        <p:attrNameLst>
                                          <p:attrName>style.visibility</p:attrName>
                                        </p:attrNameLst>
                                      </p:cBhvr>
                                      <p:to>
                                        <p:strVal val="hidden"/>
                                      </p:to>
                                    </p:set>
                                  </p:childTnLst>
                                </p:cTn>
                              </p:par>
                              <p:par>
                                <p:cTn id="64" presetID="23" presetClass="entr" presetSubtype="272" fill="hold"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500" fill="hold"/>
                                        <p:tgtEl>
                                          <p:spTgt spid="10"/>
                                        </p:tgtEl>
                                        <p:attrNameLst>
                                          <p:attrName>ppt_w</p:attrName>
                                        </p:attrNameLst>
                                      </p:cBhvr>
                                      <p:tavLst>
                                        <p:tav tm="0">
                                          <p:val>
                                            <p:strVal val="2/3*#ppt_w"/>
                                          </p:val>
                                        </p:tav>
                                        <p:tav tm="100000">
                                          <p:val>
                                            <p:strVal val="#ppt_w"/>
                                          </p:val>
                                        </p:tav>
                                      </p:tavLst>
                                    </p:anim>
                                    <p:anim calcmode="lin" valueType="num">
                                      <p:cBhvr>
                                        <p:cTn id="67" dur="3500" fill="hold"/>
                                        <p:tgtEl>
                                          <p:spTgt spid="10"/>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box(out)">
                                      <p:cBhvr>
                                        <p:cTn id="70" dur="3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9" grpId="0" animBg="1"/>
      <p:bldP spid="9" grpId="1" animBg="1"/>
      <p:bldP spid="9" grpId="2" animBg="1"/>
      <p:bldP spid="9" grpId="3" animBg="1"/>
      <p:bldP spid="11" grpId="0" animBg="1"/>
      <p:bldP spid="11" grpId="1" animBg="1"/>
      <p:bldP spid="11" grpId="2" animBg="1"/>
      <p:bldP spid="11" grpId="3" animBg="1"/>
      <p:bldP spid="12"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3.JPG"/>
          <p:cNvPicPr>
            <a:picLocks noGrp="1" noChangeAspect="1"/>
          </p:cNvPicPr>
          <p:nvPr isPhoto="1"/>
        </p:nvPicPr>
        <p:blipFill>
          <a:blip r:embed="rId2" cstate="email">
            <a:lum contrast="10000"/>
          </a:blip>
          <a:stretch>
            <a:fillRect/>
          </a:stretch>
        </p:blipFill>
        <p:spPr>
          <a:xfrm>
            <a:off x="0" y="0"/>
            <a:ext cx="9144000" cy="6858000"/>
          </a:xfrm>
          <a:prstGeom prst="rect">
            <a:avLst/>
          </a:prstGeom>
          <a:noFill/>
          <a:ln>
            <a:noFill/>
          </a:ln>
        </p:spPr>
      </p:pic>
      <p:sp>
        <p:nvSpPr>
          <p:cNvPr id="5" name="Forma libre 2"/>
          <p:cNvSpPr/>
          <p:nvPr/>
        </p:nvSpPr>
        <p:spPr>
          <a:xfrm rot="5400000">
            <a:off x="-653945" y="1113700"/>
            <a:ext cx="5928240" cy="465975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flip="none" rotWithShape="1">
            <a:gsLst>
              <a:gs pos="56260">
                <a:srgbClr val="99FF33"/>
              </a:gs>
              <a:gs pos="49000">
                <a:srgbClr val="66FF33"/>
              </a:gs>
              <a:gs pos="80000">
                <a:schemeClr val="bg2">
                  <a:lumMod val="20000"/>
                  <a:lumOff val="80000"/>
                </a:schemeClr>
              </a:gs>
              <a:gs pos="18000">
                <a:schemeClr val="bg2">
                  <a:lumMod val="20000"/>
                  <a:lumOff val="80000"/>
                </a:schemeClr>
              </a:gs>
              <a:gs pos="69000">
                <a:srgbClr val="8B6676">
                  <a:lumMod val="41000"/>
                </a:srgbClr>
              </a:gs>
              <a:gs pos="34000">
                <a:srgbClr val="002060">
                  <a:lumMod val="50000"/>
                </a:srgb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6" name="Forma libre 2"/>
          <p:cNvSpPr/>
          <p:nvPr/>
        </p:nvSpPr>
        <p:spPr>
          <a:xfrm rot="16200000" flipH="1">
            <a:off x="3838198" y="1111636"/>
            <a:ext cx="5928240" cy="4659758"/>
          </a:xfrm>
          <a:custGeom>
            <a:avLst/>
            <a:gdLst>
              <a:gd name="connsiteX0" fmla="*/ 1354649 w 14191711"/>
              <a:gd name="connsiteY0" fmla="*/ 812608 h 812608"/>
              <a:gd name="connsiteX1" fmla="*/ 984222 w 14191711"/>
              <a:gd name="connsiteY1" fmla="*/ 664012 h 812608"/>
              <a:gd name="connsiteX2" fmla="*/ 936015 w 14191711"/>
              <a:gd name="connsiteY2" fmla="*/ 616673 h 812608"/>
              <a:gd name="connsiteX3" fmla="*/ 931702 w 14191711"/>
              <a:gd name="connsiteY3" fmla="*/ 625297 h 812608"/>
              <a:gd name="connsiteX4" fmla="*/ 922166 w 14191711"/>
              <a:gd name="connsiteY4" fmla="*/ 607632 h 812608"/>
              <a:gd name="connsiteX5" fmla="*/ 482337 w 14191711"/>
              <a:gd name="connsiteY5" fmla="*/ 320306 h 812608"/>
              <a:gd name="connsiteX6" fmla="*/ 17510 w 14191711"/>
              <a:gd name="connsiteY6" fmla="*/ 652800 h 812608"/>
              <a:gd name="connsiteX7" fmla="*/ 0 w 14191711"/>
              <a:gd name="connsiteY7" fmla="*/ 693284 h 812608"/>
              <a:gd name="connsiteX8" fmla="*/ 17683 w 14191711"/>
              <a:gd name="connsiteY8" fmla="*/ 635383 h 812608"/>
              <a:gd name="connsiteX9" fmla="*/ 611350 w 14191711"/>
              <a:gd name="connsiteY9" fmla="*/ 151998 h 812608"/>
              <a:gd name="connsiteX10" fmla="*/ 981777 w 14191711"/>
              <a:gd name="connsiteY10" fmla="*/ 300594 h 812608"/>
              <a:gd name="connsiteX11" fmla="*/ 1029983 w 14191711"/>
              <a:gd name="connsiteY11" fmla="*/ 347933 h 812608"/>
              <a:gd name="connsiteX12" fmla="*/ 1034297 w 14191711"/>
              <a:gd name="connsiteY12" fmla="*/ 339310 h 812608"/>
              <a:gd name="connsiteX13" fmla="*/ 1043833 w 14191711"/>
              <a:gd name="connsiteY13" fmla="*/ 356974 h 812608"/>
              <a:gd name="connsiteX14" fmla="*/ 1483662 w 14191711"/>
              <a:gd name="connsiteY14" fmla="*/ 644300 h 812608"/>
              <a:gd name="connsiteX15" fmla="*/ 1906724 w 14191711"/>
              <a:gd name="connsiteY15" fmla="*/ 383867 h 812608"/>
              <a:gd name="connsiteX16" fmla="*/ 1906976 w 14191711"/>
              <a:gd name="connsiteY16" fmla="*/ 383458 h 812608"/>
              <a:gd name="connsiteX17" fmla="*/ 1908468 w 14191711"/>
              <a:gd name="connsiteY17" fmla="*/ 380364 h 812608"/>
              <a:gd name="connsiteX18" fmla="*/ 1935254 w 14191711"/>
              <a:gd name="connsiteY18" fmla="*/ 332394 h 812608"/>
              <a:gd name="connsiteX19" fmla="*/ 1948509 w 14191711"/>
              <a:gd name="connsiteY19" fmla="*/ 311759 h 812608"/>
              <a:gd name="connsiteX20" fmla="*/ 1965999 w 14191711"/>
              <a:gd name="connsiteY20" fmla="*/ 271323 h 812608"/>
              <a:gd name="connsiteX21" fmla="*/ 1958307 w 14191711"/>
              <a:gd name="connsiteY21" fmla="*/ 296507 h 812608"/>
              <a:gd name="connsiteX22" fmla="*/ 1964417 w 14191711"/>
              <a:gd name="connsiteY22" fmla="*/ 286995 h 812608"/>
              <a:gd name="connsiteX23" fmla="*/ 2456169 w 14191711"/>
              <a:gd name="connsiteY23" fmla="*/ 5 h 812608"/>
              <a:gd name="connsiteX24" fmla="*/ 2826596 w 14191711"/>
              <a:gd name="connsiteY24" fmla="*/ 148601 h 812608"/>
              <a:gd name="connsiteX25" fmla="*/ 2874802 w 14191711"/>
              <a:gd name="connsiteY25" fmla="*/ 195940 h 812608"/>
              <a:gd name="connsiteX26" fmla="*/ 2879116 w 14191711"/>
              <a:gd name="connsiteY26" fmla="*/ 187316 h 812608"/>
              <a:gd name="connsiteX27" fmla="*/ 2888652 w 14191711"/>
              <a:gd name="connsiteY27" fmla="*/ 204981 h 812608"/>
              <a:gd name="connsiteX28" fmla="*/ 3328481 w 14191711"/>
              <a:gd name="connsiteY28" fmla="*/ 492306 h 812608"/>
              <a:gd name="connsiteX29" fmla="*/ 3594091 w 14191711"/>
              <a:gd name="connsiteY29" fmla="*/ 401519 h 812608"/>
              <a:gd name="connsiteX30" fmla="*/ 3639295 w 14191711"/>
              <a:gd name="connsiteY30" fmla="*/ 363610 h 812608"/>
              <a:gd name="connsiteX31" fmla="*/ 3644872 w 14191711"/>
              <a:gd name="connsiteY31" fmla="*/ 356534 h 812608"/>
              <a:gd name="connsiteX32" fmla="*/ 3679001 w 14191711"/>
              <a:gd name="connsiteY32" fmla="*/ 323696 h 812608"/>
              <a:gd name="connsiteX33" fmla="*/ 3704073 w 14191711"/>
              <a:gd name="connsiteY33" fmla="*/ 296657 h 812608"/>
              <a:gd name="connsiteX34" fmla="*/ 3793308 w 14191711"/>
              <a:gd name="connsiteY34" fmla="*/ 159813 h 812608"/>
              <a:gd name="connsiteX35" fmla="*/ 3810818 w 14191711"/>
              <a:gd name="connsiteY35" fmla="*/ 119329 h 812608"/>
              <a:gd name="connsiteX36" fmla="*/ 3793135 w 14191711"/>
              <a:gd name="connsiteY36" fmla="*/ 177230 h 812608"/>
              <a:gd name="connsiteX37" fmla="*/ 3756797 w 14191711"/>
              <a:gd name="connsiteY37" fmla="*/ 258678 h 812608"/>
              <a:gd name="connsiteX38" fmla="*/ 3798075 w 14191711"/>
              <a:gd name="connsiteY38" fmla="*/ 229401 h 812608"/>
              <a:gd name="connsiteX39" fmla="*/ 4071648 w 14191711"/>
              <a:gd name="connsiteY39" fmla="*/ 151996 h 812608"/>
              <a:gd name="connsiteX40" fmla="*/ 4442075 w 14191711"/>
              <a:gd name="connsiteY40" fmla="*/ 300592 h 812608"/>
              <a:gd name="connsiteX41" fmla="*/ 4490281 w 14191711"/>
              <a:gd name="connsiteY41" fmla="*/ 347931 h 812608"/>
              <a:gd name="connsiteX42" fmla="*/ 4494595 w 14191711"/>
              <a:gd name="connsiteY42" fmla="*/ 339308 h 812608"/>
              <a:gd name="connsiteX43" fmla="*/ 4504131 w 14191711"/>
              <a:gd name="connsiteY43" fmla="*/ 356972 h 812608"/>
              <a:gd name="connsiteX44" fmla="*/ 4943960 w 14191711"/>
              <a:gd name="connsiteY44" fmla="*/ 644298 h 812608"/>
              <a:gd name="connsiteX45" fmla="*/ 5367022 w 14191711"/>
              <a:gd name="connsiteY45" fmla="*/ 383865 h 812608"/>
              <a:gd name="connsiteX46" fmla="*/ 5367274 w 14191711"/>
              <a:gd name="connsiteY46" fmla="*/ 383456 h 812608"/>
              <a:gd name="connsiteX47" fmla="*/ 5368766 w 14191711"/>
              <a:gd name="connsiteY47" fmla="*/ 380362 h 812608"/>
              <a:gd name="connsiteX48" fmla="*/ 5395552 w 14191711"/>
              <a:gd name="connsiteY48" fmla="*/ 332392 h 812608"/>
              <a:gd name="connsiteX49" fmla="*/ 5408807 w 14191711"/>
              <a:gd name="connsiteY49" fmla="*/ 311757 h 812608"/>
              <a:gd name="connsiteX50" fmla="*/ 5426297 w 14191711"/>
              <a:gd name="connsiteY50" fmla="*/ 271321 h 812608"/>
              <a:gd name="connsiteX51" fmla="*/ 5418605 w 14191711"/>
              <a:gd name="connsiteY51" fmla="*/ 296505 h 812608"/>
              <a:gd name="connsiteX52" fmla="*/ 5424715 w 14191711"/>
              <a:gd name="connsiteY52" fmla="*/ 286993 h 812608"/>
              <a:gd name="connsiteX53" fmla="*/ 5916467 w 14191711"/>
              <a:gd name="connsiteY53" fmla="*/ 3 h 812608"/>
              <a:gd name="connsiteX54" fmla="*/ 6286894 w 14191711"/>
              <a:gd name="connsiteY54" fmla="*/ 148599 h 812608"/>
              <a:gd name="connsiteX55" fmla="*/ 6335100 w 14191711"/>
              <a:gd name="connsiteY55" fmla="*/ 195938 h 812608"/>
              <a:gd name="connsiteX56" fmla="*/ 6339414 w 14191711"/>
              <a:gd name="connsiteY56" fmla="*/ 187314 h 812608"/>
              <a:gd name="connsiteX57" fmla="*/ 6348950 w 14191711"/>
              <a:gd name="connsiteY57" fmla="*/ 204979 h 812608"/>
              <a:gd name="connsiteX58" fmla="*/ 6788779 w 14191711"/>
              <a:gd name="connsiteY58" fmla="*/ 492304 h 812608"/>
              <a:gd name="connsiteX59" fmla="*/ 7054389 w 14191711"/>
              <a:gd name="connsiteY59" fmla="*/ 401517 h 812608"/>
              <a:gd name="connsiteX60" fmla="*/ 7099593 w 14191711"/>
              <a:gd name="connsiteY60" fmla="*/ 363608 h 812608"/>
              <a:gd name="connsiteX61" fmla="*/ 7105170 w 14191711"/>
              <a:gd name="connsiteY61" fmla="*/ 356532 h 812608"/>
              <a:gd name="connsiteX62" fmla="*/ 7139299 w 14191711"/>
              <a:gd name="connsiteY62" fmla="*/ 323694 h 812608"/>
              <a:gd name="connsiteX63" fmla="*/ 7164371 w 14191711"/>
              <a:gd name="connsiteY63" fmla="*/ 296655 h 812608"/>
              <a:gd name="connsiteX64" fmla="*/ 7253606 w 14191711"/>
              <a:gd name="connsiteY64" fmla="*/ 159811 h 812608"/>
              <a:gd name="connsiteX65" fmla="*/ 7271116 w 14191711"/>
              <a:gd name="connsiteY65" fmla="*/ 119327 h 812608"/>
              <a:gd name="connsiteX66" fmla="*/ 7253432 w 14191711"/>
              <a:gd name="connsiteY66" fmla="*/ 177228 h 812608"/>
              <a:gd name="connsiteX67" fmla="*/ 7217094 w 14191711"/>
              <a:gd name="connsiteY67" fmla="*/ 258677 h 812608"/>
              <a:gd name="connsiteX68" fmla="*/ 7258373 w 14191711"/>
              <a:gd name="connsiteY68" fmla="*/ 229399 h 812608"/>
              <a:gd name="connsiteX69" fmla="*/ 7531946 w 14191711"/>
              <a:gd name="connsiteY69" fmla="*/ 151994 h 812608"/>
              <a:gd name="connsiteX70" fmla="*/ 7902373 w 14191711"/>
              <a:gd name="connsiteY70" fmla="*/ 300590 h 812608"/>
              <a:gd name="connsiteX71" fmla="*/ 7950579 w 14191711"/>
              <a:gd name="connsiteY71" fmla="*/ 347929 h 812608"/>
              <a:gd name="connsiteX72" fmla="*/ 7954893 w 14191711"/>
              <a:gd name="connsiteY72" fmla="*/ 339306 h 812608"/>
              <a:gd name="connsiteX73" fmla="*/ 7964429 w 14191711"/>
              <a:gd name="connsiteY73" fmla="*/ 356970 h 812608"/>
              <a:gd name="connsiteX74" fmla="*/ 8404257 w 14191711"/>
              <a:gd name="connsiteY74" fmla="*/ 644296 h 812608"/>
              <a:gd name="connsiteX75" fmla="*/ 8827320 w 14191711"/>
              <a:gd name="connsiteY75" fmla="*/ 383863 h 812608"/>
              <a:gd name="connsiteX76" fmla="*/ 8827571 w 14191711"/>
              <a:gd name="connsiteY76" fmla="*/ 383454 h 812608"/>
              <a:gd name="connsiteX77" fmla="*/ 8829064 w 14191711"/>
              <a:gd name="connsiteY77" fmla="*/ 380360 h 812608"/>
              <a:gd name="connsiteX78" fmla="*/ 8855850 w 14191711"/>
              <a:gd name="connsiteY78" fmla="*/ 332390 h 812608"/>
              <a:gd name="connsiteX79" fmla="*/ 8869104 w 14191711"/>
              <a:gd name="connsiteY79" fmla="*/ 311755 h 812608"/>
              <a:gd name="connsiteX80" fmla="*/ 8886595 w 14191711"/>
              <a:gd name="connsiteY80" fmla="*/ 271319 h 812608"/>
              <a:gd name="connsiteX81" fmla="*/ 8878903 w 14191711"/>
              <a:gd name="connsiteY81" fmla="*/ 296503 h 812608"/>
              <a:gd name="connsiteX82" fmla="*/ 8885013 w 14191711"/>
              <a:gd name="connsiteY82" fmla="*/ 286991 h 812608"/>
              <a:gd name="connsiteX83" fmla="*/ 9376765 w 14191711"/>
              <a:gd name="connsiteY83" fmla="*/ 1 h 812608"/>
              <a:gd name="connsiteX84" fmla="*/ 9747192 w 14191711"/>
              <a:gd name="connsiteY84" fmla="*/ 148597 h 812608"/>
              <a:gd name="connsiteX85" fmla="*/ 9795398 w 14191711"/>
              <a:gd name="connsiteY85" fmla="*/ 195936 h 812608"/>
              <a:gd name="connsiteX86" fmla="*/ 9799712 w 14191711"/>
              <a:gd name="connsiteY86" fmla="*/ 187312 h 812608"/>
              <a:gd name="connsiteX87" fmla="*/ 9809248 w 14191711"/>
              <a:gd name="connsiteY87" fmla="*/ 204977 h 812608"/>
              <a:gd name="connsiteX88" fmla="*/ 10249076 w 14191711"/>
              <a:gd name="connsiteY88" fmla="*/ 492302 h 812608"/>
              <a:gd name="connsiteX89" fmla="*/ 10514687 w 14191711"/>
              <a:gd name="connsiteY89" fmla="*/ 401515 h 812608"/>
              <a:gd name="connsiteX90" fmla="*/ 10559894 w 14191711"/>
              <a:gd name="connsiteY90" fmla="*/ 363604 h 812608"/>
              <a:gd name="connsiteX91" fmla="*/ 10565468 w 14191711"/>
              <a:gd name="connsiteY91" fmla="*/ 356531 h 812608"/>
              <a:gd name="connsiteX92" fmla="*/ 10599588 w 14191711"/>
              <a:gd name="connsiteY92" fmla="*/ 323702 h 812608"/>
              <a:gd name="connsiteX93" fmla="*/ 10624669 w 14191711"/>
              <a:gd name="connsiteY93" fmla="*/ 296653 h 812608"/>
              <a:gd name="connsiteX94" fmla="*/ 10713904 w 14191711"/>
              <a:gd name="connsiteY94" fmla="*/ 159809 h 812608"/>
              <a:gd name="connsiteX95" fmla="*/ 10731414 w 14191711"/>
              <a:gd name="connsiteY95" fmla="*/ 119325 h 812608"/>
              <a:gd name="connsiteX96" fmla="*/ 10713730 w 14191711"/>
              <a:gd name="connsiteY96" fmla="*/ 177226 h 812608"/>
              <a:gd name="connsiteX97" fmla="*/ 10677391 w 14191711"/>
              <a:gd name="connsiteY97" fmla="*/ 258676 h 812608"/>
              <a:gd name="connsiteX98" fmla="*/ 10718671 w 14191711"/>
              <a:gd name="connsiteY98" fmla="*/ 229399 h 812608"/>
              <a:gd name="connsiteX99" fmla="*/ 10992244 w 14191711"/>
              <a:gd name="connsiteY99" fmla="*/ 151993 h 812608"/>
              <a:gd name="connsiteX100" fmla="*/ 11362671 w 14191711"/>
              <a:gd name="connsiteY100" fmla="*/ 300589 h 812608"/>
              <a:gd name="connsiteX101" fmla="*/ 11410877 w 14191711"/>
              <a:gd name="connsiteY101" fmla="*/ 347928 h 812608"/>
              <a:gd name="connsiteX102" fmla="*/ 11415191 w 14191711"/>
              <a:gd name="connsiteY102" fmla="*/ 339305 h 812608"/>
              <a:gd name="connsiteX103" fmla="*/ 11424726 w 14191711"/>
              <a:gd name="connsiteY103" fmla="*/ 356969 h 812608"/>
              <a:gd name="connsiteX104" fmla="*/ 11864556 w 14191711"/>
              <a:gd name="connsiteY104" fmla="*/ 644295 h 812608"/>
              <a:gd name="connsiteX105" fmla="*/ 12287618 w 14191711"/>
              <a:gd name="connsiteY105" fmla="*/ 383862 h 812608"/>
              <a:gd name="connsiteX106" fmla="*/ 12287870 w 14191711"/>
              <a:gd name="connsiteY106" fmla="*/ 383453 h 812608"/>
              <a:gd name="connsiteX107" fmla="*/ 12289362 w 14191711"/>
              <a:gd name="connsiteY107" fmla="*/ 380359 h 812608"/>
              <a:gd name="connsiteX108" fmla="*/ 12316148 w 14191711"/>
              <a:gd name="connsiteY108" fmla="*/ 332389 h 812608"/>
              <a:gd name="connsiteX109" fmla="*/ 12329403 w 14191711"/>
              <a:gd name="connsiteY109" fmla="*/ 311754 h 812608"/>
              <a:gd name="connsiteX110" fmla="*/ 12346892 w 14191711"/>
              <a:gd name="connsiteY110" fmla="*/ 271318 h 812608"/>
              <a:gd name="connsiteX111" fmla="*/ 12339201 w 14191711"/>
              <a:gd name="connsiteY111" fmla="*/ 296502 h 812608"/>
              <a:gd name="connsiteX112" fmla="*/ 12345311 w 14191711"/>
              <a:gd name="connsiteY112" fmla="*/ 286990 h 812608"/>
              <a:gd name="connsiteX113" fmla="*/ 12837063 w 14191711"/>
              <a:gd name="connsiteY113" fmla="*/ 0 h 812608"/>
              <a:gd name="connsiteX114" fmla="*/ 13207490 w 14191711"/>
              <a:gd name="connsiteY114" fmla="*/ 148596 h 812608"/>
              <a:gd name="connsiteX115" fmla="*/ 13255696 w 14191711"/>
              <a:gd name="connsiteY115" fmla="*/ 195935 h 812608"/>
              <a:gd name="connsiteX116" fmla="*/ 13260010 w 14191711"/>
              <a:gd name="connsiteY116" fmla="*/ 187311 h 812608"/>
              <a:gd name="connsiteX117" fmla="*/ 13269546 w 14191711"/>
              <a:gd name="connsiteY117" fmla="*/ 204976 h 812608"/>
              <a:gd name="connsiteX118" fmla="*/ 13709375 w 14191711"/>
              <a:gd name="connsiteY118" fmla="*/ 492302 h 812608"/>
              <a:gd name="connsiteX119" fmla="*/ 14174202 w 14191711"/>
              <a:gd name="connsiteY119" fmla="*/ 159808 h 812608"/>
              <a:gd name="connsiteX120" fmla="*/ 14191711 w 14191711"/>
              <a:gd name="connsiteY120" fmla="*/ 119324 h 812608"/>
              <a:gd name="connsiteX121" fmla="*/ 14174028 w 14191711"/>
              <a:gd name="connsiteY121" fmla="*/ 177225 h 812608"/>
              <a:gd name="connsiteX122" fmla="*/ 13580362 w 14191711"/>
              <a:gd name="connsiteY122" fmla="*/ 660610 h 812608"/>
              <a:gd name="connsiteX123" fmla="*/ 13209935 w 14191711"/>
              <a:gd name="connsiteY123" fmla="*/ 512014 h 812608"/>
              <a:gd name="connsiteX124" fmla="*/ 13161729 w 14191711"/>
              <a:gd name="connsiteY124" fmla="*/ 464675 h 812608"/>
              <a:gd name="connsiteX125" fmla="*/ 13157414 w 14191711"/>
              <a:gd name="connsiteY125" fmla="*/ 473298 h 812608"/>
              <a:gd name="connsiteX126" fmla="*/ 13147879 w 14191711"/>
              <a:gd name="connsiteY126" fmla="*/ 455634 h 812608"/>
              <a:gd name="connsiteX127" fmla="*/ 12708050 w 14191711"/>
              <a:gd name="connsiteY127" fmla="*/ 168308 h 812608"/>
              <a:gd name="connsiteX128" fmla="*/ 12284988 w 14191711"/>
              <a:gd name="connsiteY128" fmla="*/ 428741 h 812608"/>
              <a:gd name="connsiteX129" fmla="*/ 12284736 w 14191711"/>
              <a:gd name="connsiteY129" fmla="*/ 429150 h 812608"/>
              <a:gd name="connsiteX130" fmla="*/ 12283244 w 14191711"/>
              <a:gd name="connsiteY130" fmla="*/ 432244 h 812608"/>
              <a:gd name="connsiteX131" fmla="*/ 12256457 w 14191711"/>
              <a:gd name="connsiteY131" fmla="*/ 480214 h 812608"/>
              <a:gd name="connsiteX132" fmla="*/ 12243203 w 14191711"/>
              <a:gd name="connsiteY132" fmla="*/ 500849 h 812608"/>
              <a:gd name="connsiteX133" fmla="*/ 12225713 w 14191711"/>
              <a:gd name="connsiteY133" fmla="*/ 541285 h 812608"/>
              <a:gd name="connsiteX134" fmla="*/ 12233404 w 14191711"/>
              <a:gd name="connsiteY134" fmla="*/ 516101 h 812608"/>
              <a:gd name="connsiteX135" fmla="*/ 12227295 w 14191711"/>
              <a:gd name="connsiteY135" fmla="*/ 525613 h 812608"/>
              <a:gd name="connsiteX136" fmla="*/ 11735542 w 14191711"/>
              <a:gd name="connsiteY136" fmla="*/ 812603 h 812608"/>
              <a:gd name="connsiteX137" fmla="*/ 11365115 w 14191711"/>
              <a:gd name="connsiteY137" fmla="*/ 664007 h 812608"/>
              <a:gd name="connsiteX138" fmla="*/ 11316909 w 14191711"/>
              <a:gd name="connsiteY138" fmla="*/ 616668 h 812608"/>
              <a:gd name="connsiteX139" fmla="*/ 11312595 w 14191711"/>
              <a:gd name="connsiteY139" fmla="*/ 625292 h 812608"/>
              <a:gd name="connsiteX140" fmla="*/ 11303060 w 14191711"/>
              <a:gd name="connsiteY140" fmla="*/ 607627 h 812608"/>
              <a:gd name="connsiteX141" fmla="*/ 10863231 w 14191711"/>
              <a:gd name="connsiteY141" fmla="*/ 320302 h 812608"/>
              <a:gd name="connsiteX142" fmla="*/ 10597620 w 14191711"/>
              <a:gd name="connsiteY142" fmla="*/ 411089 h 812608"/>
              <a:gd name="connsiteX143" fmla="*/ 10552413 w 14191711"/>
              <a:gd name="connsiteY143" fmla="*/ 449000 h 812608"/>
              <a:gd name="connsiteX144" fmla="*/ 10546840 w 14191711"/>
              <a:gd name="connsiteY144" fmla="*/ 456073 h 812608"/>
              <a:gd name="connsiteX145" fmla="*/ 10512719 w 14191711"/>
              <a:gd name="connsiteY145" fmla="*/ 488902 h 812608"/>
              <a:gd name="connsiteX146" fmla="*/ 10487638 w 14191711"/>
              <a:gd name="connsiteY146" fmla="*/ 515951 h 812608"/>
              <a:gd name="connsiteX147" fmla="*/ 10398403 w 14191711"/>
              <a:gd name="connsiteY147" fmla="*/ 652795 h 812608"/>
              <a:gd name="connsiteX148" fmla="*/ 10380893 w 14191711"/>
              <a:gd name="connsiteY148" fmla="*/ 693279 h 812608"/>
              <a:gd name="connsiteX149" fmla="*/ 10398577 w 14191711"/>
              <a:gd name="connsiteY149" fmla="*/ 635378 h 812608"/>
              <a:gd name="connsiteX150" fmla="*/ 10434916 w 14191711"/>
              <a:gd name="connsiteY150" fmla="*/ 553928 h 812608"/>
              <a:gd name="connsiteX151" fmla="*/ 10393636 w 14191711"/>
              <a:gd name="connsiteY151" fmla="*/ 583206 h 812608"/>
              <a:gd name="connsiteX152" fmla="*/ 10120064 w 14191711"/>
              <a:gd name="connsiteY152" fmla="*/ 660611 h 812608"/>
              <a:gd name="connsiteX153" fmla="*/ 9749637 w 14191711"/>
              <a:gd name="connsiteY153" fmla="*/ 512015 h 812608"/>
              <a:gd name="connsiteX154" fmla="*/ 9701430 w 14191711"/>
              <a:gd name="connsiteY154" fmla="*/ 464676 h 812608"/>
              <a:gd name="connsiteX155" fmla="*/ 9697117 w 14191711"/>
              <a:gd name="connsiteY155" fmla="*/ 473299 h 812608"/>
              <a:gd name="connsiteX156" fmla="*/ 9687581 w 14191711"/>
              <a:gd name="connsiteY156" fmla="*/ 455635 h 812608"/>
              <a:gd name="connsiteX157" fmla="*/ 9247751 w 14191711"/>
              <a:gd name="connsiteY157" fmla="*/ 168309 h 812608"/>
              <a:gd name="connsiteX158" fmla="*/ 8824689 w 14191711"/>
              <a:gd name="connsiteY158" fmla="*/ 428742 h 812608"/>
              <a:gd name="connsiteX159" fmla="*/ 8824438 w 14191711"/>
              <a:gd name="connsiteY159" fmla="*/ 429151 h 812608"/>
              <a:gd name="connsiteX160" fmla="*/ 8822946 w 14191711"/>
              <a:gd name="connsiteY160" fmla="*/ 432245 h 812608"/>
              <a:gd name="connsiteX161" fmla="*/ 8796160 w 14191711"/>
              <a:gd name="connsiteY161" fmla="*/ 480215 h 812608"/>
              <a:gd name="connsiteX162" fmla="*/ 8782904 w 14191711"/>
              <a:gd name="connsiteY162" fmla="*/ 500850 h 812608"/>
              <a:gd name="connsiteX163" fmla="*/ 8765415 w 14191711"/>
              <a:gd name="connsiteY163" fmla="*/ 541286 h 812608"/>
              <a:gd name="connsiteX164" fmla="*/ 8773106 w 14191711"/>
              <a:gd name="connsiteY164" fmla="*/ 516102 h 812608"/>
              <a:gd name="connsiteX165" fmla="*/ 8766996 w 14191711"/>
              <a:gd name="connsiteY165" fmla="*/ 525614 h 812608"/>
              <a:gd name="connsiteX166" fmla="*/ 8275245 w 14191711"/>
              <a:gd name="connsiteY166" fmla="*/ 812604 h 812608"/>
              <a:gd name="connsiteX167" fmla="*/ 7904817 w 14191711"/>
              <a:gd name="connsiteY167" fmla="*/ 664008 h 812608"/>
              <a:gd name="connsiteX168" fmla="*/ 7856611 w 14191711"/>
              <a:gd name="connsiteY168" fmla="*/ 616669 h 812608"/>
              <a:gd name="connsiteX169" fmla="*/ 7852297 w 14191711"/>
              <a:gd name="connsiteY169" fmla="*/ 625293 h 812608"/>
              <a:gd name="connsiteX170" fmla="*/ 7842762 w 14191711"/>
              <a:gd name="connsiteY170" fmla="*/ 607628 h 812608"/>
              <a:gd name="connsiteX171" fmla="*/ 7402932 w 14191711"/>
              <a:gd name="connsiteY171" fmla="*/ 320302 h 812608"/>
              <a:gd name="connsiteX172" fmla="*/ 7137323 w 14191711"/>
              <a:gd name="connsiteY172" fmla="*/ 411089 h 812608"/>
              <a:gd name="connsiteX173" fmla="*/ 7092118 w 14191711"/>
              <a:gd name="connsiteY173" fmla="*/ 448999 h 812608"/>
              <a:gd name="connsiteX174" fmla="*/ 7086542 w 14191711"/>
              <a:gd name="connsiteY174" fmla="*/ 456075 h 812608"/>
              <a:gd name="connsiteX175" fmla="*/ 7052412 w 14191711"/>
              <a:gd name="connsiteY175" fmla="*/ 488913 h 812608"/>
              <a:gd name="connsiteX176" fmla="*/ 7027340 w 14191711"/>
              <a:gd name="connsiteY176" fmla="*/ 515952 h 812608"/>
              <a:gd name="connsiteX177" fmla="*/ 6938105 w 14191711"/>
              <a:gd name="connsiteY177" fmla="*/ 652796 h 812608"/>
              <a:gd name="connsiteX178" fmla="*/ 6920596 w 14191711"/>
              <a:gd name="connsiteY178" fmla="*/ 693280 h 812608"/>
              <a:gd name="connsiteX179" fmla="*/ 6938279 w 14191711"/>
              <a:gd name="connsiteY179" fmla="*/ 635379 h 812608"/>
              <a:gd name="connsiteX180" fmla="*/ 6974617 w 14191711"/>
              <a:gd name="connsiteY180" fmla="*/ 553930 h 812608"/>
              <a:gd name="connsiteX181" fmla="*/ 6933338 w 14191711"/>
              <a:gd name="connsiteY181" fmla="*/ 583208 h 812608"/>
              <a:gd name="connsiteX182" fmla="*/ 6659766 w 14191711"/>
              <a:gd name="connsiteY182" fmla="*/ 660613 h 812608"/>
              <a:gd name="connsiteX183" fmla="*/ 6289339 w 14191711"/>
              <a:gd name="connsiteY183" fmla="*/ 512017 h 812608"/>
              <a:gd name="connsiteX184" fmla="*/ 6241132 w 14191711"/>
              <a:gd name="connsiteY184" fmla="*/ 464678 h 812608"/>
              <a:gd name="connsiteX185" fmla="*/ 6236819 w 14191711"/>
              <a:gd name="connsiteY185" fmla="*/ 473301 h 812608"/>
              <a:gd name="connsiteX186" fmla="*/ 6227283 w 14191711"/>
              <a:gd name="connsiteY186" fmla="*/ 455637 h 812608"/>
              <a:gd name="connsiteX187" fmla="*/ 5787454 w 14191711"/>
              <a:gd name="connsiteY187" fmla="*/ 168311 h 812608"/>
              <a:gd name="connsiteX188" fmla="*/ 5364392 w 14191711"/>
              <a:gd name="connsiteY188" fmla="*/ 428744 h 812608"/>
              <a:gd name="connsiteX189" fmla="*/ 5364140 w 14191711"/>
              <a:gd name="connsiteY189" fmla="*/ 429153 h 812608"/>
              <a:gd name="connsiteX190" fmla="*/ 5362648 w 14191711"/>
              <a:gd name="connsiteY190" fmla="*/ 432247 h 812608"/>
              <a:gd name="connsiteX191" fmla="*/ 5335862 w 14191711"/>
              <a:gd name="connsiteY191" fmla="*/ 480217 h 812608"/>
              <a:gd name="connsiteX192" fmla="*/ 5322606 w 14191711"/>
              <a:gd name="connsiteY192" fmla="*/ 500852 h 812608"/>
              <a:gd name="connsiteX193" fmla="*/ 5305117 w 14191711"/>
              <a:gd name="connsiteY193" fmla="*/ 541288 h 812608"/>
              <a:gd name="connsiteX194" fmla="*/ 5312809 w 14191711"/>
              <a:gd name="connsiteY194" fmla="*/ 516104 h 812608"/>
              <a:gd name="connsiteX195" fmla="*/ 5306698 w 14191711"/>
              <a:gd name="connsiteY195" fmla="*/ 525616 h 812608"/>
              <a:gd name="connsiteX196" fmla="*/ 4814947 w 14191711"/>
              <a:gd name="connsiteY196" fmla="*/ 812606 h 812608"/>
              <a:gd name="connsiteX197" fmla="*/ 4444520 w 14191711"/>
              <a:gd name="connsiteY197" fmla="*/ 664010 h 812608"/>
              <a:gd name="connsiteX198" fmla="*/ 4396313 w 14191711"/>
              <a:gd name="connsiteY198" fmla="*/ 616671 h 812608"/>
              <a:gd name="connsiteX199" fmla="*/ 4392000 w 14191711"/>
              <a:gd name="connsiteY199" fmla="*/ 625295 h 812608"/>
              <a:gd name="connsiteX200" fmla="*/ 4382464 w 14191711"/>
              <a:gd name="connsiteY200" fmla="*/ 607630 h 812608"/>
              <a:gd name="connsiteX201" fmla="*/ 3942635 w 14191711"/>
              <a:gd name="connsiteY201" fmla="*/ 320304 h 812608"/>
              <a:gd name="connsiteX202" fmla="*/ 3677025 w 14191711"/>
              <a:gd name="connsiteY202" fmla="*/ 411091 h 812608"/>
              <a:gd name="connsiteX203" fmla="*/ 3631821 w 14191711"/>
              <a:gd name="connsiteY203" fmla="*/ 449001 h 812608"/>
              <a:gd name="connsiteX204" fmla="*/ 3626244 w 14191711"/>
              <a:gd name="connsiteY204" fmla="*/ 456077 h 812608"/>
              <a:gd name="connsiteX205" fmla="*/ 3592115 w 14191711"/>
              <a:gd name="connsiteY205" fmla="*/ 488915 h 812608"/>
              <a:gd name="connsiteX206" fmla="*/ 3567043 w 14191711"/>
              <a:gd name="connsiteY206" fmla="*/ 515954 h 812608"/>
              <a:gd name="connsiteX207" fmla="*/ 3477808 w 14191711"/>
              <a:gd name="connsiteY207" fmla="*/ 652798 h 812608"/>
              <a:gd name="connsiteX208" fmla="*/ 3460298 w 14191711"/>
              <a:gd name="connsiteY208" fmla="*/ 693282 h 812608"/>
              <a:gd name="connsiteX209" fmla="*/ 3477981 w 14191711"/>
              <a:gd name="connsiteY209" fmla="*/ 635381 h 812608"/>
              <a:gd name="connsiteX210" fmla="*/ 3514319 w 14191711"/>
              <a:gd name="connsiteY210" fmla="*/ 553933 h 812608"/>
              <a:gd name="connsiteX211" fmla="*/ 3473041 w 14191711"/>
              <a:gd name="connsiteY211" fmla="*/ 583210 h 812608"/>
              <a:gd name="connsiteX212" fmla="*/ 3199468 w 14191711"/>
              <a:gd name="connsiteY212" fmla="*/ 660615 h 812608"/>
              <a:gd name="connsiteX213" fmla="*/ 2829041 w 14191711"/>
              <a:gd name="connsiteY213" fmla="*/ 512019 h 812608"/>
              <a:gd name="connsiteX214" fmla="*/ 2780835 w 14191711"/>
              <a:gd name="connsiteY214" fmla="*/ 464680 h 812608"/>
              <a:gd name="connsiteX215" fmla="*/ 2776521 w 14191711"/>
              <a:gd name="connsiteY215" fmla="*/ 473303 h 812608"/>
              <a:gd name="connsiteX216" fmla="*/ 2766985 w 14191711"/>
              <a:gd name="connsiteY216" fmla="*/ 455639 h 812608"/>
              <a:gd name="connsiteX217" fmla="*/ 2327156 w 14191711"/>
              <a:gd name="connsiteY217" fmla="*/ 168313 h 812608"/>
              <a:gd name="connsiteX218" fmla="*/ 1904094 w 14191711"/>
              <a:gd name="connsiteY218" fmla="*/ 428746 h 812608"/>
              <a:gd name="connsiteX219" fmla="*/ 1903842 w 14191711"/>
              <a:gd name="connsiteY219" fmla="*/ 429155 h 812608"/>
              <a:gd name="connsiteX220" fmla="*/ 1902350 w 14191711"/>
              <a:gd name="connsiteY220" fmla="*/ 432249 h 812608"/>
              <a:gd name="connsiteX221" fmla="*/ 1875564 w 14191711"/>
              <a:gd name="connsiteY221" fmla="*/ 480219 h 812608"/>
              <a:gd name="connsiteX222" fmla="*/ 1862308 w 14191711"/>
              <a:gd name="connsiteY222" fmla="*/ 500854 h 812608"/>
              <a:gd name="connsiteX223" fmla="*/ 1844819 w 14191711"/>
              <a:gd name="connsiteY223" fmla="*/ 541290 h 812608"/>
              <a:gd name="connsiteX224" fmla="*/ 1852511 w 14191711"/>
              <a:gd name="connsiteY224" fmla="*/ 516106 h 812608"/>
              <a:gd name="connsiteX225" fmla="*/ 1846400 w 14191711"/>
              <a:gd name="connsiteY225" fmla="*/ 525618 h 812608"/>
              <a:gd name="connsiteX226" fmla="*/ 1354649 w 14191711"/>
              <a:gd name="connsiteY226" fmla="*/ 812608 h 812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14191711" h="812608">
                <a:moveTo>
                  <a:pt x="1354649" y="812608"/>
                </a:moveTo>
                <a:cubicBezTo>
                  <a:pt x="1217434" y="812608"/>
                  <a:pt x="1089962" y="757828"/>
                  <a:pt x="984222" y="664012"/>
                </a:cubicBezTo>
                <a:lnTo>
                  <a:pt x="936015" y="616673"/>
                </a:lnTo>
                <a:lnTo>
                  <a:pt x="931702" y="625297"/>
                </a:lnTo>
                <a:lnTo>
                  <a:pt x="922166" y="607632"/>
                </a:lnTo>
                <a:cubicBezTo>
                  <a:pt x="817622" y="432155"/>
                  <a:pt x="659408" y="320306"/>
                  <a:pt x="482337" y="320306"/>
                </a:cubicBezTo>
                <a:cubicBezTo>
                  <a:pt x="290509" y="320306"/>
                  <a:pt x="120814" y="451574"/>
                  <a:pt x="17510" y="652800"/>
                </a:cubicBezTo>
                <a:lnTo>
                  <a:pt x="0" y="693284"/>
                </a:lnTo>
                <a:lnTo>
                  <a:pt x="17683" y="635383"/>
                </a:lnTo>
                <a:cubicBezTo>
                  <a:pt x="126094" y="348887"/>
                  <a:pt x="351214" y="151998"/>
                  <a:pt x="611350" y="151998"/>
                </a:cubicBezTo>
                <a:cubicBezTo>
                  <a:pt x="748565" y="151998"/>
                  <a:pt x="876036" y="206778"/>
                  <a:pt x="981777" y="300594"/>
                </a:cubicBezTo>
                <a:lnTo>
                  <a:pt x="1029983" y="347933"/>
                </a:lnTo>
                <a:lnTo>
                  <a:pt x="1034297" y="339310"/>
                </a:lnTo>
                <a:lnTo>
                  <a:pt x="1043833" y="356974"/>
                </a:lnTo>
                <a:cubicBezTo>
                  <a:pt x="1148377" y="532451"/>
                  <a:pt x="1306590" y="644300"/>
                  <a:pt x="1483662" y="644300"/>
                </a:cubicBezTo>
                <a:cubicBezTo>
                  <a:pt x="1651511" y="644300"/>
                  <a:pt x="1802415" y="543798"/>
                  <a:pt x="1906724" y="383867"/>
                </a:cubicBezTo>
                <a:lnTo>
                  <a:pt x="1906976" y="383458"/>
                </a:lnTo>
                <a:lnTo>
                  <a:pt x="1908468" y="380364"/>
                </a:lnTo>
                <a:cubicBezTo>
                  <a:pt x="1916987" y="363963"/>
                  <a:pt x="1925923" y="347964"/>
                  <a:pt x="1935254" y="332394"/>
                </a:cubicBezTo>
                <a:lnTo>
                  <a:pt x="1948509" y="311759"/>
                </a:lnTo>
                <a:lnTo>
                  <a:pt x="1965999" y="271323"/>
                </a:lnTo>
                <a:lnTo>
                  <a:pt x="1958307" y="296507"/>
                </a:lnTo>
                <a:lnTo>
                  <a:pt x="1964417" y="286995"/>
                </a:lnTo>
                <a:cubicBezTo>
                  <a:pt x="2085662" y="110755"/>
                  <a:pt x="2261067" y="5"/>
                  <a:pt x="2456169" y="5"/>
                </a:cubicBezTo>
                <a:cubicBezTo>
                  <a:pt x="2593384" y="5"/>
                  <a:pt x="2720856" y="54785"/>
                  <a:pt x="2826596" y="148601"/>
                </a:cubicBezTo>
                <a:lnTo>
                  <a:pt x="2874802" y="195940"/>
                </a:lnTo>
                <a:lnTo>
                  <a:pt x="2879116" y="187316"/>
                </a:lnTo>
                <a:lnTo>
                  <a:pt x="2888652" y="204981"/>
                </a:lnTo>
                <a:cubicBezTo>
                  <a:pt x="2993196" y="380458"/>
                  <a:pt x="3151409" y="492306"/>
                  <a:pt x="3328481" y="492306"/>
                </a:cubicBezTo>
                <a:cubicBezTo>
                  <a:pt x="3424395" y="492306"/>
                  <a:pt x="3514776" y="459490"/>
                  <a:pt x="3594091" y="401519"/>
                </a:cubicBezTo>
                <a:lnTo>
                  <a:pt x="3639295" y="363610"/>
                </a:lnTo>
                <a:lnTo>
                  <a:pt x="3644872" y="356534"/>
                </a:lnTo>
                <a:lnTo>
                  <a:pt x="3679001" y="323696"/>
                </a:lnTo>
                <a:lnTo>
                  <a:pt x="3704073" y="296657"/>
                </a:lnTo>
                <a:cubicBezTo>
                  <a:pt x="3737507" y="256054"/>
                  <a:pt x="3767482" y="210119"/>
                  <a:pt x="3793308" y="159813"/>
                </a:cubicBezTo>
                <a:lnTo>
                  <a:pt x="3810818" y="119329"/>
                </a:lnTo>
                <a:lnTo>
                  <a:pt x="3793135" y="177230"/>
                </a:lnTo>
                <a:lnTo>
                  <a:pt x="3756797" y="258678"/>
                </a:lnTo>
                <a:lnTo>
                  <a:pt x="3798075" y="229401"/>
                </a:lnTo>
                <a:cubicBezTo>
                  <a:pt x="3881470" y="179684"/>
                  <a:pt x="3974097" y="151996"/>
                  <a:pt x="4071648" y="151996"/>
                </a:cubicBezTo>
                <a:cubicBezTo>
                  <a:pt x="4208863" y="151996"/>
                  <a:pt x="4336334" y="206776"/>
                  <a:pt x="4442075" y="300592"/>
                </a:cubicBezTo>
                <a:lnTo>
                  <a:pt x="4490281" y="347931"/>
                </a:lnTo>
                <a:lnTo>
                  <a:pt x="4494595" y="339308"/>
                </a:lnTo>
                <a:lnTo>
                  <a:pt x="4504131" y="356972"/>
                </a:lnTo>
                <a:cubicBezTo>
                  <a:pt x="4608675" y="532449"/>
                  <a:pt x="4766888" y="644298"/>
                  <a:pt x="4943960" y="644298"/>
                </a:cubicBezTo>
                <a:cubicBezTo>
                  <a:pt x="5111809" y="644298"/>
                  <a:pt x="5262713" y="543796"/>
                  <a:pt x="5367022" y="383865"/>
                </a:cubicBezTo>
                <a:lnTo>
                  <a:pt x="5367274" y="383456"/>
                </a:lnTo>
                <a:lnTo>
                  <a:pt x="5368766" y="380362"/>
                </a:lnTo>
                <a:cubicBezTo>
                  <a:pt x="5377285" y="363961"/>
                  <a:pt x="5386221" y="347962"/>
                  <a:pt x="5395552" y="332392"/>
                </a:cubicBezTo>
                <a:lnTo>
                  <a:pt x="5408807" y="311757"/>
                </a:lnTo>
                <a:lnTo>
                  <a:pt x="5426297" y="271321"/>
                </a:lnTo>
                <a:lnTo>
                  <a:pt x="5418605" y="296505"/>
                </a:lnTo>
                <a:lnTo>
                  <a:pt x="5424715" y="286993"/>
                </a:lnTo>
                <a:cubicBezTo>
                  <a:pt x="5545960" y="110753"/>
                  <a:pt x="5721365" y="3"/>
                  <a:pt x="5916467" y="3"/>
                </a:cubicBezTo>
                <a:cubicBezTo>
                  <a:pt x="6053682" y="3"/>
                  <a:pt x="6181154" y="54783"/>
                  <a:pt x="6286894" y="148599"/>
                </a:cubicBezTo>
                <a:lnTo>
                  <a:pt x="6335100" y="195938"/>
                </a:lnTo>
                <a:lnTo>
                  <a:pt x="6339414" y="187314"/>
                </a:lnTo>
                <a:lnTo>
                  <a:pt x="6348950" y="204979"/>
                </a:lnTo>
                <a:cubicBezTo>
                  <a:pt x="6453494" y="380456"/>
                  <a:pt x="6611707" y="492304"/>
                  <a:pt x="6788779" y="492304"/>
                </a:cubicBezTo>
                <a:cubicBezTo>
                  <a:pt x="6884693" y="492304"/>
                  <a:pt x="6975074" y="459488"/>
                  <a:pt x="7054389" y="401517"/>
                </a:cubicBezTo>
                <a:lnTo>
                  <a:pt x="7099593" y="363608"/>
                </a:lnTo>
                <a:lnTo>
                  <a:pt x="7105170" y="356532"/>
                </a:lnTo>
                <a:lnTo>
                  <a:pt x="7139299" y="323694"/>
                </a:lnTo>
                <a:lnTo>
                  <a:pt x="7164371" y="296655"/>
                </a:lnTo>
                <a:cubicBezTo>
                  <a:pt x="7197804" y="256052"/>
                  <a:pt x="7227780" y="210117"/>
                  <a:pt x="7253606" y="159811"/>
                </a:cubicBezTo>
                <a:lnTo>
                  <a:pt x="7271116" y="119327"/>
                </a:lnTo>
                <a:lnTo>
                  <a:pt x="7253432" y="177228"/>
                </a:lnTo>
                <a:lnTo>
                  <a:pt x="7217094" y="258677"/>
                </a:lnTo>
                <a:lnTo>
                  <a:pt x="7258373" y="229399"/>
                </a:lnTo>
                <a:cubicBezTo>
                  <a:pt x="7341767" y="179682"/>
                  <a:pt x="7434395" y="151994"/>
                  <a:pt x="7531946" y="151994"/>
                </a:cubicBezTo>
                <a:cubicBezTo>
                  <a:pt x="7669160" y="151994"/>
                  <a:pt x="7796632" y="206774"/>
                  <a:pt x="7902373" y="300590"/>
                </a:cubicBezTo>
                <a:lnTo>
                  <a:pt x="7950579" y="347929"/>
                </a:lnTo>
                <a:lnTo>
                  <a:pt x="7954893" y="339306"/>
                </a:lnTo>
                <a:lnTo>
                  <a:pt x="7964429" y="356970"/>
                </a:lnTo>
                <a:cubicBezTo>
                  <a:pt x="8068973" y="532447"/>
                  <a:pt x="8227186" y="644296"/>
                  <a:pt x="8404257" y="644296"/>
                </a:cubicBezTo>
                <a:cubicBezTo>
                  <a:pt x="8572107" y="644296"/>
                  <a:pt x="8723011" y="543794"/>
                  <a:pt x="8827320" y="383863"/>
                </a:cubicBezTo>
                <a:lnTo>
                  <a:pt x="8827571" y="383454"/>
                </a:lnTo>
                <a:lnTo>
                  <a:pt x="8829064" y="380360"/>
                </a:lnTo>
                <a:cubicBezTo>
                  <a:pt x="8837583" y="363959"/>
                  <a:pt x="8846518" y="347960"/>
                  <a:pt x="8855850" y="332390"/>
                </a:cubicBezTo>
                <a:lnTo>
                  <a:pt x="8869104" y="311755"/>
                </a:lnTo>
                <a:lnTo>
                  <a:pt x="8886595" y="271319"/>
                </a:lnTo>
                <a:lnTo>
                  <a:pt x="8878903" y="296503"/>
                </a:lnTo>
                <a:lnTo>
                  <a:pt x="8885013" y="286991"/>
                </a:lnTo>
                <a:cubicBezTo>
                  <a:pt x="9006258" y="110751"/>
                  <a:pt x="9181663" y="1"/>
                  <a:pt x="9376765" y="1"/>
                </a:cubicBezTo>
                <a:cubicBezTo>
                  <a:pt x="9513979" y="1"/>
                  <a:pt x="9641452" y="54781"/>
                  <a:pt x="9747192" y="148597"/>
                </a:cubicBezTo>
                <a:lnTo>
                  <a:pt x="9795398" y="195936"/>
                </a:lnTo>
                <a:lnTo>
                  <a:pt x="9799712" y="187312"/>
                </a:lnTo>
                <a:lnTo>
                  <a:pt x="9809248" y="204977"/>
                </a:lnTo>
                <a:cubicBezTo>
                  <a:pt x="9913792" y="380454"/>
                  <a:pt x="10072005" y="492302"/>
                  <a:pt x="10249076" y="492302"/>
                </a:cubicBezTo>
                <a:cubicBezTo>
                  <a:pt x="10344990" y="492302"/>
                  <a:pt x="10435372" y="459486"/>
                  <a:pt x="10514687" y="401515"/>
                </a:cubicBezTo>
                <a:lnTo>
                  <a:pt x="10559894" y="363604"/>
                </a:lnTo>
                <a:lnTo>
                  <a:pt x="10565468" y="356531"/>
                </a:lnTo>
                <a:lnTo>
                  <a:pt x="10599588" y="323702"/>
                </a:lnTo>
                <a:lnTo>
                  <a:pt x="10624669" y="296653"/>
                </a:lnTo>
                <a:cubicBezTo>
                  <a:pt x="10658102" y="256050"/>
                  <a:pt x="10688078" y="210115"/>
                  <a:pt x="10713904" y="159809"/>
                </a:cubicBezTo>
                <a:lnTo>
                  <a:pt x="10731414" y="119325"/>
                </a:lnTo>
                <a:lnTo>
                  <a:pt x="10713730" y="177226"/>
                </a:lnTo>
                <a:lnTo>
                  <a:pt x="10677391" y="258676"/>
                </a:lnTo>
                <a:lnTo>
                  <a:pt x="10718671" y="229399"/>
                </a:lnTo>
                <a:cubicBezTo>
                  <a:pt x="10802066" y="179681"/>
                  <a:pt x="10894693" y="151993"/>
                  <a:pt x="10992244" y="151993"/>
                </a:cubicBezTo>
                <a:cubicBezTo>
                  <a:pt x="11129458" y="151993"/>
                  <a:pt x="11256930" y="206773"/>
                  <a:pt x="11362671" y="300589"/>
                </a:cubicBezTo>
                <a:lnTo>
                  <a:pt x="11410877" y="347928"/>
                </a:lnTo>
                <a:lnTo>
                  <a:pt x="11415191" y="339305"/>
                </a:lnTo>
                <a:lnTo>
                  <a:pt x="11424726" y="356969"/>
                </a:lnTo>
                <a:cubicBezTo>
                  <a:pt x="11529270" y="532446"/>
                  <a:pt x="11687484" y="644295"/>
                  <a:pt x="11864556" y="644295"/>
                </a:cubicBezTo>
                <a:cubicBezTo>
                  <a:pt x="12032405" y="644295"/>
                  <a:pt x="12183309" y="543793"/>
                  <a:pt x="12287618" y="383862"/>
                </a:cubicBezTo>
                <a:lnTo>
                  <a:pt x="12287870" y="383453"/>
                </a:lnTo>
                <a:lnTo>
                  <a:pt x="12289362" y="380359"/>
                </a:lnTo>
                <a:cubicBezTo>
                  <a:pt x="12297881" y="363958"/>
                  <a:pt x="12306817" y="347959"/>
                  <a:pt x="12316148" y="332389"/>
                </a:cubicBezTo>
                <a:lnTo>
                  <a:pt x="12329403" y="311754"/>
                </a:lnTo>
                <a:lnTo>
                  <a:pt x="12346892" y="271318"/>
                </a:lnTo>
                <a:lnTo>
                  <a:pt x="12339201" y="296502"/>
                </a:lnTo>
                <a:lnTo>
                  <a:pt x="12345311" y="286990"/>
                </a:lnTo>
                <a:cubicBezTo>
                  <a:pt x="12466556" y="110750"/>
                  <a:pt x="12641961" y="0"/>
                  <a:pt x="12837063" y="0"/>
                </a:cubicBezTo>
                <a:cubicBezTo>
                  <a:pt x="12974278" y="0"/>
                  <a:pt x="13101750" y="54780"/>
                  <a:pt x="13207490" y="148596"/>
                </a:cubicBezTo>
                <a:lnTo>
                  <a:pt x="13255696" y="195935"/>
                </a:lnTo>
                <a:lnTo>
                  <a:pt x="13260010" y="187311"/>
                </a:lnTo>
                <a:lnTo>
                  <a:pt x="13269546" y="204976"/>
                </a:lnTo>
                <a:cubicBezTo>
                  <a:pt x="13374090" y="380453"/>
                  <a:pt x="13532303" y="492302"/>
                  <a:pt x="13709375" y="492302"/>
                </a:cubicBezTo>
                <a:cubicBezTo>
                  <a:pt x="13901203" y="492302"/>
                  <a:pt x="14070898" y="361034"/>
                  <a:pt x="14174202" y="159808"/>
                </a:cubicBezTo>
                <a:lnTo>
                  <a:pt x="14191711" y="119324"/>
                </a:lnTo>
                <a:lnTo>
                  <a:pt x="14174028" y="177225"/>
                </a:lnTo>
                <a:cubicBezTo>
                  <a:pt x="14065617" y="463721"/>
                  <a:pt x="13840498" y="660610"/>
                  <a:pt x="13580362" y="660610"/>
                </a:cubicBezTo>
                <a:cubicBezTo>
                  <a:pt x="13443147" y="660610"/>
                  <a:pt x="13315675" y="605830"/>
                  <a:pt x="13209935" y="512014"/>
                </a:cubicBezTo>
                <a:lnTo>
                  <a:pt x="13161729" y="464675"/>
                </a:lnTo>
                <a:lnTo>
                  <a:pt x="13157414" y="473298"/>
                </a:lnTo>
                <a:lnTo>
                  <a:pt x="13147879" y="455634"/>
                </a:lnTo>
                <a:cubicBezTo>
                  <a:pt x="13043335" y="280157"/>
                  <a:pt x="12885121" y="168308"/>
                  <a:pt x="12708050" y="168308"/>
                </a:cubicBezTo>
                <a:cubicBezTo>
                  <a:pt x="12540201" y="168308"/>
                  <a:pt x="12389296" y="268810"/>
                  <a:pt x="12284988" y="428741"/>
                </a:cubicBezTo>
                <a:lnTo>
                  <a:pt x="12284736" y="429150"/>
                </a:lnTo>
                <a:lnTo>
                  <a:pt x="12283244" y="432244"/>
                </a:lnTo>
                <a:cubicBezTo>
                  <a:pt x="12274725" y="448645"/>
                  <a:pt x="12265789" y="464644"/>
                  <a:pt x="12256457" y="480214"/>
                </a:cubicBezTo>
                <a:lnTo>
                  <a:pt x="12243203" y="500849"/>
                </a:lnTo>
                <a:lnTo>
                  <a:pt x="12225713" y="541285"/>
                </a:lnTo>
                <a:lnTo>
                  <a:pt x="12233404" y="516101"/>
                </a:lnTo>
                <a:lnTo>
                  <a:pt x="12227295" y="525613"/>
                </a:lnTo>
                <a:cubicBezTo>
                  <a:pt x="12106050" y="701853"/>
                  <a:pt x="11930644" y="812603"/>
                  <a:pt x="11735542" y="812603"/>
                </a:cubicBezTo>
                <a:cubicBezTo>
                  <a:pt x="11598328" y="812603"/>
                  <a:pt x="11470856" y="757823"/>
                  <a:pt x="11365115" y="664007"/>
                </a:cubicBezTo>
                <a:lnTo>
                  <a:pt x="11316909" y="616668"/>
                </a:lnTo>
                <a:lnTo>
                  <a:pt x="11312595" y="625292"/>
                </a:lnTo>
                <a:lnTo>
                  <a:pt x="11303060" y="607627"/>
                </a:lnTo>
                <a:cubicBezTo>
                  <a:pt x="11198516" y="432150"/>
                  <a:pt x="11040302" y="320302"/>
                  <a:pt x="10863231" y="320302"/>
                </a:cubicBezTo>
                <a:cubicBezTo>
                  <a:pt x="10767317" y="320302"/>
                  <a:pt x="10676936" y="353118"/>
                  <a:pt x="10597620" y="411089"/>
                </a:cubicBezTo>
                <a:lnTo>
                  <a:pt x="10552413" y="449000"/>
                </a:lnTo>
                <a:lnTo>
                  <a:pt x="10546840" y="456073"/>
                </a:lnTo>
                <a:lnTo>
                  <a:pt x="10512719" y="488902"/>
                </a:lnTo>
                <a:lnTo>
                  <a:pt x="10487638" y="515951"/>
                </a:lnTo>
                <a:cubicBezTo>
                  <a:pt x="10454205" y="556554"/>
                  <a:pt x="10424229" y="602489"/>
                  <a:pt x="10398403" y="652795"/>
                </a:cubicBezTo>
                <a:lnTo>
                  <a:pt x="10380893" y="693279"/>
                </a:lnTo>
                <a:lnTo>
                  <a:pt x="10398577" y="635378"/>
                </a:lnTo>
                <a:lnTo>
                  <a:pt x="10434916" y="553928"/>
                </a:lnTo>
                <a:lnTo>
                  <a:pt x="10393636" y="583206"/>
                </a:lnTo>
                <a:cubicBezTo>
                  <a:pt x="10310241" y="632923"/>
                  <a:pt x="10217615" y="660611"/>
                  <a:pt x="10120064" y="660611"/>
                </a:cubicBezTo>
                <a:cubicBezTo>
                  <a:pt x="9982849" y="660611"/>
                  <a:pt x="9855377" y="605831"/>
                  <a:pt x="9749637" y="512015"/>
                </a:cubicBezTo>
                <a:lnTo>
                  <a:pt x="9701430" y="464676"/>
                </a:lnTo>
                <a:lnTo>
                  <a:pt x="9697117" y="473299"/>
                </a:lnTo>
                <a:lnTo>
                  <a:pt x="9687581" y="455635"/>
                </a:lnTo>
                <a:cubicBezTo>
                  <a:pt x="9583037" y="280158"/>
                  <a:pt x="9424824" y="168309"/>
                  <a:pt x="9247751" y="168309"/>
                </a:cubicBezTo>
                <a:cubicBezTo>
                  <a:pt x="9079903" y="168309"/>
                  <a:pt x="8928998" y="268811"/>
                  <a:pt x="8824689" y="428742"/>
                </a:cubicBezTo>
                <a:lnTo>
                  <a:pt x="8824438" y="429151"/>
                </a:lnTo>
                <a:lnTo>
                  <a:pt x="8822946" y="432245"/>
                </a:lnTo>
                <a:cubicBezTo>
                  <a:pt x="8814426" y="448646"/>
                  <a:pt x="8805491" y="464645"/>
                  <a:pt x="8796160" y="480215"/>
                </a:cubicBezTo>
                <a:lnTo>
                  <a:pt x="8782904" y="500850"/>
                </a:lnTo>
                <a:lnTo>
                  <a:pt x="8765415" y="541286"/>
                </a:lnTo>
                <a:lnTo>
                  <a:pt x="8773106" y="516102"/>
                </a:lnTo>
                <a:lnTo>
                  <a:pt x="8766996" y="525614"/>
                </a:lnTo>
                <a:cubicBezTo>
                  <a:pt x="8645752" y="701854"/>
                  <a:pt x="8470347" y="812604"/>
                  <a:pt x="8275245" y="812604"/>
                </a:cubicBezTo>
                <a:cubicBezTo>
                  <a:pt x="8138029" y="812604"/>
                  <a:pt x="8010558" y="757824"/>
                  <a:pt x="7904817" y="664008"/>
                </a:cubicBezTo>
                <a:lnTo>
                  <a:pt x="7856611" y="616669"/>
                </a:lnTo>
                <a:lnTo>
                  <a:pt x="7852297" y="625293"/>
                </a:lnTo>
                <a:lnTo>
                  <a:pt x="7842762" y="607628"/>
                </a:lnTo>
                <a:cubicBezTo>
                  <a:pt x="7738218" y="432151"/>
                  <a:pt x="7580004" y="320302"/>
                  <a:pt x="7402932" y="320302"/>
                </a:cubicBezTo>
                <a:cubicBezTo>
                  <a:pt x="7307018" y="320302"/>
                  <a:pt x="7216637" y="353119"/>
                  <a:pt x="7137323" y="411089"/>
                </a:cubicBezTo>
                <a:lnTo>
                  <a:pt x="7092118" y="448999"/>
                </a:lnTo>
                <a:lnTo>
                  <a:pt x="7086542" y="456075"/>
                </a:lnTo>
                <a:lnTo>
                  <a:pt x="7052412" y="488913"/>
                </a:lnTo>
                <a:lnTo>
                  <a:pt x="7027340" y="515952"/>
                </a:lnTo>
                <a:cubicBezTo>
                  <a:pt x="6993907" y="556555"/>
                  <a:pt x="6963931" y="602489"/>
                  <a:pt x="6938105" y="652796"/>
                </a:cubicBezTo>
                <a:lnTo>
                  <a:pt x="6920596" y="693280"/>
                </a:lnTo>
                <a:lnTo>
                  <a:pt x="6938279" y="635379"/>
                </a:lnTo>
                <a:lnTo>
                  <a:pt x="6974617" y="553930"/>
                </a:lnTo>
                <a:lnTo>
                  <a:pt x="6933338" y="583208"/>
                </a:lnTo>
                <a:cubicBezTo>
                  <a:pt x="6849944" y="632925"/>
                  <a:pt x="6757317" y="660613"/>
                  <a:pt x="6659766" y="660613"/>
                </a:cubicBezTo>
                <a:cubicBezTo>
                  <a:pt x="6522551" y="660613"/>
                  <a:pt x="6395079" y="605833"/>
                  <a:pt x="6289339" y="512017"/>
                </a:cubicBezTo>
                <a:lnTo>
                  <a:pt x="6241132" y="464678"/>
                </a:lnTo>
                <a:lnTo>
                  <a:pt x="6236819" y="473301"/>
                </a:lnTo>
                <a:lnTo>
                  <a:pt x="6227283" y="455637"/>
                </a:lnTo>
                <a:cubicBezTo>
                  <a:pt x="6122739" y="280160"/>
                  <a:pt x="5964526" y="168311"/>
                  <a:pt x="5787454" y="168311"/>
                </a:cubicBezTo>
                <a:cubicBezTo>
                  <a:pt x="5619605" y="168311"/>
                  <a:pt x="5468701" y="268813"/>
                  <a:pt x="5364392" y="428744"/>
                </a:cubicBezTo>
                <a:lnTo>
                  <a:pt x="5364140" y="429153"/>
                </a:lnTo>
                <a:lnTo>
                  <a:pt x="5362648" y="432247"/>
                </a:lnTo>
                <a:cubicBezTo>
                  <a:pt x="5354128" y="448648"/>
                  <a:pt x="5345193" y="464647"/>
                  <a:pt x="5335862" y="480217"/>
                </a:cubicBezTo>
                <a:lnTo>
                  <a:pt x="5322606" y="500852"/>
                </a:lnTo>
                <a:lnTo>
                  <a:pt x="5305117" y="541288"/>
                </a:lnTo>
                <a:lnTo>
                  <a:pt x="5312809" y="516104"/>
                </a:lnTo>
                <a:lnTo>
                  <a:pt x="5306698" y="525616"/>
                </a:lnTo>
                <a:cubicBezTo>
                  <a:pt x="5185454" y="701856"/>
                  <a:pt x="5010049" y="812606"/>
                  <a:pt x="4814947" y="812606"/>
                </a:cubicBezTo>
                <a:cubicBezTo>
                  <a:pt x="4677732" y="812606"/>
                  <a:pt x="4550260" y="757826"/>
                  <a:pt x="4444520" y="664010"/>
                </a:cubicBezTo>
                <a:lnTo>
                  <a:pt x="4396313" y="616671"/>
                </a:lnTo>
                <a:lnTo>
                  <a:pt x="4392000" y="625295"/>
                </a:lnTo>
                <a:lnTo>
                  <a:pt x="4382464" y="607630"/>
                </a:lnTo>
                <a:cubicBezTo>
                  <a:pt x="4277920" y="432153"/>
                  <a:pt x="4119706" y="320304"/>
                  <a:pt x="3942635" y="320304"/>
                </a:cubicBezTo>
                <a:cubicBezTo>
                  <a:pt x="3846721" y="320304"/>
                  <a:pt x="3756340" y="353121"/>
                  <a:pt x="3677025" y="411091"/>
                </a:cubicBezTo>
                <a:lnTo>
                  <a:pt x="3631821" y="449001"/>
                </a:lnTo>
                <a:lnTo>
                  <a:pt x="3626244" y="456077"/>
                </a:lnTo>
                <a:lnTo>
                  <a:pt x="3592115" y="488915"/>
                </a:lnTo>
                <a:lnTo>
                  <a:pt x="3567043" y="515954"/>
                </a:lnTo>
                <a:cubicBezTo>
                  <a:pt x="3533609" y="556557"/>
                  <a:pt x="3503634" y="602492"/>
                  <a:pt x="3477808" y="652798"/>
                </a:cubicBezTo>
                <a:lnTo>
                  <a:pt x="3460298" y="693282"/>
                </a:lnTo>
                <a:lnTo>
                  <a:pt x="3477981" y="635381"/>
                </a:lnTo>
                <a:lnTo>
                  <a:pt x="3514319" y="553933"/>
                </a:lnTo>
                <a:lnTo>
                  <a:pt x="3473041" y="583210"/>
                </a:lnTo>
                <a:cubicBezTo>
                  <a:pt x="3389646" y="632927"/>
                  <a:pt x="3297019" y="660615"/>
                  <a:pt x="3199468" y="660615"/>
                </a:cubicBezTo>
                <a:cubicBezTo>
                  <a:pt x="3062253" y="660615"/>
                  <a:pt x="2934782" y="605835"/>
                  <a:pt x="2829041" y="512019"/>
                </a:cubicBezTo>
                <a:lnTo>
                  <a:pt x="2780835" y="464680"/>
                </a:lnTo>
                <a:lnTo>
                  <a:pt x="2776521" y="473303"/>
                </a:lnTo>
                <a:lnTo>
                  <a:pt x="2766985" y="455639"/>
                </a:lnTo>
                <a:cubicBezTo>
                  <a:pt x="2662441" y="280162"/>
                  <a:pt x="2504228" y="168313"/>
                  <a:pt x="2327156" y="168313"/>
                </a:cubicBezTo>
                <a:cubicBezTo>
                  <a:pt x="2159307" y="168313"/>
                  <a:pt x="2008403" y="268815"/>
                  <a:pt x="1904094" y="428746"/>
                </a:cubicBezTo>
                <a:lnTo>
                  <a:pt x="1903842" y="429155"/>
                </a:lnTo>
                <a:lnTo>
                  <a:pt x="1902350" y="432249"/>
                </a:lnTo>
                <a:cubicBezTo>
                  <a:pt x="1893830" y="448650"/>
                  <a:pt x="1884895" y="464649"/>
                  <a:pt x="1875564" y="480219"/>
                </a:cubicBezTo>
                <a:lnTo>
                  <a:pt x="1862308" y="500854"/>
                </a:lnTo>
                <a:lnTo>
                  <a:pt x="1844819" y="541290"/>
                </a:lnTo>
                <a:lnTo>
                  <a:pt x="1852511" y="516106"/>
                </a:lnTo>
                <a:lnTo>
                  <a:pt x="1846400" y="525618"/>
                </a:lnTo>
                <a:cubicBezTo>
                  <a:pt x="1725156" y="701858"/>
                  <a:pt x="1549751" y="812608"/>
                  <a:pt x="1354649" y="812608"/>
                </a:cubicBezTo>
                <a:close/>
              </a:path>
            </a:pathLst>
          </a:custGeom>
          <a:gradFill>
            <a:gsLst>
              <a:gs pos="56260">
                <a:srgbClr val="99FF33"/>
              </a:gs>
              <a:gs pos="49000">
                <a:srgbClr val="66FF33"/>
              </a:gs>
              <a:gs pos="80000">
                <a:schemeClr val="bg2">
                  <a:lumMod val="20000"/>
                  <a:lumOff val="80000"/>
                </a:schemeClr>
              </a:gs>
              <a:gs pos="18000">
                <a:schemeClr val="bg2">
                  <a:lumMod val="20000"/>
                  <a:lumOff val="80000"/>
                </a:schemeClr>
              </a:gs>
              <a:gs pos="69000">
                <a:srgbClr val="8B6676">
                  <a:lumMod val="41000"/>
                </a:srgbClr>
              </a:gs>
              <a:gs pos="34000">
                <a:srgbClr val="002060">
                  <a:lumMod val="50000"/>
                </a:srgbClr>
              </a:gs>
            </a:gsLst>
            <a:lin ang="16200000" scaled="1"/>
          </a:gradFill>
          <a:ln>
            <a:noFill/>
          </a:ln>
          <a:scene3d>
            <a:camera prst="orthographicFront"/>
            <a:lightRig rig="threePt" dir="t"/>
          </a:scene3d>
          <a:sp3d>
            <a:bevelT w="152400" h="50800" prst="softRound"/>
            <a:extrusionClr>
              <a:schemeClr val="accent1">
                <a:lumMod val="60000"/>
                <a:lumOff val="40000"/>
              </a:schemeClr>
            </a:extrusionClr>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3" name="2 Forma libre"/>
          <p:cNvSpPr/>
          <p:nvPr/>
        </p:nvSpPr>
        <p:spPr>
          <a:xfrm>
            <a:off x="0" y="0"/>
            <a:ext cx="9144000" cy="141277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91000">
                <a:srgbClr val="391B03">
                  <a:lumMod val="7000"/>
                </a:srgbClr>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12364" y="5445224"/>
            <a:ext cx="9144000" cy="1412776"/>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44000">
                <a:srgbClr val="CCFF33"/>
              </a:gs>
              <a:gs pos="91000">
                <a:srgbClr val="391B03">
                  <a:lumMod val="7000"/>
                </a:srgbClr>
              </a:gs>
              <a:gs pos="15000">
                <a:srgbClr val="FFFF00">
                  <a:lumMod val="82000"/>
                  <a:lumOff val="18000"/>
                </a:srgbClr>
              </a:gs>
              <a:gs pos="0">
                <a:schemeClr val="tx1"/>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90850" y="0"/>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grpId="0" nodeType="withEffect">
                                  <p:stCondLst>
                                    <p:cond delay="0"/>
                                  </p:stCondLst>
                                  <p:childTnLst>
                                    <p:anim calcmode="lin" valueType="num">
                                      <p:cBhvr>
                                        <p:cTn id="9" dur="4000"/>
                                        <p:tgtEl>
                                          <p:spTgt spid="5"/>
                                        </p:tgtEl>
                                        <p:attrNameLst>
                                          <p:attrName>ppt_x</p:attrName>
                                        </p:attrNameLst>
                                      </p:cBhvr>
                                      <p:tavLst>
                                        <p:tav tm="0">
                                          <p:val>
                                            <p:strVal val="ppt_x"/>
                                          </p:val>
                                        </p:tav>
                                        <p:tav tm="100000">
                                          <p:val>
                                            <p:strVal val="ppt_x-ppt_w/2"/>
                                          </p:val>
                                        </p:tav>
                                      </p:tavLst>
                                    </p:anim>
                                    <p:anim calcmode="lin" valueType="num">
                                      <p:cBhvr>
                                        <p:cTn id="10" dur="4000"/>
                                        <p:tgtEl>
                                          <p:spTgt spid="5"/>
                                        </p:tgtEl>
                                        <p:attrNameLst>
                                          <p:attrName>ppt_y</p:attrName>
                                        </p:attrNameLst>
                                      </p:cBhvr>
                                      <p:tavLst>
                                        <p:tav tm="0">
                                          <p:val>
                                            <p:strVal val="ppt_y"/>
                                          </p:val>
                                        </p:tav>
                                        <p:tav tm="100000">
                                          <p:val>
                                            <p:strVal val="ppt_y"/>
                                          </p:val>
                                        </p:tav>
                                      </p:tavLst>
                                    </p:anim>
                                    <p:anim calcmode="lin" valueType="num">
                                      <p:cBhvr>
                                        <p:cTn id="11" dur="4000"/>
                                        <p:tgtEl>
                                          <p:spTgt spid="5"/>
                                        </p:tgtEl>
                                        <p:attrNameLst>
                                          <p:attrName>ppt_w</p:attrName>
                                        </p:attrNameLst>
                                      </p:cBhvr>
                                      <p:tavLst>
                                        <p:tav tm="0">
                                          <p:val>
                                            <p:strVal val="ppt_w"/>
                                          </p:val>
                                        </p:tav>
                                        <p:tav tm="100000">
                                          <p:val>
                                            <p:fltVal val="0"/>
                                          </p:val>
                                        </p:tav>
                                      </p:tavLst>
                                    </p:anim>
                                    <p:anim calcmode="lin" valueType="num">
                                      <p:cBhvr>
                                        <p:cTn id="12" dur="4000"/>
                                        <p:tgtEl>
                                          <p:spTgt spid="5"/>
                                        </p:tgtEl>
                                        <p:attrNameLst>
                                          <p:attrName>ppt_h</p:attrName>
                                        </p:attrNameLst>
                                      </p:cBhvr>
                                      <p:tavLst>
                                        <p:tav tm="0">
                                          <p:val>
                                            <p:strVal val="ppt_h"/>
                                          </p:val>
                                        </p:tav>
                                        <p:tav tm="100000">
                                          <p:val>
                                            <p:strVal val="ppt_h"/>
                                          </p:val>
                                        </p:tav>
                                      </p:tavLst>
                                    </p:anim>
                                    <p:set>
                                      <p:cBhvr>
                                        <p:cTn id="13" dur="1" fill="hold">
                                          <p:stCondLst>
                                            <p:cond delay="3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fltVal val="0"/>
                                          </p:val>
                                        </p:tav>
                                        <p:tav tm="100000">
                                          <p:val>
                                            <p:strVal val="#ppt_w"/>
                                          </p:val>
                                        </p:tav>
                                      </p:tavLst>
                                    </p:anim>
                                    <p:anim calcmode="lin" valueType="num">
                                      <p:cBhvr>
                                        <p:cTn id="17" dur="4000" fill="hold"/>
                                        <p:tgtEl>
                                          <p:spTgt spid="2"/>
                                        </p:tgtEl>
                                        <p:attrNameLst>
                                          <p:attrName>ppt_h</p:attrName>
                                        </p:attrNameLst>
                                      </p:cBhvr>
                                      <p:tavLst>
                                        <p:tav tm="0">
                                          <p:val>
                                            <p:strVal val="#ppt_h"/>
                                          </p:val>
                                        </p:tav>
                                        <p:tav tm="100000">
                                          <p:val>
                                            <p:strVal val="#ppt_h"/>
                                          </p:val>
                                        </p:tav>
                                      </p:tavLst>
                                    </p:anim>
                                  </p:childTnLst>
                                </p:cTn>
                              </p:par>
                              <p:par>
                                <p:cTn id="18" presetID="17" presetClass="exit" presetSubtype="2" fill="hold" grpId="0" nodeType="withEffect">
                                  <p:stCondLst>
                                    <p:cond delay="0"/>
                                  </p:stCondLst>
                                  <p:childTnLst>
                                    <p:anim calcmode="lin" valueType="num">
                                      <p:cBhvr>
                                        <p:cTn id="19" dur="4000"/>
                                        <p:tgtEl>
                                          <p:spTgt spid="6"/>
                                        </p:tgtEl>
                                        <p:attrNameLst>
                                          <p:attrName>ppt_x</p:attrName>
                                        </p:attrNameLst>
                                      </p:cBhvr>
                                      <p:tavLst>
                                        <p:tav tm="0">
                                          <p:val>
                                            <p:strVal val="ppt_x"/>
                                          </p:val>
                                        </p:tav>
                                        <p:tav tm="100000">
                                          <p:val>
                                            <p:strVal val="ppt_x+ppt_w/2"/>
                                          </p:val>
                                        </p:tav>
                                      </p:tavLst>
                                    </p:anim>
                                    <p:anim calcmode="lin" valueType="num">
                                      <p:cBhvr>
                                        <p:cTn id="20" dur="4000"/>
                                        <p:tgtEl>
                                          <p:spTgt spid="6"/>
                                        </p:tgtEl>
                                        <p:attrNameLst>
                                          <p:attrName>ppt_y</p:attrName>
                                        </p:attrNameLst>
                                      </p:cBhvr>
                                      <p:tavLst>
                                        <p:tav tm="0">
                                          <p:val>
                                            <p:strVal val="ppt_y"/>
                                          </p:val>
                                        </p:tav>
                                        <p:tav tm="100000">
                                          <p:val>
                                            <p:strVal val="ppt_y"/>
                                          </p:val>
                                        </p:tav>
                                      </p:tavLst>
                                    </p:anim>
                                    <p:anim calcmode="lin" valueType="num">
                                      <p:cBhvr>
                                        <p:cTn id="21" dur="4000"/>
                                        <p:tgtEl>
                                          <p:spTgt spid="6"/>
                                        </p:tgtEl>
                                        <p:attrNameLst>
                                          <p:attrName>ppt_w</p:attrName>
                                        </p:attrNameLst>
                                      </p:cBhvr>
                                      <p:tavLst>
                                        <p:tav tm="0">
                                          <p:val>
                                            <p:strVal val="ppt_w"/>
                                          </p:val>
                                        </p:tav>
                                        <p:tav tm="100000">
                                          <p:val>
                                            <p:fltVal val="0"/>
                                          </p:val>
                                        </p:tav>
                                      </p:tavLst>
                                    </p:anim>
                                    <p:anim calcmode="lin" valueType="num">
                                      <p:cBhvr>
                                        <p:cTn id="22" dur="4000"/>
                                        <p:tgtEl>
                                          <p:spTgt spid="6"/>
                                        </p:tgtEl>
                                        <p:attrNameLst>
                                          <p:attrName>ppt_h</p:attrName>
                                        </p:attrNameLst>
                                      </p:cBhvr>
                                      <p:tavLst>
                                        <p:tav tm="0">
                                          <p:val>
                                            <p:strVal val="ppt_h"/>
                                          </p:val>
                                        </p:tav>
                                        <p:tav tm="100000">
                                          <p:val>
                                            <p:strVal val="ppt_h"/>
                                          </p:val>
                                        </p:tav>
                                      </p:tavLst>
                                    </p:anim>
                                    <p:set>
                                      <p:cBhvr>
                                        <p:cTn id="23" dur="1" fill="hold">
                                          <p:stCondLst>
                                            <p:cond delay="3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44.JPG"/>
          <p:cNvPicPr>
            <a:picLocks noGrp="1" noChangeAspect="1"/>
          </p:cNvPicPr>
          <p:nvPr isPhoto="1"/>
        </p:nvPicPr>
        <p:blipFill>
          <a:blip r:embed="rId2" cstate="email">
            <a:lum/>
          </a:blip>
          <a:stretch>
            <a:fillRect/>
          </a:stretch>
        </p:blipFill>
        <p:spPr>
          <a:xfrm>
            <a:off x="18161" y="-99392"/>
            <a:ext cx="9144000" cy="7055198"/>
          </a:xfrm>
          <a:prstGeom prst="rect">
            <a:avLst/>
          </a:prstGeom>
          <a:noFill/>
          <a:ln>
            <a:noFill/>
          </a:ln>
        </p:spPr>
      </p:pic>
      <p:sp>
        <p:nvSpPr>
          <p:cNvPr id="4" name="Forma libre 25"/>
          <p:cNvSpPr/>
          <p:nvPr/>
        </p:nvSpPr>
        <p:spPr>
          <a:xfrm rot="18351861">
            <a:off x="2552206" y="1653229"/>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5" name="Forma libre 25"/>
          <p:cNvSpPr/>
          <p:nvPr/>
        </p:nvSpPr>
        <p:spPr>
          <a:xfrm rot="2952717" flipH="1">
            <a:off x="4454774" y="1673625"/>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8" name="Forma libre 25"/>
          <p:cNvSpPr/>
          <p:nvPr/>
        </p:nvSpPr>
        <p:spPr>
          <a:xfrm rot="13561603" flipH="1">
            <a:off x="2505155" y="2832892"/>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9" name="Forma libre 25"/>
          <p:cNvSpPr/>
          <p:nvPr/>
        </p:nvSpPr>
        <p:spPr>
          <a:xfrm rot="8038397">
            <a:off x="4480604" y="2832893"/>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0" name="Forma libre 25"/>
          <p:cNvSpPr/>
          <p:nvPr/>
        </p:nvSpPr>
        <p:spPr>
          <a:xfrm rot="18351861">
            <a:off x="1045761" y="416616"/>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1" name="Forma libre 25"/>
          <p:cNvSpPr/>
          <p:nvPr/>
        </p:nvSpPr>
        <p:spPr>
          <a:xfrm rot="18351861">
            <a:off x="-589349" y="-867051"/>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2" name="Forma libre 25"/>
          <p:cNvSpPr/>
          <p:nvPr/>
        </p:nvSpPr>
        <p:spPr>
          <a:xfrm rot="2952717" flipH="1">
            <a:off x="6005023" y="654336"/>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3" name="Forma libre 25"/>
          <p:cNvSpPr/>
          <p:nvPr/>
        </p:nvSpPr>
        <p:spPr>
          <a:xfrm rot="2952717" flipH="1">
            <a:off x="7555272" y="-630630"/>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Forma libre 25"/>
          <p:cNvSpPr/>
          <p:nvPr/>
        </p:nvSpPr>
        <p:spPr>
          <a:xfrm rot="8038397">
            <a:off x="5996572" y="3985020"/>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5" name="Forma libre 25"/>
          <p:cNvSpPr/>
          <p:nvPr/>
        </p:nvSpPr>
        <p:spPr>
          <a:xfrm rot="8038397">
            <a:off x="7581180" y="5353173"/>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6" name="Forma libre 25"/>
          <p:cNvSpPr/>
          <p:nvPr/>
        </p:nvSpPr>
        <p:spPr>
          <a:xfrm rot="13561603" flipH="1">
            <a:off x="1034070" y="4066776"/>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7" name="Forma libre 25"/>
          <p:cNvSpPr/>
          <p:nvPr/>
        </p:nvSpPr>
        <p:spPr>
          <a:xfrm rot="13561603" flipH="1">
            <a:off x="-600644" y="5209156"/>
            <a:ext cx="2110801" cy="2273833"/>
          </a:xfrm>
          <a:custGeom>
            <a:avLst/>
            <a:gdLst>
              <a:gd name="connsiteX0" fmla="*/ 1001147 w 3124200"/>
              <a:gd name="connsiteY0" fmla="*/ 1234440 h 2956560"/>
              <a:gd name="connsiteX1" fmla="*/ 1968138 w 3124200"/>
              <a:gd name="connsiteY1" fmla="*/ 2095500 h 2956560"/>
              <a:gd name="connsiteX2" fmla="*/ 1001147 w 3124200"/>
              <a:gd name="connsiteY2" fmla="*/ 2956560 h 2956560"/>
              <a:gd name="connsiteX3" fmla="*/ 939348 w 3124200"/>
              <a:gd name="connsiteY3" fmla="*/ 2953781 h 2956560"/>
              <a:gd name="connsiteX4" fmla="*/ 980508 w 3124200"/>
              <a:gd name="connsiteY4" fmla="*/ 2947881 h 2956560"/>
              <a:gd name="connsiteX5" fmla="*/ 1644765 w 3124200"/>
              <a:gd name="connsiteY5" fmla="*/ 2182380 h 2956560"/>
              <a:gd name="connsiteX6" fmla="*/ 812847 w 3124200"/>
              <a:gd name="connsiteY6" fmla="*/ 1401004 h 2956560"/>
              <a:gd name="connsiteX7" fmla="*/ 134414 w 3124200"/>
              <a:gd name="connsiteY7" fmla="*/ 1730052 h 2956560"/>
              <a:gd name="connsiteX8" fmla="*/ 108858 w 3124200"/>
              <a:gd name="connsiteY8" fmla="*/ 1770116 h 2956560"/>
              <a:gd name="connsiteX9" fmla="*/ 134666 w 3124200"/>
              <a:gd name="connsiteY9" fmla="*/ 1712815 h 2956560"/>
              <a:gd name="connsiteX10" fmla="*/ 1001147 w 3124200"/>
              <a:gd name="connsiteY10" fmla="*/ 1234440 h 2956560"/>
              <a:gd name="connsiteX11" fmla="*/ 1241458 w 3124200"/>
              <a:gd name="connsiteY11" fmla="*/ 594359 h 2956560"/>
              <a:gd name="connsiteX12" fmla="*/ 2468880 w 3124200"/>
              <a:gd name="connsiteY12" fmla="*/ 1775460 h 2956560"/>
              <a:gd name="connsiteX13" fmla="*/ 1241458 w 3124200"/>
              <a:gd name="connsiteY13" fmla="*/ 2956560 h 2956560"/>
              <a:gd name="connsiteX14" fmla="*/ 1163015 w 3124200"/>
              <a:gd name="connsiteY14" fmla="*/ 2952748 h 2956560"/>
              <a:gd name="connsiteX15" fmla="*/ 1215260 w 3124200"/>
              <a:gd name="connsiteY15" fmla="*/ 2944655 h 2956560"/>
              <a:gd name="connsiteX16" fmla="*/ 2058416 w 3124200"/>
              <a:gd name="connsiteY16" fmla="*/ 1894631 h 2956560"/>
              <a:gd name="connsiteX17" fmla="*/ 1002445 w 3124200"/>
              <a:gd name="connsiteY17" fmla="*/ 822832 h 2956560"/>
              <a:gd name="connsiteX18" fmla="*/ 141295 w 3124200"/>
              <a:gd name="connsiteY18" fmla="*/ 1274181 h 2956560"/>
              <a:gd name="connsiteX19" fmla="*/ 108857 w 3124200"/>
              <a:gd name="connsiteY19" fmla="*/ 1329136 h 2956560"/>
              <a:gd name="connsiteX20" fmla="*/ 141616 w 3124200"/>
              <a:gd name="connsiteY20" fmla="*/ 1250538 h 2956560"/>
              <a:gd name="connsiteX21" fmla="*/ 1241458 w 3124200"/>
              <a:gd name="connsiteY21" fmla="*/ 594359 h 2956560"/>
              <a:gd name="connsiteX22" fmla="*/ 1499338 w 3124200"/>
              <a:gd name="connsiteY22" fmla="*/ 0 h 2956560"/>
              <a:gd name="connsiteX23" fmla="*/ 3124200 w 3124200"/>
              <a:gd name="connsiteY23" fmla="*/ 1478280 h 2956560"/>
              <a:gd name="connsiteX24" fmla="*/ 1499338 w 3124200"/>
              <a:gd name="connsiteY24" fmla="*/ 2956560 h 2956560"/>
              <a:gd name="connsiteX25" fmla="*/ 1395495 w 3124200"/>
              <a:gd name="connsiteY25" fmla="*/ 2951789 h 2956560"/>
              <a:gd name="connsiteX26" fmla="*/ 1464657 w 3124200"/>
              <a:gd name="connsiteY26" fmla="*/ 2941660 h 2956560"/>
              <a:gd name="connsiteX27" fmla="*/ 2580827 w 3124200"/>
              <a:gd name="connsiteY27" fmla="*/ 1627437 h 2956560"/>
              <a:gd name="connsiteX28" fmla="*/ 1182933 w 3124200"/>
              <a:gd name="connsiteY28" fmla="*/ 285959 h 2956560"/>
              <a:gd name="connsiteX29" fmla="*/ 42941 w 3124200"/>
              <a:gd name="connsiteY29" fmla="*/ 850873 h 2956560"/>
              <a:gd name="connsiteX30" fmla="*/ 0 w 3124200"/>
              <a:gd name="connsiteY30" fmla="*/ 919655 h 2956560"/>
              <a:gd name="connsiteX31" fmla="*/ 43366 w 3124200"/>
              <a:gd name="connsiteY31" fmla="*/ 821281 h 2956560"/>
              <a:gd name="connsiteX32" fmla="*/ 1499338 w 3124200"/>
              <a:gd name="connsiteY32" fmla="*/ 0 h 2956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24200" h="2956560">
                <a:moveTo>
                  <a:pt x="1001147" y="1234440"/>
                </a:moveTo>
                <a:cubicBezTo>
                  <a:pt x="1535201" y="1234440"/>
                  <a:pt x="1968138" y="1619950"/>
                  <a:pt x="1968138" y="2095500"/>
                </a:cubicBezTo>
                <a:cubicBezTo>
                  <a:pt x="1968138" y="2571050"/>
                  <a:pt x="1535201" y="2956560"/>
                  <a:pt x="1001147" y="2956560"/>
                </a:cubicBezTo>
                <a:lnTo>
                  <a:pt x="939348" y="2953781"/>
                </a:lnTo>
                <a:lnTo>
                  <a:pt x="980508" y="2947881"/>
                </a:lnTo>
                <a:cubicBezTo>
                  <a:pt x="1359599" y="2875021"/>
                  <a:pt x="1644765" y="2559979"/>
                  <a:pt x="1644765" y="2182380"/>
                </a:cubicBezTo>
                <a:cubicBezTo>
                  <a:pt x="1644765" y="1750838"/>
                  <a:pt x="1272303" y="1401004"/>
                  <a:pt x="812847" y="1401004"/>
                </a:cubicBezTo>
                <a:cubicBezTo>
                  <a:pt x="532867" y="1401004"/>
                  <a:pt x="285190" y="1530911"/>
                  <a:pt x="134414" y="1730052"/>
                </a:cubicBezTo>
                <a:lnTo>
                  <a:pt x="108858" y="1770116"/>
                </a:lnTo>
                <a:lnTo>
                  <a:pt x="134666" y="1712815"/>
                </a:lnTo>
                <a:cubicBezTo>
                  <a:pt x="292897" y="1429289"/>
                  <a:pt x="621468" y="1234440"/>
                  <a:pt x="1001147" y="1234440"/>
                </a:cubicBezTo>
                <a:close/>
                <a:moveTo>
                  <a:pt x="1241458" y="594359"/>
                </a:moveTo>
                <a:cubicBezTo>
                  <a:pt x="1919344" y="594359"/>
                  <a:pt x="2468880" y="1123156"/>
                  <a:pt x="2468880" y="1775460"/>
                </a:cubicBezTo>
                <a:cubicBezTo>
                  <a:pt x="2468880" y="2427763"/>
                  <a:pt x="1919344" y="2956560"/>
                  <a:pt x="1241458" y="2956560"/>
                </a:cubicBezTo>
                <a:lnTo>
                  <a:pt x="1163015" y="2952748"/>
                </a:lnTo>
                <a:lnTo>
                  <a:pt x="1215260" y="2944655"/>
                </a:lnTo>
                <a:cubicBezTo>
                  <a:pt x="1696449" y="2844714"/>
                  <a:pt x="2058416" y="2412576"/>
                  <a:pt x="2058416" y="1894631"/>
                </a:cubicBezTo>
                <a:cubicBezTo>
                  <a:pt x="2058416" y="1302692"/>
                  <a:pt x="1585642" y="822832"/>
                  <a:pt x="1002445" y="822832"/>
                </a:cubicBezTo>
                <a:cubicBezTo>
                  <a:pt x="647061" y="822832"/>
                  <a:pt x="332679" y="1001023"/>
                  <a:pt x="141295" y="1274181"/>
                </a:cubicBezTo>
                <a:lnTo>
                  <a:pt x="108857" y="1329136"/>
                </a:lnTo>
                <a:lnTo>
                  <a:pt x="141616" y="1250538"/>
                </a:lnTo>
                <a:cubicBezTo>
                  <a:pt x="342461" y="861629"/>
                  <a:pt x="759524" y="594359"/>
                  <a:pt x="1241458" y="594359"/>
                </a:cubicBezTo>
                <a:close/>
                <a:moveTo>
                  <a:pt x="1499338" y="0"/>
                </a:moveTo>
                <a:cubicBezTo>
                  <a:pt x="2396724" y="0"/>
                  <a:pt x="3124200" y="661849"/>
                  <a:pt x="3124200" y="1478280"/>
                </a:cubicBezTo>
                <a:cubicBezTo>
                  <a:pt x="3124200" y="2294712"/>
                  <a:pt x="2396724" y="2956560"/>
                  <a:pt x="1499338" y="2956560"/>
                </a:cubicBezTo>
                <a:lnTo>
                  <a:pt x="1395495" y="2951789"/>
                </a:lnTo>
                <a:lnTo>
                  <a:pt x="1464657" y="2941660"/>
                </a:lnTo>
                <a:cubicBezTo>
                  <a:pt x="2101655" y="2816572"/>
                  <a:pt x="2580827" y="2275703"/>
                  <a:pt x="2580827" y="1627437"/>
                </a:cubicBezTo>
                <a:cubicBezTo>
                  <a:pt x="2580827" y="886558"/>
                  <a:pt x="1954969" y="285959"/>
                  <a:pt x="1182933" y="285959"/>
                </a:cubicBezTo>
                <a:cubicBezTo>
                  <a:pt x="712474" y="285959"/>
                  <a:pt x="296295" y="508985"/>
                  <a:pt x="42941" y="850873"/>
                </a:cubicBezTo>
                <a:lnTo>
                  <a:pt x="0" y="919655"/>
                </a:lnTo>
                <a:lnTo>
                  <a:pt x="43366" y="821281"/>
                </a:lnTo>
                <a:cubicBezTo>
                  <a:pt x="309245" y="334519"/>
                  <a:pt x="861353" y="0"/>
                  <a:pt x="1499338" y="0"/>
                </a:cubicBezTo>
                <a:close/>
              </a:path>
            </a:pathLst>
          </a:custGeom>
          <a:noFill/>
          <a:ln>
            <a:gradFill flip="none" rotWithShape="1">
              <a:gsLst>
                <a:gs pos="45000">
                  <a:srgbClr val="FFF200"/>
                </a:gs>
                <a:gs pos="45000">
                  <a:srgbClr val="FF66CC"/>
                </a:gs>
                <a:gs pos="70000">
                  <a:srgbClr val="FF66CC"/>
                </a:gs>
              </a:gsLst>
              <a:lin ang="0" scaled="1"/>
              <a:tileRect/>
            </a:gra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21 Forma libre"/>
          <p:cNvSpPr/>
          <p:nvPr/>
        </p:nvSpPr>
        <p:spPr>
          <a:xfrm>
            <a:off x="6345" y="-99392"/>
            <a:ext cx="9137655" cy="129614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01125B"/>
              </a:gs>
              <a:gs pos="20000">
                <a:srgbClr val="E0BFFB"/>
              </a:gs>
              <a:gs pos="37000">
                <a:srgbClr val="FF7C80">
                  <a:lumMod val="62000"/>
                  <a:lumOff val="38000"/>
                </a:srgbClr>
              </a:gs>
              <a:gs pos="95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Forma libre"/>
          <p:cNvSpPr/>
          <p:nvPr/>
        </p:nvSpPr>
        <p:spPr>
          <a:xfrm rot="10800000">
            <a:off x="-1" y="5733256"/>
            <a:ext cx="9162539" cy="1222550"/>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01125B"/>
              </a:gs>
              <a:gs pos="20000">
                <a:srgbClr val="E0BFFB"/>
              </a:gs>
              <a:gs pos="37000">
                <a:srgbClr val="FF7C80">
                  <a:lumMod val="62000"/>
                  <a:lumOff val="38000"/>
                </a:srgbClr>
              </a:gs>
              <a:gs pos="95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633338" y="-1061181"/>
            <a:ext cx="10642878" cy="8680638"/>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96043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3"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0" fill="hold"/>
                                        <p:tgtEl>
                                          <p:spTgt spid="8"/>
                                        </p:tgtEl>
                                        <p:attrNameLst>
                                          <p:attrName>ppt_x</p:attrName>
                                        </p:attrNameLst>
                                      </p:cBhvr>
                                      <p:tavLst>
                                        <p:tav tm="0">
                                          <p:val>
                                            <p:strVal val="1+#ppt_w/2"/>
                                          </p:val>
                                        </p:tav>
                                        <p:tav tm="100000">
                                          <p:val>
                                            <p:strVal val="#ppt_x"/>
                                          </p:val>
                                        </p:tav>
                                      </p:tavLst>
                                    </p:anim>
                                    <p:anim calcmode="lin" valueType="num">
                                      <p:cBhvr additive="base">
                                        <p:cTn id="11" dur="5000" fill="hold"/>
                                        <p:tgtEl>
                                          <p:spTgt spid="8"/>
                                        </p:tgtEl>
                                        <p:attrNameLst>
                                          <p:attrName>ppt_y</p:attrName>
                                        </p:attrNameLst>
                                      </p:cBhvr>
                                      <p:tavLst>
                                        <p:tav tm="0">
                                          <p:val>
                                            <p:strVal val="0-#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0" fill="hold"/>
                                        <p:tgtEl>
                                          <p:spTgt spid="8"/>
                                        </p:tgtEl>
                                        <p:attrNameLst>
                                          <p:attrName>ppt_w</p:attrName>
                                        </p:attrNameLst>
                                      </p:cBhvr>
                                      <p:tavLst>
                                        <p:tav tm="0" fmla="#ppt_w*sin(2.5*pi*$)">
                                          <p:val>
                                            <p:fltVal val="0"/>
                                          </p:val>
                                        </p:tav>
                                        <p:tav tm="100000">
                                          <p:val>
                                            <p:fltVal val="1"/>
                                          </p:val>
                                        </p:tav>
                                      </p:tavLst>
                                    </p:anim>
                                    <p:anim calcmode="lin" valueType="num">
                                      <p:cBhvr>
                                        <p:cTn id="15" dur="5000" fill="hold"/>
                                        <p:tgtEl>
                                          <p:spTgt spid="8"/>
                                        </p:tgtEl>
                                        <p:attrNameLst>
                                          <p:attrName>ppt_h</p:attrName>
                                        </p:attrNameLst>
                                      </p:cBhvr>
                                      <p:tavLst>
                                        <p:tav tm="0">
                                          <p:val>
                                            <p:strVal val="#ppt_h"/>
                                          </p:val>
                                        </p:tav>
                                        <p:tav tm="100000">
                                          <p:val>
                                            <p:strVal val="#ppt_h"/>
                                          </p:val>
                                        </p:tav>
                                      </p:tavLst>
                                    </p:anim>
                                  </p:childTnLst>
                                </p:cTn>
                              </p:par>
                              <p:par>
                                <p:cTn id="16" presetID="8" presetClass="emph" presetSubtype="0" fill="hold" grpId="2" nodeType="withEffect">
                                  <p:stCondLst>
                                    <p:cond delay="0"/>
                                  </p:stCondLst>
                                  <p:childTnLst>
                                    <p:animRot by="-21600000">
                                      <p:cBhvr>
                                        <p:cTn id="17" dur="5000" fill="hold"/>
                                        <p:tgtEl>
                                          <p:spTgt spid="8"/>
                                        </p:tgtEl>
                                        <p:attrNameLst>
                                          <p:attrName>r</p:attrName>
                                        </p:attrNameLst>
                                      </p:cBhvr>
                                    </p:animRot>
                                  </p:childTnLst>
                                </p:cTn>
                              </p:par>
                              <p:par>
                                <p:cTn id="18" presetID="2" presetClass="exit" presetSubtype="3" fill="hold" grpId="3" nodeType="withEffect">
                                  <p:stCondLst>
                                    <p:cond delay="0"/>
                                  </p:stCondLst>
                                  <p:childTnLst>
                                    <p:anim calcmode="lin" valueType="num">
                                      <p:cBhvr additive="base">
                                        <p:cTn id="19" dur="5000"/>
                                        <p:tgtEl>
                                          <p:spTgt spid="8"/>
                                        </p:tgtEl>
                                        <p:attrNameLst>
                                          <p:attrName>ppt_x</p:attrName>
                                        </p:attrNameLst>
                                      </p:cBhvr>
                                      <p:tavLst>
                                        <p:tav tm="0">
                                          <p:val>
                                            <p:strVal val="ppt_x"/>
                                          </p:val>
                                        </p:tav>
                                        <p:tav tm="100000">
                                          <p:val>
                                            <p:strVal val="1+ppt_w/2"/>
                                          </p:val>
                                        </p:tav>
                                      </p:tavLst>
                                    </p:anim>
                                    <p:anim calcmode="lin" valueType="num">
                                      <p:cBhvr additive="base">
                                        <p:cTn id="20" dur="5000"/>
                                        <p:tgtEl>
                                          <p:spTgt spid="8"/>
                                        </p:tgtEl>
                                        <p:attrNameLst>
                                          <p:attrName>ppt_y</p:attrName>
                                        </p:attrNameLst>
                                      </p:cBhvr>
                                      <p:tavLst>
                                        <p:tav tm="0">
                                          <p:val>
                                            <p:strVal val="ppt_y"/>
                                          </p:val>
                                        </p:tav>
                                        <p:tav tm="100000">
                                          <p:val>
                                            <p:strVal val="0-ppt_h/2"/>
                                          </p:val>
                                        </p:tav>
                                      </p:tavLst>
                                    </p:anim>
                                    <p:set>
                                      <p:cBhvr>
                                        <p:cTn id="21" dur="1" fill="hold">
                                          <p:stCondLst>
                                            <p:cond delay="4999"/>
                                          </p:stCondLst>
                                        </p:cTn>
                                        <p:tgtEl>
                                          <p:spTgt spid="8"/>
                                        </p:tgtEl>
                                        <p:attrNameLst>
                                          <p:attrName>style.visibility</p:attrName>
                                        </p:attrNameLst>
                                      </p:cBhvr>
                                      <p:to>
                                        <p:strVal val="hidden"/>
                                      </p:to>
                                    </p:set>
                                  </p:childTnLst>
                                </p:cTn>
                              </p:par>
                              <p:par>
                                <p:cTn id="22" presetID="2" presetClass="entr" presetSubtype="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0" fill="hold"/>
                                        <p:tgtEl>
                                          <p:spTgt spid="4"/>
                                        </p:tgtEl>
                                        <p:attrNameLst>
                                          <p:attrName>ppt_x</p:attrName>
                                        </p:attrNameLst>
                                      </p:cBhvr>
                                      <p:tavLst>
                                        <p:tav tm="0">
                                          <p:val>
                                            <p:strVal val="1+#ppt_w/2"/>
                                          </p:val>
                                        </p:tav>
                                        <p:tav tm="100000">
                                          <p:val>
                                            <p:strVal val="#ppt_x"/>
                                          </p:val>
                                        </p:tav>
                                      </p:tavLst>
                                    </p:anim>
                                    <p:anim calcmode="lin" valueType="num">
                                      <p:cBhvr additive="base">
                                        <p:cTn id="25" dur="5000" fill="hold"/>
                                        <p:tgtEl>
                                          <p:spTgt spid="4"/>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fmla="#ppt_w*sin(2.5*pi*$)">
                                          <p:val>
                                            <p:fltVal val="0"/>
                                          </p:val>
                                        </p:tav>
                                        <p:tav tm="100000">
                                          <p:val>
                                            <p:fltVal val="1"/>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5000" fill="hold"/>
                                        <p:tgtEl>
                                          <p:spTgt spid="4"/>
                                        </p:tgtEl>
                                        <p:attrNameLst>
                                          <p:attrName>r</p:attrName>
                                        </p:attrNameLst>
                                      </p:cBhvr>
                                    </p:animRot>
                                  </p:childTnLst>
                                </p:cTn>
                              </p:par>
                              <p:par>
                                <p:cTn id="32" presetID="2" presetClass="exit" presetSubtype="6" fill="hold" grpId="3" nodeType="withEffect">
                                  <p:stCondLst>
                                    <p:cond delay="0"/>
                                  </p:stCondLst>
                                  <p:childTnLst>
                                    <p:anim calcmode="lin" valueType="num">
                                      <p:cBhvr additive="base">
                                        <p:cTn id="33" dur="5000"/>
                                        <p:tgtEl>
                                          <p:spTgt spid="4"/>
                                        </p:tgtEl>
                                        <p:attrNameLst>
                                          <p:attrName>ppt_x</p:attrName>
                                        </p:attrNameLst>
                                      </p:cBhvr>
                                      <p:tavLst>
                                        <p:tav tm="0">
                                          <p:val>
                                            <p:strVal val="ppt_x"/>
                                          </p:val>
                                        </p:tav>
                                        <p:tav tm="100000">
                                          <p:val>
                                            <p:strVal val="1+ppt_w/2"/>
                                          </p:val>
                                        </p:tav>
                                      </p:tavLst>
                                    </p:anim>
                                    <p:anim calcmode="lin" valueType="num">
                                      <p:cBhvr additive="base">
                                        <p:cTn id="34" dur="5000"/>
                                        <p:tgtEl>
                                          <p:spTgt spid="4"/>
                                        </p:tgtEl>
                                        <p:attrNameLst>
                                          <p:attrName>ppt_y</p:attrName>
                                        </p:attrNameLst>
                                      </p:cBhvr>
                                      <p:tavLst>
                                        <p:tav tm="0">
                                          <p:val>
                                            <p:strVal val="ppt_y"/>
                                          </p:val>
                                        </p:tav>
                                        <p:tav tm="100000">
                                          <p:val>
                                            <p:strVal val="1+ppt_h/2"/>
                                          </p:val>
                                        </p:tav>
                                      </p:tavLst>
                                    </p:anim>
                                    <p:set>
                                      <p:cBhvr>
                                        <p:cTn id="35" dur="1" fill="hold">
                                          <p:stCondLst>
                                            <p:cond delay="4999"/>
                                          </p:stCondLst>
                                        </p:cTn>
                                        <p:tgtEl>
                                          <p:spTgt spid="4"/>
                                        </p:tgtEl>
                                        <p:attrNameLst>
                                          <p:attrName>style.visibility</p:attrName>
                                        </p:attrNameLst>
                                      </p:cBhvr>
                                      <p:to>
                                        <p:strVal val="hidden"/>
                                      </p:to>
                                    </p:set>
                                  </p:childTnLst>
                                </p:cTn>
                              </p:par>
                              <p:par>
                                <p:cTn id="36" presetID="2" presetClass="entr" presetSubtype="12"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5000" fill="hold"/>
                                        <p:tgtEl>
                                          <p:spTgt spid="5"/>
                                        </p:tgtEl>
                                        <p:attrNameLst>
                                          <p:attrName>ppt_x</p:attrName>
                                        </p:attrNameLst>
                                      </p:cBhvr>
                                      <p:tavLst>
                                        <p:tav tm="0">
                                          <p:val>
                                            <p:strVal val="0-#ppt_w/2"/>
                                          </p:val>
                                        </p:tav>
                                        <p:tav tm="100000">
                                          <p:val>
                                            <p:strVal val="#ppt_x"/>
                                          </p:val>
                                        </p:tav>
                                      </p:tavLst>
                                    </p:anim>
                                    <p:anim calcmode="lin" valueType="num">
                                      <p:cBhvr additive="base">
                                        <p:cTn id="39" dur="5000" fill="hold"/>
                                        <p:tgtEl>
                                          <p:spTgt spid="5"/>
                                        </p:tgtEl>
                                        <p:attrNameLst>
                                          <p:attrName>ppt_y</p:attrName>
                                        </p:attrNameLst>
                                      </p:cBhvr>
                                      <p:tavLst>
                                        <p:tav tm="0">
                                          <p:val>
                                            <p:strVal val="1+#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5000" fill="hold"/>
                                        <p:tgtEl>
                                          <p:spTgt spid="5"/>
                                        </p:tgtEl>
                                        <p:attrNameLst>
                                          <p:attrName>ppt_w</p:attrName>
                                        </p:attrNameLst>
                                      </p:cBhvr>
                                      <p:tavLst>
                                        <p:tav tm="0" fmla="#ppt_w*sin(2.5*pi*$)">
                                          <p:val>
                                            <p:fltVal val="0"/>
                                          </p:val>
                                        </p:tav>
                                        <p:tav tm="100000">
                                          <p:val>
                                            <p:fltVal val="1"/>
                                          </p:val>
                                        </p:tav>
                                      </p:tavLst>
                                    </p:anim>
                                    <p:anim calcmode="lin" valueType="num">
                                      <p:cBhvr>
                                        <p:cTn id="43" dur="5000" fill="hold"/>
                                        <p:tgtEl>
                                          <p:spTgt spid="5"/>
                                        </p:tgtEl>
                                        <p:attrNameLst>
                                          <p:attrName>ppt_h</p:attrName>
                                        </p:attrNameLst>
                                      </p:cBhvr>
                                      <p:tavLst>
                                        <p:tav tm="0">
                                          <p:val>
                                            <p:strVal val="#ppt_h"/>
                                          </p:val>
                                        </p:tav>
                                        <p:tav tm="100000">
                                          <p:val>
                                            <p:strVal val="#ppt_h"/>
                                          </p:val>
                                        </p:tav>
                                      </p:tavLst>
                                    </p:anim>
                                  </p:childTnLst>
                                </p:cTn>
                              </p:par>
                              <p:par>
                                <p:cTn id="44" presetID="8" presetClass="emph" presetSubtype="0" fill="hold" grpId="2" nodeType="withEffect">
                                  <p:stCondLst>
                                    <p:cond delay="0"/>
                                  </p:stCondLst>
                                  <p:childTnLst>
                                    <p:animRot by="-21600000">
                                      <p:cBhvr>
                                        <p:cTn id="45" dur="5000" fill="hold"/>
                                        <p:tgtEl>
                                          <p:spTgt spid="5"/>
                                        </p:tgtEl>
                                        <p:attrNameLst>
                                          <p:attrName>r</p:attrName>
                                        </p:attrNameLst>
                                      </p:cBhvr>
                                    </p:animRot>
                                  </p:childTnLst>
                                </p:cTn>
                              </p:par>
                              <p:par>
                                <p:cTn id="46" presetID="2" presetClass="exit" presetSubtype="12" fill="hold" grpId="3" nodeType="withEffect">
                                  <p:stCondLst>
                                    <p:cond delay="0"/>
                                  </p:stCondLst>
                                  <p:childTnLst>
                                    <p:anim calcmode="lin" valueType="num">
                                      <p:cBhvr additive="base">
                                        <p:cTn id="47" dur="5000"/>
                                        <p:tgtEl>
                                          <p:spTgt spid="5"/>
                                        </p:tgtEl>
                                        <p:attrNameLst>
                                          <p:attrName>ppt_x</p:attrName>
                                        </p:attrNameLst>
                                      </p:cBhvr>
                                      <p:tavLst>
                                        <p:tav tm="0">
                                          <p:val>
                                            <p:strVal val="ppt_x"/>
                                          </p:val>
                                        </p:tav>
                                        <p:tav tm="100000">
                                          <p:val>
                                            <p:strVal val="0-ppt_w/2"/>
                                          </p:val>
                                        </p:tav>
                                      </p:tavLst>
                                    </p:anim>
                                    <p:anim calcmode="lin" valueType="num">
                                      <p:cBhvr additive="base">
                                        <p:cTn id="48" dur="5000"/>
                                        <p:tgtEl>
                                          <p:spTgt spid="5"/>
                                        </p:tgtEl>
                                        <p:attrNameLst>
                                          <p:attrName>ppt_y</p:attrName>
                                        </p:attrNameLst>
                                      </p:cBhvr>
                                      <p:tavLst>
                                        <p:tav tm="0">
                                          <p:val>
                                            <p:strVal val="ppt_y"/>
                                          </p:val>
                                        </p:tav>
                                        <p:tav tm="100000">
                                          <p:val>
                                            <p:strVal val="1+ppt_h/2"/>
                                          </p:val>
                                        </p:tav>
                                      </p:tavLst>
                                    </p:anim>
                                    <p:set>
                                      <p:cBhvr>
                                        <p:cTn id="49" dur="1" fill="hold">
                                          <p:stCondLst>
                                            <p:cond delay="4999"/>
                                          </p:stCondLst>
                                        </p:cTn>
                                        <p:tgtEl>
                                          <p:spTgt spid="5"/>
                                        </p:tgtEl>
                                        <p:attrNameLst>
                                          <p:attrName>style.visibility</p:attrName>
                                        </p:attrNameLst>
                                      </p:cBhvr>
                                      <p:to>
                                        <p:strVal val="hidden"/>
                                      </p:to>
                                    </p:set>
                                  </p:childTnLst>
                                </p:cTn>
                              </p:par>
                              <p:par>
                                <p:cTn id="50" presetID="2" presetClass="entr" presetSubtype="9"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0" fill="hold"/>
                                        <p:tgtEl>
                                          <p:spTgt spid="9"/>
                                        </p:tgtEl>
                                        <p:attrNameLst>
                                          <p:attrName>ppt_x</p:attrName>
                                        </p:attrNameLst>
                                      </p:cBhvr>
                                      <p:tavLst>
                                        <p:tav tm="0">
                                          <p:val>
                                            <p:strVal val="0-#ppt_w/2"/>
                                          </p:val>
                                        </p:tav>
                                        <p:tav tm="100000">
                                          <p:val>
                                            <p:strVal val="#ppt_x"/>
                                          </p:val>
                                        </p:tav>
                                      </p:tavLst>
                                    </p:anim>
                                    <p:anim calcmode="lin" valueType="num">
                                      <p:cBhvr additive="base">
                                        <p:cTn id="53" dur="5000" fill="hold"/>
                                        <p:tgtEl>
                                          <p:spTgt spid="9"/>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0" fill="hold"/>
                                        <p:tgtEl>
                                          <p:spTgt spid="9"/>
                                        </p:tgtEl>
                                        <p:attrNameLst>
                                          <p:attrName>ppt_w</p:attrName>
                                        </p:attrNameLst>
                                      </p:cBhvr>
                                      <p:tavLst>
                                        <p:tav tm="0" fmla="#ppt_w*sin(2.5*pi*$)">
                                          <p:val>
                                            <p:fltVal val="0"/>
                                          </p:val>
                                        </p:tav>
                                        <p:tav tm="100000">
                                          <p:val>
                                            <p:fltVal val="1"/>
                                          </p:val>
                                        </p:tav>
                                      </p:tavLst>
                                    </p:anim>
                                    <p:anim calcmode="lin" valueType="num">
                                      <p:cBhvr>
                                        <p:cTn id="57" dur="5000" fill="hold"/>
                                        <p:tgtEl>
                                          <p:spTgt spid="9"/>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5000" fill="hold"/>
                                        <p:tgtEl>
                                          <p:spTgt spid="9"/>
                                        </p:tgtEl>
                                        <p:attrNameLst>
                                          <p:attrName>r</p:attrName>
                                        </p:attrNameLst>
                                      </p:cBhvr>
                                    </p:animRot>
                                  </p:childTnLst>
                                </p:cTn>
                              </p:par>
                              <p:par>
                                <p:cTn id="60" presetID="2" presetClass="exit" presetSubtype="9" fill="hold" grpId="3" nodeType="withEffect">
                                  <p:stCondLst>
                                    <p:cond delay="0"/>
                                  </p:stCondLst>
                                  <p:childTnLst>
                                    <p:anim calcmode="lin" valueType="num">
                                      <p:cBhvr additive="base">
                                        <p:cTn id="61" dur="5000"/>
                                        <p:tgtEl>
                                          <p:spTgt spid="9"/>
                                        </p:tgtEl>
                                        <p:attrNameLst>
                                          <p:attrName>ppt_x</p:attrName>
                                        </p:attrNameLst>
                                      </p:cBhvr>
                                      <p:tavLst>
                                        <p:tav tm="0">
                                          <p:val>
                                            <p:strVal val="ppt_x"/>
                                          </p:val>
                                        </p:tav>
                                        <p:tav tm="100000">
                                          <p:val>
                                            <p:strVal val="0-ppt_w/2"/>
                                          </p:val>
                                        </p:tav>
                                      </p:tavLst>
                                    </p:anim>
                                    <p:anim calcmode="lin" valueType="num">
                                      <p:cBhvr additive="base">
                                        <p:cTn id="62" dur="5000"/>
                                        <p:tgtEl>
                                          <p:spTgt spid="9"/>
                                        </p:tgtEl>
                                        <p:attrNameLst>
                                          <p:attrName>ppt_y</p:attrName>
                                        </p:attrNameLst>
                                      </p:cBhvr>
                                      <p:tavLst>
                                        <p:tav tm="0">
                                          <p:val>
                                            <p:strVal val="ppt_y"/>
                                          </p:val>
                                        </p:tav>
                                        <p:tav tm="100000">
                                          <p:val>
                                            <p:strVal val="0-ppt_h/2"/>
                                          </p:val>
                                        </p:tav>
                                      </p:tavLst>
                                    </p:anim>
                                    <p:set>
                                      <p:cBhvr>
                                        <p:cTn id="63" dur="1" fill="hold">
                                          <p:stCondLst>
                                            <p:cond delay="4999"/>
                                          </p:stCondLst>
                                        </p:cTn>
                                        <p:tgtEl>
                                          <p:spTgt spid="9"/>
                                        </p:tgtEl>
                                        <p:attrNameLst>
                                          <p:attrName>style.visibility</p:attrName>
                                        </p:attrNameLst>
                                      </p:cBhvr>
                                      <p:to>
                                        <p:strVal val="hidden"/>
                                      </p:to>
                                    </p:set>
                                  </p:childTnLst>
                                </p:cTn>
                              </p:par>
                              <p:par>
                                <p:cTn id="64" presetID="2" presetClass="entr" presetSubtype="6" fill="hold" grpId="0"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6000" fill="hold"/>
                                        <p:tgtEl>
                                          <p:spTgt spid="10"/>
                                        </p:tgtEl>
                                        <p:attrNameLst>
                                          <p:attrName>ppt_x</p:attrName>
                                        </p:attrNameLst>
                                      </p:cBhvr>
                                      <p:tavLst>
                                        <p:tav tm="0">
                                          <p:val>
                                            <p:strVal val="1+#ppt_w/2"/>
                                          </p:val>
                                        </p:tav>
                                        <p:tav tm="100000">
                                          <p:val>
                                            <p:strVal val="#ppt_x"/>
                                          </p:val>
                                        </p:tav>
                                      </p:tavLst>
                                    </p:anim>
                                    <p:anim calcmode="lin" valueType="num">
                                      <p:cBhvr additive="base">
                                        <p:cTn id="67" dur="6000" fill="hold"/>
                                        <p:tgtEl>
                                          <p:spTgt spid="10"/>
                                        </p:tgtEl>
                                        <p:attrNameLst>
                                          <p:attrName>ppt_y</p:attrName>
                                        </p:attrNameLst>
                                      </p:cBhvr>
                                      <p:tavLst>
                                        <p:tav tm="0">
                                          <p:val>
                                            <p:strVal val="1+#ppt_h/2"/>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6000" fill="hold"/>
                                        <p:tgtEl>
                                          <p:spTgt spid="10"/>
                                        </p:tgtEl>
                                        <p:attrNameLst>
                                          <p:attrName>ppt_w</p:attrName>
                                        </p:attrNameLst>
                                      </p:cBhvr>
                                      <p:tavLst>
                                        <p:tav tm="0" fmla="#ppt_w*sin(2.5*pi*$)">
                                          <p:val>
                                            <p:fltVal val="0"/>
                                          </p:val>
                                        </p:tav>
                                        <p:tav tm="100000">
                                          <p:val>
                                            <p:fltVal val="1"/>
                                          </p:val>
                                        </p:tav>
                                      </p:tavLst>
                                    </p:anim>
                                    <p:anim calcmode="lin" valueType="num">
                                      <p:cBhvr>
                                        <p:cTn id="71" dur="6000" fill="hold"/>
                                        <p:tgtEl>
                                          <p:spTgt spid="10"/>
                                        </p:tgtEl>
                                        <p:attrNameLst>
                                          <p:attrName>ppt_h</p:attrName>
                                        </p:attrNameLst>
                                      </p:cBhvr>
                                      <p:tavLst>
                                        <p:tav tm="0">
                                          <p:val>
                                            <p:strVal val="#ppt_h"/>
                                          </p:val>
                                        </p:tav>
                                        <p:tav tm="100000">
                                          <p:val>
                                            <p:strVal val="#ppt_h"/>
                                          </p:val>
                                        </p:tav>
                                      </p:tavLst>
                                    </p:anim>
                                  </p:childTnLst>
                                </p:cTn>
                              </p:par>
                              <p:par>
                                <p:cTn id="72" presetID="8" presetClass="emph" presetSubtype="0" repeatCount="indefinite" fill="hold" grpId="2" nodeType="withEffect">
                                  <p:stCondLst>
                                    <p:cond delay="0"/>
                                  </p:stCondLst>
                                  <p:childTnLst>
                                    <p:animRot by="21600000">
                                      <p:cBhvr>
                                        <p:cTn id="73" dur="6000" fill="hold"/>
                                        <p:tgtEl>
                                          <p:spTgt spid="10"/>
                                        </p:tgtEl>
                                        <p:attrNameLst>
                                          <p:attrName>r</p:attrName>
                                        </p:attrNameLst>
                                      </p:cBhvr>
                                    </p:animRot>
                                  </p:childTnLst>
                                </p:cTn>
                              </p:par>
                              <p:par>
                                <p:cTn id="74" presetID="2" presetClass="exit" presetSubtype="6" fill="hold" grpId="3" nodeType="withEffect">
                                  <p:stCondLst>
                                    <p:cond delay="0"/>
                                  </p:stCondLst>
                                  <p:childTnLst>
                                    <p:anim calcmode="lin" valueType="num">
                                      <p:cBhvr additive="base">
                                        <p:cTn id="75" dur="6000"/>
                                        <p:tgtEl>
                                          <p:spTgt spid="10"/>
                                        </p:tgtEl>
                                        <p:attrNameLst>
                                          <p:attrName>ppt_x</p:attrName>
                                        </p:attrNameLst>
                                      </p:cBhvr>
                                      <p:tavLst>
                                        <p:tav tm="0">
                                          <p:val>
                                            <p:strVal val="ppt_x"/>
                                          </p:val>
                                        </p:tav>
                                        <p:tav tm="100000">
                                          <p:val>
                                            <p:strVal val="1+ppt_w/2"/>
                                          </p:val>
                                        </p:tav>
                                      </p:tavLst>
                                    </p:anim>
                                    <p:anim calcmode="lin" valueType="num">
                                      <p:cBhvr additive="base">
                                        <p:cTn id="76" dur="6000"/>
                                        <p:tgtEl>
                                          <p:spTgt spid="10"/>
                                        </p:tgtEl>
                                        <p:attrNameLst>
                                          <p:attrName>ppt_y</p:attrName>
                                        </p:attrNameLst>
                                      </p:cBhvr>
                                      <p:tavLst>
                                        <p:tav tm="0">
                                          <p:val>
                                            <p:strVal val="ppt_y"/>
                                          </p:val>
                                        </p:tav>
                                        <p:tav tm="100000">
                                          <p:val>
                                            <p:strVal val="1+ppt_h/2"/>
                                          </p:val>
                                        </p:tav>
                                      </p:tavLst>
                                    </p:anim>
                                    <p:set>
                                      <p:cBhvr>
                                        <p:cTn id="77" dur="1" fill="hold">
                                          <p:stCondLst>
                                            <p:cond delay="5999"/>
                                          </p:stCondLst>
                                        </p:cTn>
                                        <p:tgtEl>
                                          <p:spTgt spid="10"/>
                                        </p:tgtEl>
                                        <p:attrNameLst>
                                          <p:attrName>style.visibility</p:attrName>
                                        </p:attrNameLst>
                                      </p:cBhvr>
                                      <p:to>
                                        <p:strVal val="hidden"/>
                                      </p:to>
                                    </p:set>
                                  </p:childTnLst>
                                </p:cTn>
                              </p:par>
                              <p:par>
                                <p:cTn id="78" presetID="2" presetClass="entr" presetSubtype="6" fill="hold" grpId="0" nodeType="withEffect">
                                  <p:stCondLst>
                                    <p:cond delay="0"/>
                                  </p:stCondLst>
                                  <p:childTnLst>
                                    <p:set>
                                      <p:cBhvr>
                                        <p:cTn id="79" dur="1" fill="hold">
                                          <p:stCondLst>
                                            <p:cond delay="0"/>
                                          </p:stCondLst>
                                        </p:cTn>
                                        <p:tgtEl>
                                          <p:spTgt spid="11"/>
                                        </p:tgtEl>
                                        <p:attrNameLst>
                                          <p:attrName>style.visibility</p:attrName>
                                        </p:attrNameLst>
                                      </p:cBhvr>
                                      <p:to>
                                        <p:strVal val="visible"/>
                                      </p:to>
                                    </p:set>
                                    <p:anim calcmode="lin" valueType="num">
                                      <p:cBhvr additive="base">
                                        <p:cTn id="80" dur="7000" fill="hold"/>
                                        <p:tgtEl>
                                          <p:spTgt spid="11"/>
                                        </p:tgtEl>
                                        <p:attrNameLst>
                                          <p:attrName>ppt_x</p:attrName>
                                        </p:attrNameLst>
                                      </p:cBhvr>
                                      <p:tavLst>
                                        <p:tav tm="0">
                                          <p:val>
                                            <p:strVal val="1+#ppt_w/2"/>
                                          </p:val>
                                        </p:tav>
                                        <p:tav tm="100000">
                                          <p:val>
                                            <p:strVal val="#ppt_x"/>
                                          </p:val>
                                        </p:tav>
                                      </p:tavLst>
                                    </p:anim>
                                    <p:anim calcmode="lin" valueType="num">
                                      <p:cBhvr additive="base">
                                        <p:cTn id="81" dur="7000" fill="hold"/>
                                        <p:tgtEl>
                                          <p:spTgt spid="11"/>
                                        </p:tgtEl>
                                        <p:attrNameLst>
                                          <p:attrName>ppt_y</p:attrName>
                                        </p:attrNameLst>
                                      </p:cBhvr>
                                      <p:tavLst>
                                        <p:tav tm="0">
                                          <p:val>
                                            <p:strVal val="1+#ppt_h/2"/>
                                          </p:val>
                                        </p:tav>
                                        <p:tav tm="100000">
                                          <p:val>
                                            <p:strVal val="#ppt_y"/>
                                          </p:val>
                                        </p:tav>
                                      </p:tavLst>
                                    </p:anim>
                                  </p:childTnLst>
                                </p:cTn>
                              </p:par>
                              <p:par>
                                <p:cTn id="82" presetID="19" presetClass="entr" presetSubtype="10"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p:cTn id="84" dur="7000" fill="hold"/>
                                        <p:tgtEl>
                                          <p:spTgt spid="11"/>
                                        </p:tgtEl>
                                        <p:attrNameLst>
                                          <p:attrName>ppt_w</p:attrName>
                                        </p:attrNameLst>
                                      </p:cBhvr>
                                      <p:tavLst>
                                        <p:tav tm="0" fmla="#ppt_w*sin(2.5*pi*$)">
                                          <p:val>
                                            <p:fltVal val="0"/>
                                          </p:val>
                                        </p:tav>
                                        <p:tav tm="100000">
                                          <p:val>
                                            <p:fltVal val="1"/>
                                          </p:val>
                                        </p:tav>
                                      </p:tavLst>
                                    </p:anim>
                                    <p:anim calcmode="lin" valueType="num">
                                      <p:cBhvr>
                                        <p:cTn id="85" dur="7000" fill="hold"/>
                                        <p:tgtEl>
                                          <p:spTgt spid="11"/>
                                        </p:tgtEl>
                                        <p:attrNameLst>
                                          <p:attrName>ppt_h</p:attrName>
                                        </p:attrNameLst>
                                      </p:cBhvr>
                                      <p:tavLst>
                                        <p:tav tm="0">
                                          <p:val>
                                            <p:strVal val="#ppt_h"/>
                                          </p:val>
                                        </p:tav>
                                        <p:tav tm="100000">
                                          <p:val>
                                            <p:strVal val="#ppt_h"/>
                                          </p:val>
                                        </p:tav>
                                      </p:tavLst>
                                    </p:anim>
                                  </p:childTnLst>
                                </p:cTn>
                              </p:par>
                              <p:par>
                                <p:cTn id="86" presetID="8" presetClass="emph" presetSubtype="0" repeatCount="indefinite" fill="hold" grpId="2" nodeType="withEffect">
                                  <p:stCondLst>
                                    <p:cond delay="0"/>
                                  </p:stCondLst>
                                  <p:childTnLst>
                                    <p:animRot by="21600000">
                                      <p:cBhvr>
                                        <p:cTn id="87" dur="7000" fill="hold"/>
                                        <p:tgtEl>
                                          <p:spTgt spid="11"/>
                                        </p:tgtEl>
                                        <p:attrNameLst>
                                          <p:attrName>r</p:attrName>
                                        </p:attrNameLst>
                                      </p:cBhvr>
                                    </p:animRot>
                                  </p:childTnLst>
                                </p:cTn>
                              </p:par>
                              <p:par>
                                <p:cTn id="88" presetID="2" presetClass="exit" presetSubtype="6" fill="hold" grpId="3" nodeType="withEffect">
                                  <p:stCondLst>
                                    <p:cond delay="0"/>
                                  </p:stCondLst>
                                  <p:childTnLst>
                                    <p:anim calcmode="lin" valueType="num">
                                      <p:cBhvr additive="base">
                                        <p:cTn id="89" dur="7000"/>
                                        <p:tgtEl>
                                          <p:spTgt spid="11"/>
                                        </p:tgtEl>
                                        <p:attrNameLst>
                                          <p:attrName>ppt_x</p:attrName>
                                        </p:attrNameLst>
                                      </p:cBhvr>
                                      <p:tavLst>
                                        <p:tav tm="0">
                                          <p:val>
                                            <p:strVal val="ppt_x"/>
                                          </p:val>
                                        </p:tav>
                                        <p:tav tm="100000">
                                          <p:val>
                                            <p:strVal val="1+ppt_w/2"/>
                                          </p:val>
                                        </p:tav>
                                      </p:tavLst>
                                    </p:anim>
                                    <p:anim calcmode="lin" valueType="num">
                                      <p:cBhvr additive="base">
                                        <p:cTn id="90" dur="7000"/>
                                        <p:tgtEl>
                                          <p:spTgt spid="11"/>
                                        </p:tgtEl>
                                        <p:attrNameLst>
                                          <p:attrName>ppt_y</p:attrName>
                                        </p:attrNameLst>
                                      </p:cBhvr>
                                      <p:tavLst>
                                        <p:tav tm="0">
                                          <p:val>
                                            <p:strVal val="ppt_y"/>
                                          </p:val>
                                        </p:tav>
                                        <p:tav tm="100000">
                                          <p:val>
                                            <p:strVal val="1+ppt_h/2"/>
                                          </p:val>
                                        </p:tav>
                                      </p:tavLst>
                                    </p:anim>
                                    <p:set>
                                      <p:cBhvr>
                                        <p:cTn id="91" dur="1" fill="hold">
                                          <p:stCondLst>
                                            <p:cond delay="6999"/>
                                          </p:stCondLst>
                                        </p:cTn>
                                        <p:tgtEl>
                                          <p:spTgt spid="11"/>
                                        </p:tgtEl>
                                        <p:attrNameLst>
                                          <p:attrName>style.visibility</p:attrName>
                                        </p:attrNameLst>
                                      </p:cBhvr>
                                      <p:to>
                                        <p:strVal val="hidden"/>
                                      </p:to>
                                    </p:set>
                                  </p:childTnLst>
                                </p:cTn>
                              </p:par>
                              <p:par>
                                <p:cTn id="92" presetID="2" presetClass="entr" presetSubtype="12" fill="hold" grpId="0"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additive="base">
                                        <p:cTn id="94" dur="6000" fill="hold"/>
                                        <p:tgtEl>
                                          <p:spTgt spid="12"/>
                                        </p:tgtEl>
                                        <p:attrNameLst>
                                          <p:attrName>ppt_x</p:attrName>
                                        </p:attrNameLst>
                                      </p:cBhvr>
                                      <p:tavLst>
                                        <p:tav tm="0">
                                          <p:val>
                                            <p:strVal val="0-#ppt_w/2"/>
                                          </p:val>
                                        </p:tav>
                                        <p:tav tm="100000">
                                          <p:val>
                                            <p:strVal val="#ppt_x"/>
                                          </p:val>
                                        </p:tav>
                                      </p:tavLst>
                                    </p:anim>
                                    <p:anim calcmode="lin" valueType="num">
                                      <p:cBhvr additive="base">
                                        <p:cTn id="95" dur="6000" fill="hold"/>
                                        <p:tgtEl>
                                          <p:spTgt spid="12"/>
                                        </p:tgtEl>
                                        <p:attrNameLst>
                                          <p:attrName>ppt_y</p:attrName>
                                        </p:attrNameLst>
                                      </p:cBhvr>
                                      <p:tavLst>
                                        <p:tav tm="0">
                                          <p:val>
                                            <p:strVal val="1+#ppt_h/2"/>
                                          </p:val>
                                        </p:tav>
                                        <p:tav tm="100000">
                                          <p:val>
                                            <p:strVal val="#ppt_y"/>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p:cTn id="98" dur="6000" fill="hold"/>
                                        <p:tgtEl>
                                          <p:spTgt spid="12"/>
                                        </p:tgtEl>
                                        <p:attrNameLst>
                                          <p:attrName>ppt_w</p:attrName>
                                        </p:attrNameLst>
                                      </p:cBhvr>
                                      <p:tavLst>
                                        <p:tav tm="0" fmla="#ppt_w*sin(2.5*pi*$)">
                                          <p:val>
                                            <p:fltVal val="0"/>
                                          </p:val>
                                        </p:tav>
                                        <p:tav tm="100000">
                                          <p:val>
                                            <p:fltVal val="1"/>
                                          </p:val>
                                        </p:tav>
                                      </p:tavLst>
                                    </p:anim>
                                    <p:anim calcmode="lin" valueType="num">
                                      <p:cBhvr>
                                        <p:cTn id="99" dur="6000" fill="hold"/>
                                        <p:tgtEl>
                                          <p:spTgt spid="12"/>
                                        </p:tgtEl>
                                        <p:attrNameLst>
                                          <p:attrName>ppt_h</p:attrName>
                                        </p:attrNameLst>
                                      </p:cBhvr>
                                      <p:tavLst>
                                        <p:tav tm="0">
                                          <p:val>
                                            <p:strVal val="#ppt_h"/>
                                          </p:val>
                                        </p:tav>
                                        <p:tav tm="100000">
                                          <p:val>
                                            <p:strVal val="#ppt_h"/>
                                          </p:val>
                                        </p:tav>
                                      </p:tavLst>
                                    </p:anim>
                                  </p:childTnLst>
                                </p:cTn>
                              </p:par>
                              <p:par>
                                <p:cTn id="100" presetID="8" presetClass="emph" presetSubtype="0" fill="hold" grpId="2" nodeType="withEffect">
                                  <p:stCondLst>
                                    <p:cond delay="0"/>
                                  </p:stCondLst>
                                  <p:childTnLst>
                                    <p:animRot by="-21600000">
                                      <p:cBhvr>
                                        <p:cTn id="101" dur="6000" fill="hold"/>
                                        <p:tgtEl>
                                          <p:spTgt spid="12"/>
                                        </p:tgtEl>
                                        <p:attrNameLst>
                                          <p:attrName>r</p:attrName>
                                        </p:attrNameLst>
                                      </p:cBhvr>
                                    </p:animRot>
                                  </p:childTnLst>
                                </p:cTn>
                              </p:par>
                              <p:par>
                                <p:cTn id="102" presetID="2" presetClass="exit" presetSubtype="12" fill="hold" grpId="3" nodeType="withEffect">
                                  <p:stCondLst>
                                    <p:cond delay="0"/>
                                  </p:stCondLst>
                                  <p:childTnLst>
                                    <p:anim calcmode="lin" valueType="num">
                                      <p:cBhvr additive="base">
                                        <p:cTn id="103" dur="6000"/>
                                        <p:tgtEl>
                                          <p:spTgt spid="12"/>
                                        </p:tgtEl>
                                        <p:attrNameLst>
                                          <p:attrName>ppt_x</p:attrName>
                                        </p:attrNameLst>
                                      </p:cBhvr>
                                      <p:tavLst>
                                        <p:tav tm="0">
                                          <p:val>
                                            <p:strVal val="ppt_x"/>
                                          </p:val>
                                        </p:tav>
                                        <p:tav tm="100000">
                                          <p:val>
                                            <p:strVal val="0-ppt_w/2"/>
                                          </p:val>
                                        </p:tav>
                                      </p:tavLst>
                                    </p:anim>
                                    <p:anim calcmode="lin" valueType="num">
                                      <p:cBhvr additive="base">
                                        <p:cTn id="104" dur="6000"/>
                                        <p:tgtEl>
                                          <p:spTgt spid="12"/>
                                        </p:tgtEl>
                                        <p:attrNameLst>
                                          <p:attrName>ppt_y</p:attrName>
                                        </p:attrNameLst>
                                      </p:cBhvr>
                                      <p:tavLst>
                                        <p:tav tm="0">
                                          <p:val>
                                            <p:strVal val="ppt_y"/>
                                          </p:val>
                                        </p:tav>
                                        <p:tav tm="100000">
                                          <p:val>
                                            <p:strVal val="1+ppt_h/2"/>
                                          </p:val>
                                        </p:tav>
                                      </p:tavLst>
                                    </p:anim>
                                    <p:set>
                                      <p:cBhvr>
                                        <p:cTn id="105" dur="1" fill="hold">
                                          <p:stCondLst>
                                            <p:cond delay="5999"/>
                                          </p:stCondLst>
                                        </p:cTn>
                                        <p:tgtEl>
                                          <p:spTgt spid="12"/>
                                        </p:tgtEl>
                                        <p:attrNameLst>
                                          <p:attrName>style.visibility</p:attrName>
                                        </p:attrNameLst>
                                      </p:cBhvr>
                                      <p:to>
                                        <p:strVal val="hidden"/>
                                      </p:to>
                                    </p:set>
                                  </p:childTnLst>
                                </p:cTn>
                              </p:par>
                              <p:par>
                                <p:cTn id="106" presetID="2" presetClass="entr" presetSubtype="12" fill="hold" grpId="0" nodeType="withEffect">
                                  <p:stCondLst>
                                    <p:cond delay="0"/>
                                  </p:stCondLst>
                                  <p:childTnLst>
                                    <p:set>
                                      <p:cBhvr>
                                        <p:cTn id="107" dur="1" fill="hold">
                                          <p:stCondLst>
                                            <p:cond delay="0"/>
                                          </p:stCondLst>
                                        </p:cTn>
                                        <p:tgtEl>
                                          <p:spTgt spid="13"/>
                                        </p:tgtEl>
                                        <p:attrNameLst>
                                          <p:attrName>style.visibility</p:attrName>
                                        </p:attrNameLst>
                                      </p:cBhvr>
                                      <p:to>
                                        <p:strVal val="visible"/>
                                      </p:to>
                                    </p:set>
                                    <p:anim calcmode="lin" valueType="num">
                                      <p:cBhvr additive="base">
                                        <p:cTn id="108" dur="7000" fill="hold"/>
                                        <p:tgtEl>
                                          <p:spTgt spid="13"/>
                                        </p:tgtEl>
                                        <p:attrNameLst>
                                          <p:attrName>ppt_x</p:attrName>
                                        </p:attrNameLst>
                                      </p:cBhvr>
                                      <p:tavLst>
                                        <p:tav tm="0">
                                          <p:val>
                                            <p:strVal val="0-#ppt_w/2"/>
                                          </p:val>
                                        </p:tav>
                                        <p:tav tm="100000">
                                          <p:val>
                                            <p:strVal val="#ppt_x"/>
                                          </p:val>
                                        </p:tav>
                                      </p:tavLst>
                                    </p:anim>
                                    <p:anim calcmode="lin" valueType="num">
                                      <p:cBhvr additive="base">
                                        <p:cTn id="109" dur="7000" fill="hold"/>
                                        <p:tgtEl>
                                          <p:spTgt spid="13"/>
                                        </p:tgtEl>
                                        <p:attrNameLst>
                                          <p:attrName>ppt_y</p:attrName>
                                        </p:attrNameLst>
                                      </p:cBhvr>
                                      <p:tavLst>
                                        <p:tav tm="0">
                                          <p:val>
                                            <p:strVal val="1+#ppt_h/2"/>
                                          </p:val>
                                        </p:tav>
                                        <p:tav tm="100000">
                                          <p:val>
                                            <p:strVal val="#ppt_y"/>
                                          </p:val>
                                        </p:tav>
                                      </p:tavLst>
                                    </p:anim>
                                  </p:childTnLst>
                                </p:cTn>
                              </p:par>
                              <p:par>
                                <p:cTn id="110" presetID="19" presetClass="entr" presetSubtype="10"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p:cTn id="112" dur="7000" fill="hold"/>
                                        <p:tgtEl>
                                          <p:spTgt spid="13"/>
                                        </p:tgtEl>
                                        <p:attrNameLst>
                                          <p:attrName>ppt_w</p:attrName>
                                        </p:attrNameLst>
                                      </p:cBhvr>
                                      <p:tavLst>
                                        <p:tav tm="0" fmla="#ppt_w*sin(2.5*pi*$)">
                                          <p:val>
                                            <p:fltVal val="0"/>
                                          </p:val>
                                        </p:tav>
                                        <p:tav tm="100000">
                                          <p:val>
                                            <p:fltVal val="1"/>
                                          </p:val>
                                        </p:tav>
                                      </p:tavLst>
                                    </p:anim>
                                    <p:anim calcmode="lin" valueType="num">
                                      <p:cBhvr>
                                        <p:cTn id="113" dur="7000" fill="hold"/>
                                        <p:tgtEl>
                                          <p:spTgt spid="13"/>
                                        </p:tgtEl>
                                        <p:attrNameLst>
                                          <p:attrName>ppt_h</p:attrName>
                                        </p:attrNameLst>
                                      </p:cBhvr>
                                      <p:tavLst>
                                        <p:tav tm="0">
                                          <p:val>
                                            <p:strVal val="#ppt_h"/>
                                          </p:val>
                                        </p:tav>
                                        <p:tav tm="100000">
                                          <p:val>
                                            <p:strVal val="#ppt_h"/>
                                          </p:val>
                                        </p:tav>
                                      </p:tavLst>
                                    </p:anim>
                                  </p:childTnLst>
                                </p:cTn>
                              </p:par>
                              <p:par>
                                <p:cTn id="114" presetID="8" presetClass="emph" presetSubtype="0" fill="hold" grpId="2" nodeType="withEffect">
                                  <p:stCondLst>
                                    <p:cond delay="0"/>
                                  </p:stCondLst>
                                  <p:childTnLst>
                                    <p:animRot by="-21600000">
                                      <p:cBhvr>
                                        <p:cTn id="115" dur="7000" fill="hold"/>
                                        <p:tgtEl>
                                          <p:spTgt spid="13"/>
                                        </p:tgtEl>
                                        <p:attrNameLst>
                                          <p:attrName>r</p:attrName>
                                        </p:attrNameLst>
                                      </p:cBhvr>
                                    </p:animRot>
                                  </p:childTnLst>
                                </p:cTn>
                              </p:par>
                              <p:par>
                                <p:cTn id="116" presetID="2" presetClass="exit" presetSubtype="12" fill="hold" grpId="3" nodeType="withEffect">
                                  <p:stCondLst>
                                    <p:cond delay="0"/>
                                  </p:stCondLst>
                                  <p:childTnLst>
                                    <p:anim calcmode="lin" valueType="num">
                                      <p:cBhvr additive="base">
                                        <p:cTn id="117" dur="7000"/>
                                        <p:tgtEl>
                                          <p:spTgt spid="13"/>
                                        </p:tgtEl>
                                        <p:attrNameLst>
                                          <p:attrName>ppt_x</p:attrName>
                                        </p:attrNameLst>
                                      </p:cBhvr>
                                      <p:tavLst>
                                        <p:tav tm="0">
                                          <p:val>
                                            <p:strVal val="ppt_x"/>
                                          </p:val>
                                        </p:tav>
                                        <p:tav tm="100000">
                                          <p:val>
                                            <p:strVal val="0-ppt_w/2"/>
                                          </p:val>
                                        </p:tav>
                                      </p:tavLst>
                                    </p:anim>
                                    <p:anim calcmode="lin" valueType="num">
                                      <p:cBhvr additive="base">
                                        <p:cTn id="118" dur="7000"/>
                                        <p:tgtEl>
                                          <p:spTgt spid="13"/>
                                        </p:tgtEl>
                                        <p:attrNameLst>
                                          <p:attrName>ppt_y</p:attrName>
                                        </p:attrNameLst>
                                      </p:cBhvr>
                                      <p:tavLst>
                                        <p:tav tm="0">
                                          <p:val>
                                            <p:strVal val="ppt_y"/>
                                          </p:val>
                                        </p:tav>
                                        <p:tav tm="100000">
                                          <p:val>
                                            <p:strVal val="1+ppt_h/2"/>
                                          </p:val>
                                        </p:tav>
                                      </p:tavLst>
                                    </p:anim>
                                    <p:set>
                                      <p:cBhvr>
                                        <p:cTn id="119" dur="1" fill="hold">
                                          <p:stCondLst>
                                            <p:cond delay="6999"/>
                                          </p:stCondLst>
                                        </p:cTn>
                                        <p:tgtEl>
                                          <p:spTgt spid="13"/>
                                        </p:tgtEl>
                                        <p:attrNameLst>
                                          <p:attrName>style.visibility</p:attrName>
                                        </p:attrNameLst>
                                      </p:cBhvr>
                                      <p:to>
                                        <p:strVal val="hidden"/>
                                      </p:to>
                                    </p:set>
                                  </p:childTnLst>
                                </p:cTn>
                              </p:par>
                              <p:par>
                                <p:cTn id="120" presetID="2" presetClass="entr" presetSubtype="9" fill="hold" grpId="0"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additive="base">
                                        <p:cTn id="122" dur="6000" fill="hold"/>
                                        <p:tgtEl>
                                          <p:spTgt spid="14"/>
                                        </p:tgtEl>
                                        <p:attrNameLst>
                                          <p:attrName>ppt_x</p:attrName>
                                        </p:attrNameLst>
                                      </p:cBhvr>
                                      <p:tavLst>
                                        <p:tav tm="0">
                                          <p:val>
                                            <p:strVal val="0-#ppt_w/2"/>
                                          </p:val>
                                        </p:tav>
                                        <p:tav tm="100000">
                                          <p:val>
                                            <p:strVal val="#ppt_x"/>
                                          </p:val>
                                        </p:tav>
                                      </p:tavLst>
                                    </p:anim>
                                    <p:anim calcmode="lin" valueType="num">
                                      <p:cBhvr additive="base">
                                        <p:cTn id="123" dur="6000" fill="hold"/>
                                        <p:tgtEl>
                                          <p:spTgt spid="14"/>
                                        </p:tgtEl>
                                        <p:attrNameLst>
                                          <p:attrName>ppt_y</p:attrName>
                                        </p:attrNameLst>
                                      </p:cBhvr>
                                      <p:tavLst>
                                        <p:tav tm="0">
                                          <p:val>
                                            <p:strVal val="0-#ppt_h/2"/>
                                          </p:val>
                                        </p:tav>
                                        <p:tav tm="100000">
                                          <p:val>
                                            <p:strVal val="#ppt_y"/>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4"/>
                                        </p:tgtEl>
                                        <p:attrNameLst>
                                          <p:attrName>style.visibility</p:attrName>
                                        </p:attrNameLst>
                                      </p:cBhvr>
                                      <p:to>
                                        <p:strVal val="visible"/>
                                      </p:to>
                                    </p:set>
                                    <p:anim calcmode="lin" valueType="num">
                                      <p:cBhvr>
                                        <p:cTn id="126" dur="6000" fill="hold"/>
                                        <p:tgtEl>
                                          <p:spTgt spid="14"/>
                                        </p:tgtEl>
                                        <p:attrNameLst>
                                          <p:attrName>ppt_w</p:attrName>
                                        </p:attrNameLst>
                                      </p:cBhvr>
                                      <p:tavLst>
                                        <p:tav tm="0" fmla="#ppt_w*sin(2.5*pi*$)">
                                          <p:val>
                                            <p:fltVal val="0"/>
                                          </p:val>
                                        </p:tav>
                                        <p:tav tm="100000">
                                          <p:val>
                                            <p:fltVal val="1"/>
                                          </p:val>
                                        </p:tav>
                                      </p:tavLst>
                                    </p:anim>
                                    <p:anim calcmode="lin" valueType="num">
                                      <p:cBhvr>
                                        <p:cTn id="127" dur="6000" fill="hold"/>
                                        <p:tgtEl>
                                          <p:spTgt spid="14"/>
                                        </p:tgtEl>
                                        <p:attrNameLst>
                                          <p:attrName>ppt_h</p:attrName>
                                        </p:attrNameLst>
                                      </p:cBhvr>
                                      <p:tavLst>
                                        <p:tav tm="0">
                                          <p:val>
                                            <p:strVal val="#ppt_h"/>
                                          </p:val>
                                        </p:tav>
                                        <p:tav tm="100000">
                                          <p:val>
                                            <p:strVal val="#ppt_h"/>
                                          </p:val>
                                        </p:tav>
                                      </p:tavLst>
                                    </p:anim>
                                  </p:childTnLst>
                                </p:cTn>
                              </p:par>
                              <p:par>
                                <p:cTn id="128" presetID="8" presetClass="emph" presetSubtype="0" repeatCount="indefinite" fill="hold" grpId="2" nodeType="withEffect">
                                  <p:stCondLst>
                                    <p:cond delay="0"/>
                                  </p:stCondLst>
                                  <p:childTnLst>
                                    <p:animRot by="21600000">
                                      <p:cBhvr>
                                        <p:cTn id="129" dur="6000" fill="hold"/>
                                        <p:tgtEl>
                                          <p:spTgt spid="14"/>
                                        </p:tgtEl>
                                        <p:attrNameLst>
                                          <p:attrName>r</p:attrName>
                                        </p:attrNameLst>
                                      </p:cBhvr>
                                    </p:animRot>
                                  </p:childTnLst>
                                </p:cTn>
                              </p:par>
                              <p:par>
                                <p:cTn id="130" presetID="2" presetClass="exit" presetSubtype="9" fill="hold" grpId="3" nodeType="withEffect">
                                  <p:stCondLst>
                                    <p:cond delay="0"/>
                                  </p:stCondLst>
                                  <p:childTnLst>
                                    <p:anim calcmode="lin" valueType="num">
                                      <p:cBhvr additive="base">
                                        <p:cTn id="131" dur="6000"/>
                                        <p:tgtEl>
                                          <p:spTgt spid="14"/>
                                        </p:tgtEl>
                                        <p:attrNameLst>
                                          <p:attrName>ppt_x</p:attrName>
                                        </p:attrNameLst>
                                      </p:cBhvr>
                                      <p:tavLst>
                                        <p:tav tm="0">
                                          <p:val>
                                            <p:strVal val="ppt_x"/>
                                          </p:val>
                                        </p:tav>
                                        <p:tav tm="100000">
                                          <p:val>
                                            <p:strVal val="0-ppt_w/2"/>
                                          </p:val>
                                        </p:tav>
                                      </p:tavLst>
                                    </p:anim>
                                    <p:anim calcmode="lin" valueType="num">
                                      <p:cBhvr additive="base">
                                        <p:cTn id="132" dur="6000"/>
                                        <p:tgtEl>
                                          <p:spTgt spid="14"/>
                                        </p:tgtEl>
                                        <p:attrNameLst>
                                          <p:attrName>ppt_y</p:attrName>
                                        </p:attrNameLst>
                                      </p:cBhvr>
                                      <p:tavLst>
                                        <p:tav tm="0">
                                          <p:val>
                                            <p:strVal val="ppt_y"/>
                                          </p:val>
                                        </p:tav>
                                        <p:tav tm="100000">
                                          <p:val>
                                            <p:strVal val="0-ppt_h/2"/>
                                          </p:val>
                                        </p:tav>
                                      </p:tavLst>
                                    </p:anim>
                                    <p:set>
                                      <p:cBhvr>
                                        <p:cTn id="133" dur="1" fill="hold">
                                          <p:stCondLst>
                                            <p:cond delay="5999"/>
                                          </p:stCondLst>
                                        </p:cTn>
                                        <p:tgtEl>
                                          <p:spTgt spid="14"/>
                                        </p:tgtEl>
                                        <p:attrNameLst>
                                          <p:attrName>style.visibility</p:attrName>
                                        </p:attrNameLst>
                                      </p:cBhvr>
                                      <p:to>
                                        <p:strVal val="hidden"/>
                                      </p:to>
                                    </p:set>
                                  </p:childTnLst>
                                </p:cTn>
                              </p:par>
                              <p:par>
                                <p:cTn id="134" presetID="2" presetClass="entr" presetSubtype="9" fill="hold" grpId="0" nodeType="withEffect">
                                  <p:stCondLst>
                                    <p:cond delay="0"/>
                                  </p:stCondLst>
                                  <p:childTnLst>
                                    <p:set>
                                      <p:cBhvr>
                                        <p:cTn id="135" dur="1" fill="hold">
                                          <p:stCondLst>
                                            <p:cond delay="0"/>
                                          </p:stCondLst>
                                        </p:cTn>
                                        <p:tgtEl>
                                          <p:spTgt spid="15"/>
                                        </p:tgtEl>
                                        <p:attrNameLst>
                                          <p:attrName>style.visibility</p:attrName>
                                        </p:attrNameLst>
                                      </p:cBhvr>
                                      <p:to>
                                        <p:strVal val="visible"/>
                                      </p:to>
                                    </p:set>
                                    <p:anim calcmode="lin" valueType="num">
                                      <p:cBhvr additive="base">
                                        <p:cTn id="136" dur="7000" fill="hold"/>
                                        <p:tgtEl>
                                          <p:spTgt spid="15"/>
                                        </p:tgtEl>
                                        <p:attrNameLst>
                                          <p:attrName>ppt_x</p:attrName>
                                        </p:attrNameLst>
                                      </p:cBhvr>
                                      <p:tavLst>
                                        <p:tav tm="0">
                                          <p:val>
                                            <p:strVal val="0-#ppt_w/2"/>
                                          </p:val>
                                        </p:tav>
                                        <p:tav tm="100000">
                                          <p:val>
                                            <p:strVal val="#ppt_x"/>
                                          </p:val>
                                        </p:tav>
                                      </p:tavLst>
                                    </p:anim>
                                    <p:anim calcmode="lin" valueType="num">
                                      <p:cBhvr additive="base">
                                        <p:cTn id="137" dur="7000" fill="hold"/>
                                        <p:tgtEl>
                                          <p:spTgt spid="15"/>
                                        </p:tgtEl>
                                        <p:attrNameLst>
                                          <p:attrName>ppt_y</p:attrName>
                                        </p:attrNameLst>
                                      </p:cBhvr>
                                      <p:tavLst>
                                        <p:tav tm="0">
                                          <p:val>
                                            <p:strVal val="0-#ppt_h/2"/>
                                          </p:val>
                                        </p:tav>
                                        <p:tav tm="100000">
                                          <p:val>
                                            <p:strVal val="#ppt_y"/>
                                          </p:val>
                                        </p:tav>
                                      </p:tavLst>
                                    </p:anim>
                                  </p:childTnLst>
                                </p:cTn>
                              </p:par>
                              <p:par>
                                <p:cTn id="138" presetID="19" presetClass="entr" presetSubtype="10" fill="hold" grpId="1" nodeType="withEffect">
                                  <p:stCondLst>
                                    <p:cond delay="0"/>
                                  </p:stCondLst>
                                  <p:childTnLst>
                                    <p:set>
                                      <p:cBhvr>
                                        <p:cTn id="139" dur="1" fill="hold">
                                          <p:stCondLst>
                                            <p:cond delay="0"/>
                                          </p:stCondLst>
                                        </p:cTn>
                                        <p:tgtEl>
                                          <p:spTgt spid="15"/>
                                        </p:tgtEl>
                                        <p:attrNameLst>
                                          <p:attrName>style.visibility</p:attrName>
                                        </p:attrNameLst>
                                      </p:cBhvr>
                                      <p:to>
                                        <p:strVal val="visible"/>
                                      </p:to>
                                    </p:set>
                                    <p:anim calcmode="lin" valueType="num">
                                      <p:cBhvr>
                                        <p:cTn id="140" dur="7000" fill="hold"/>
                                        <p:tgtEl>
                                          <p:spTgt spid="15"/>
                                        </p:tgtEl>
                                        <p:attrNameLst>
                                          <p:attrName>ppt_w</p:attrName>
                                        </p:attrNameLst>
                                      </p:cBhvr>
                                      <p:tavLst>
                                        <p:tav tm="0" fmla="#ppt_w*sin(2.5*pi*$)">
                                          <p:val>
                                            <p:fltVal val="0"/>
                                          </p:val>
                                        </p:tav>
                                        <p:tav tm="100000">
                                          <p:val>
                                            <p:fltVal val="1"/>
                                          </p:val>
                                        </p:tav>
                                      </p:tavLst>
                                    </p:anim>
                                    <p:anim calcmode="lin" valueType="num">
                                      <p:cBhvr>
                                        <p:cTn id="141" dur="7000" fill="hold"/>
                                        <p:tgtEl>
                                          <p:spTgt spid="15"/>
                                        </p:tgtEl>
                                        <p:attrNameLst>
                                          <p:attrName>ppt_h</p:attrName>
                                        </p:attrNameLst>
                                      </p:cBhvr>
                                      <p:tavLst>
                                        <p:tav tm="0">
                                          <p:val>
                                            <p:strVal val="#ppt_h"/>
                                          </p:val>
                                        </p:tav>
                                        <p:tav tm="100000">
                                          <p:val>
                                            <p:strVal val="#ppt_h"/>
                                          </p:val>
                                        </p:tav>
                                      </p:tavLst>
                                    </p:anim>
                                  </p:childTnLst>
                                </p:cTn>
                              </p:par>
                              <p:par>
                                <p:cTn id="142" presetID="8" presetClass="emph" presetSubtype="0" repeatCount="indefinite" fill="hold" grpId="2" nodeType="withEffect">
                                  <p:stCondLst>
                                    <p:cond delay="0"/>
                                  </p:stCondLst>
                                  <p:childTnLst>
                                    <p:animRot by="21600000">
                                      <p:cBhvr>
                                        <p:cTn id="143" dur="7000" fill="hold"/>
                                        <p:tgtEl>
                                          <p:spTgt spid="15"/>
                                        </p:tgtEl>
                                        <p:attrNameLst>
                                          <p:attrName>r</p:attrName>
                                        </p:attrNameLst>
                                      </p:cBhvr>
                                    </p:animRot>
                                  </p:childTnLst>
                                </p:cTn>
                              </p:par>
                              <p:par>
                                <p:cTn id="144" presetID="2" presetClass="exit" presetSubtype="9" fill="hold" grpId="3" nodeType="withEffect">
                                  <p:stCondLst>
                                    <p:cond delay="0"/>
                                  </p:stCondLst>
                                  <p:childTnLst>
                                    <p:anim calcmode="lin" valueType="num">
                                      <p:cBhvr additive="base">
                                        <p:cTn id="145" dur="7000"/>
                                        <p:tgtEl>
                                          <p:spTgt spid="15"/>
                                        </p:tgtEl>
                                        <p:attrNameLst>
                                          <p:attrName>ppt_x</p:attrName>
                                        </p:attrNameLst>
                                      </p:cBhvr>
                                      <p:tavLst>
                                        <p:tav tm="0">
                                          <p:val>
                                            <p:strVal val="ppt_x"/>
                                          </p:val>
                                        </p:tav>
                                        <p:tav tm="100000">
                                          <p:val>
                                            <p:strVal val="0-ppt_w/2"/>
                                          </p:val>
                                        </p:tav>
                                      </p:tavLst>
                                    </p:anim>
                                    <p:anim calcmode="lin" valueType="num">
                                      <p:cBhvr additive="base">
                                        <p:cTn id="146" dur="7000"/>
                                        <p:tgtEl>
                                          <p:spTgt spid="15"/>
                                        </p:tgtEl>
                                        <p:attrNameLst>
                                          <p:attrName>ppt_y</p:attrName>
                                        </p:attrNameLst>
                                      </p:cBhvr>
                                      <p:tavLst>
                                        <p:tav tm="0">
                                          <p:val>
                                            <p:strVal val="ppt_y"/>
                                          </p:val>
                                        </p:tav>
                                        <p:tav tm="100000">
                                          <p:val>
                                            <p:strVal val="0-ppt_h/2"/>
                                          </p:val>
                                        </p:tav>
                                      </p:tavLst>
                                    </p:anim>
                                    <p:set>
                                      <p:cBhvr>
                                        <p:cTn id="147" dur="1" fill="hold">
                                          <p:stCondLst>
                                            <p:cond delay="6999"/>
                                          </p:stCondLst>
                                        </p:cTn>
                                        <p:tgtEl>
                                          <p:spTgt spid="15"/>
                                        </p:tgtEl>
                                        <p:attrNameLst>
                                          <p:attrName>style.visibility</p:attrName>
                                        </p:attrNameLst>
                                      </p:cBhvr>
                                      <p:to>
                                        <p:strVal val="hidden"/>
                                      </p:to>
                                    </p:set>
                                  </p:childTnLst>
                                </p:cTn>
                              </p:par>
                              <p:par>
                                <p:cTn id="148" presetID="2" presetClass="entr" presetSubtype="3" fill="hold" grpId="0"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6000" fill="hold"/>
                                        <p:tgtEl>
                                          <p:spTgt spid="16"/>
                                        </p:tgtEl>
                                        <p:attrNameLst>
                                          <p:attrName>ppt_x</p:attrName>
                                        </p:attrNameLst>
                                      </p:cBhvr>
                                      <p:tavLst>
                                        <p:tav tm="0">
                                          <p:val>
                                            <p:strVal val="1+#ppt_w/2"/>
                                          </p:val>
                                        </p:tav>
                                        <p:tav tm="100000">
                                          <p:val>
                                            <p:strVal val="#ppt_x"/>
                                          </p:val>
                                        </p:tav>
                                      </p:tavLst>
                                    </p:anim>
                                    <p:anim calcmode="lin" valueType="num">
                                      <p:cBhvr additive="base">
                                        <p:cTn id="151" dur="6000" fill="hold"/>
                                        <p:tgtEl>
                                          <p:spTgt spid="16"/>
                                        </p:tgtEl>
                                        <p:attrNameLst>
                                          <p:attrName>ppt_y</p:attrName>
                                        </p:attrNameLst>
                                      </p:cBhvr>
                                      <p:tavLst>
                                        <p:tav tm="0">
                                          <p:val>
                                            <p:strVal val="0-#ppt_h/2"/>
                                          </p:val>
                                        </p:tav>
                                        <p:tav tm="100000">
                                          <p:val>
                                            <p:strVal val="#ppt_y"/>
                                          </p:val>
                                        </p:tav>
                                      </p:tavLst>
                                    </p:anim>
                                  </p:childTnLst>
                                </p:cTn>
                              </p:par>
                              <p:par>
                                <p:cTn id="152" presetID="19" presetClass="entr" presetSubtype="10" fill="hold" grpId="1" nodeType="withEffect">
                                  <p:stCondLst>
                                    <p:cond delay="0"/>
                                  </p:stCondLst>
                                  <p:childTnLst>
                                    <p:set>
                                      <p:cBhvr>
                                        <p:cTn id="153" dur="1" fill="hold">
                                          <p:stCondLst>
                                            <p:cond delay="0"/>
                                          </p:stCondLst>
                                        </p:cTn>
                                        <p:tgtEl>
                                          <p:spTgt spid="16"/>
                                        </p:tgtEl>
                                        <p:attrNameLst>
                                          <p:attrName>style.visibility</p:attrName>
                                        </p:attrNameLst>
                                      </p:cBhvr>
                                      <p:to>
                                        <p:strVal val="visible"/>
                                      </p:to>
                                    </p:set>
                                    <p:anim calcmode="lin" valueType="num">
                                      <p:cBhvr>
                                        <p:cTn id="154" dur="6000" fill="hold"/>
                                        <p:tgtEl>
                                          <p:spTgt spid="16"/>
                                        </p:tgtEl>
                                        <p:attrNameLst>
                                          <p:attrName>ppt_w</p:attrName>
                                        </p:attrNameLst>
                                      </p:cBhvr>
                                      <p:tavLst>
                                        <p:tav tm="0" fmla="#ppt_w*sin(2.5*pi*$)">
                                          <p:val>
                                            <p:fltVal val="0"/>
                                          </p:val>
                                        </p:tav>
                                        <p:tav tm="100000">
                                          <p:val>
                                            <p:fltVal val="1"/>
                                          </p:val>
                                        </p:tav>
                                      </p:tavLst>
                                    </p:anim>
                                    <p:anim calcmode="lin" valueType="num">
                                      <p:cBhvr>
                                        <p:cTn id="155" dur="6000" fill="hold"/>
                                        <p:tgtEl>
                                          <p:spTgt spid="16"/>
                                        </p:tgtEl>
                                        <p:attrNameLst>
                                          <p:attrName>ppt_h</p:attrName>
                                        </p:attrNameLst>
                                      </p:cBhvr>
                                      <p:tavLst>
                                        <p:tav tm="0">
                                          <p:val>
                                            <p:strVal val="#ppt_h"/>
                                          </p:val>
                                        </p:tav>
                                        <p:tav tm="100000">
                                          <p:val>
                                            <p:strVal val="#ppt_h"/>
                                          </p:val>
                                        </p:tav>
                                      </p:tavLst>
                                    </p:anim>
                                  </p:childTnLst>
                                </p:cTn>
                              </p:par>
                              <p:par>
                                <p:cTn id="156" presetID="8" presetClass="emph" presetSubtype="0" fill="hold" grpId="2" nodeType="withEffect">
                                  <p:stCondLst>
                                    <p:cond delay="0"/>
                                  </p:stCondLst>
                                  <p:childTnLst>
                                    <p:animRot by="-21600000">
                                      <p:cBhvr>
                                        <p:cTn id="157" dur="6000" fill="hold"/>
                                        <p:tgtEl>
                                          <p:spTgt spid="16"/>
                                        </p:tgtEl>
                                        <p:attrNameLst>
                                          <p:attrName>r</p:attrName>
                                        </p:attrNameLst>
                                      </p:cBhvr>
                                    </p:animRot>
                                  </p:childTnLst>
                                </p:cTn>
                              </p:par>
                              <p:par>
                                <p:cTn id="158" presetID="2" presetClass="exit" presetSubtype="3" fill="hold" grpId="3" nodeType="withEffect">
                                  <p:stCondLst>
                                    <p:cond delay="0"/>
                                  </p:stCondLst>
                                  <p:childTnLst>
                                    <p:anim calcmode="lin" valueType="num">
                                      <p:cBhvr additive="base">
                                        <p:cTn id="159" dur="6000"/>
                                        <p:tgtEl>
                                          <p:spTgt spid="16"/>
                                        </p:tgtEl>
                                        <p:attrNameLst>
                                          <p:attrName>ppt_x</p:attrName>
                                        </p:attrNameLst>
                                      </p:cBhvr>
                                      <p:tavLst>
                                        <p:tav tm="0">
                                          <p:val>
                                            <p:strVal val="ppt_x"/>
                                          </p:val>
                                        </p:tav>
                                        <p:tav tm="100000">
                                          <p:val>
                                            <p:strVal val="1+ppt_w/2"/>
                                          </p:val>
                                        </p:tav>
                                      </p:tavLst>
                                    </p:anim>
                                    <p:anim calcmode="lin" valueType="num">
                                      <p:cBhvr additive="base">
                                        <p:cTn id="160" dur="6000"/>
                                        <p:tgtEl>
                                          <p:spTgt spid="16"/>
                                        </p:tgtEl>
                                        <p:attrNameLst>
                                          <p:attrName>ppt_y</p:attrName>
                                        </p:attrNameLst>
                                      </p:cBhvr>
                                      <p:tavLst>
                                        <p:tav tm="0">
                                          <p:val>
                                            <p:strVal val="ppt_y"/>
                                          </p:val>
                                        </p:tav>
                                        <p:tav tm="100000">
                                          <p:val>
                                            <p:strVal val="0-ppt_h/2"/>
                                          </p:val>
                                        </p:tav>
                                      </p:tavLst>
                                    </p:anim>
                                    <p:set>
                                      <p:cBhvr>
                                        <p:cTn id="161" dur="1" fill="hold">
                                          <p:stCondLst>
                                            <p:cond delay="5999"/>
                                          </p:stCondLst>
                                        </p:cTn>
                                        <p:tgtEl>
                                          <p:spTgt spid="16"/>
                                        </p:tgtEl>
                                        <p:attrNameLst>
                                          <p:attrName>style.visibility</p:attrName>
                                        </p:attrNameLst>
                                      </p:cBhvr>
                                      <p:to>
                                        <p:strVal val="hidden"/>
                                      </p:to>
                                    </p:set>
                                  </p:childTnLst>
                                </p:cTn>
                              </p:par>
                              <p:par>
                                <p:cTn id="162" presetID="2" presetClass="entr" presetSubtype="3" fill="hold" grpId="0" nodeType="withEffect">
                                  <p:stCondLst>
                                    <p:cond delay="0"/>
                                  </p:stCondLst>
                                  <p:childTnLst>
                                    <p:set>
                                      <p:cBhvr>
                                        <p:cTn id="163" dur="1" fill="hold">
                                          <p:stCondLst>
                                            <p:cond delay="0"/>
                                          </p:stCondLst>
                                        </p:cTn>
                                        <p:tgtEl>
                                          <p:spTgt spid="17"/>
                                        </p:tgtEl>
                                        <p:attrNameLst>
                                          <p:attrName>style.visibility</p:attrName>
                                        </p:attrNameLst>
                                      </p:cBhvr>
                                      <p:to>
                                        <p:strVal val="visible"/>
                                      </p:to>
                                    </p:set>
                                    <p:anim calcmode="lin" valueType="num">
                                      <p:cBhvr additive="base">
                                        <p:cTn id="164" dur="7000" fill="hold"/>
                                        <p:tgtEl>
                                          <p:spTgt spid="17"/>
                                        </p:tgtEl>
                                        <p:attrNameLst>
                                          <p:attrName>ppt_x</p:attrName>
                                        </p:attrNameLst>
                                      </p:cBhvr>
                                      <p:tavLst>
                                        <p:tav tm="0">
                                          <p:val>
                                            <p:strVal val="1+#ppt_w/2"/>
                                          </p:val>
                                        </p:tav>
                                        <p:tav tm="100000">
                                          <p:val>
                                            <p:strVal val="#ppt_x"/>
                                          </p:val>
                                        </p:tav>
                                      </p:tavLst>
                                    </p:anim>
                                    <p:anim calcmode="lin" valueType="num">
                                      <p:cBhvr additive="base">
                                        <p:cTn id="165" dur="7000" fill="hold"/>
                                        <p:tgtEl>
                                          <p:spTgt spid="17"/>
                                        </p:tgtEl>
                                        <p:attrNameLst>
                                          <p:attrName>ppt_y</p:attrName>
                                        </p:attrNameLst>
                                      </p:cBhvr>
                                      <p:tavLst>
                                        <p:tav tm="0">
                                          <p:val>
                                            <p:strVal val="0-#ppt_h/2"/>
                                          </p:val>
                                        </p:tav>
                                        <p:tav tm="100000">
                                          <p:val>
                                            <p:strVal val="#ppt_y"/>
                                          </p:val>
                                        </p:tav>
                                      </p:tavLst>
                                    </p:anim>
                                  </p:childTnLst>
                                </p:cTn>
                              </p:par>
                              <p:par>
                                <p:cTn id="166" presetID="19" presetClass="entr" presetSubtype="10" fill="hold" grpId="1" nodeType="withEffect">
                                  <p:stCondLst>
                                    <p:cond delay="0"/>
                                  </p:stCondLst>
                                  <p:childTnLst>
                                    <p:set>
                                      <p:cBhvr>
                                        <p:cTn id="167" dur="1" fill="hold">
                                          <p:stCondLst>
                                            <p:cond delay="0"/>
                                          </p:stCondLst>
                                        </p:cTn>
                                        <p:tgtEl>
                                          <p:spTgt spid="17"/>
                                        </p:tgtEl>
                                        <p:attrNameLst>
                                          <p:attrName>style.visibility</p:attrName>
                                        </p:attrNameLst>
                                      </p:cBhvr>
                                      <p:to>
                                        <p:strVal val="visible"/>
                                      </p:to>
                                    </p:set>
                                    <p:anim calcmode="lin" valueType="num">
                                      <p:cBhvr>
                                        <p:cTn id="168" dur="7000" fill="hold"/>
                                        <p:tgtEl>
                                          <p:spTgt spid="17"/>
                                        </p:tgtEl>
                                        <p:attrNameLst>
                                          <p:attrName>ppt_w</p:attrName>
                                        </p:attrNameLst>
                                      </p:cBhvr>
                                      <p:tavLst>
                                        <p:tav tm="0" fmla="#ppt_w*sin(2.5*pi*$)">
                                          <p:val>
                                            <p:fltVal val="0"/>
                                          </p:val>
                                        </p:tav>
                                        <p:tav tm="100000">
                                          <p:val>
                                            <p:fltVal val="1"/>
                                          </p:val>
                                        </p:tav>
                                      </p:tavLst>
                                    </p:anim>
                                    <p:anim calcmode="lin" valueType="num">
                                      <p:cBhvr>
                                        <p:cTn id="169" dur="7000" fill="hold"/>
                                        <p:tgtEl>
                                          <p:spTgt spid="17"/>
                                        </p:tgtEl>
                                        <p:attrNameLst>
                                          <p:attrName>ppt_h</p:attrName>
                                        </p:attrNameLst>
                                      </p:cBhvr>
                                      <p:tavLst>
                                        <p:tav tm="0">
                                          <p:val>
                                            <p:strVal val="#ppt_h"/>
                                          </p:val>
                                        </p:tav>
                                        <p:tav tm="100000">
                                          <p:val>
                                            <p:strVal val="#ppt_h"/>
                                          </p:val>
                                        </p:tav>
                                      </p:tavLst>
                                    </p:anim>
                                  </p:childTnLst>
                                </p:cTn>
                              </p:par>
                              <p:par>
                                <p:cTn id="170" presetID="8" presetClass="emph" presetSubtype="0" fill="hold" grpId="2" nodeType="withEffect">
                                  <p:stCondLst>
                                    <p:cond delay="0"/>
                                  </p:stCondLst>
                                  <p:childTnLst>
                                    <p:animRot by="-21600000">
                                      <p:cBhvr>
                                        <p:cTn id="171" dur="7000" fill="hold"/>
                                        <p:tgtEl>
                                          <p:spTgt spid="17"/>
                                        </p:tgtEl>
                                        <p:attrNameLst>
                                          <p:attrName>r</p:attrName>
                                        </p:attrNameLst>
                                      </p:cBhvr>
                                    </p:animRot>
                                  </p:childTnLst>
                                </p:cTn>
                              </p:par>
                              <p:par>
                                <p:cTn id="172" presetID="2" presetClass="exit" presetSubtype="3" fill="hold" grpId="3" nodeType="withEffect">
                                  <p:stCondLst>
                                    <p:cond delay="0"/>
                                  </p:stCondLst>
                                  <p:childTnLst>
                                    <p:anim calcmode="lin" valueType="num">
                                      <p:cBhvr additive="base">
                                        <p:cTn id="173" dur="7000"/>
                                        <p:tgtEl>
                                          <p:spTgt spid="17"/>
                                        </p:tgtEl>
                                        <p:attrNameLst>
                                          <p:attrName>ppt_x</p:attrName>
                                        </p:attrNameLst>
                                      </p:cBhvr>
                                      <p:tavLst>
                                        <p:tav tm="0">
                                          <p:val>
                                            <p:strVal val="ppt_x"/>
                                          </p:val>
                                        </p:tav>
                                        <p:tav tm="100000">
                                          <p:val>
                                            <p:strVal val="1+ppt_w/2"/>
                                          </p:val>
                                        </p:tav>
                                      </p:tavLst>
                                    </p:anim>
                                    <p:anim calcmode="lin" valueType="num">
                                      <p:cBhvr additive="base">
                                        <p:cTn id="174" dur="7000"/>
                                        <p:tgtEl>
                                          <p:spTgt spid="17"/>
                                        </p:tgtEl>
                                        <p:attrNameLst>
                                          <p:attrName>ppt_y</p:attrName>
                                        </p:attrNameLst>
                                      </p:cBhvr>
                                      <p:tavLst>
                                        <p:tav tm="0">
                                          <p:val>
                                            <p:strVal val="ppt_y"/>
                                          </p:val>
                                        </p:tav>
                                        <p:tav tm="100000">
                                          <p:val>
                                            <p:strVal val="0-ppt_h/2"/>
                                          </p:val>
                                        </p:tav>
                                      </p:tavLst>
                                    </p:anim>
                                    <p:set>
                                      <p:cBhvr>
                                        <p:cTn id="175" dur="1" fill="hold">
                                          <p:stCondLst>
                                            <p:cond delay="6999"/>
                                          </p:stCondLst>
                                        </p:cTn>
                                        <p:tgtEl>
                                          <p:spTgt spid="17"/>
                                        </p:tgtEl>
                                        <p:attrNameLst>
                                          <p:attrName>style.visibility</p:attrName>
                                        </p:attrNameLst>
                                      </p:cBhvr>
                                      <p:to>
                                        <p:strVal val="hidden"/>
                                      </p:to>
                                    </p:set>
                                  </p:childTnLst>
                                </p:cTn>
                              </p:par>
                              <p:par>
                                <p:cTn id="176" presetID="17" presetClass="entr" presetSubtype="10" fill="hold" nodeType="withEffect">
                                  <p:stCondLst>
                                    <p:cond delay="500"/>
                                  </p:stCondLst>
                                  <p:childTnLst>
                                    <p:set>
                                      <p:cBhvr>
                                        <p:cTn id="177" dur="1" fill="hold">
                                          <p:stCondLst>
                                            <p:cond delay="0"/>
                                          </p:stCondLst>
                                        </p:cTn>
                                        <p:tgtEl>
                                          <p:spTgt spid="21"/>
                                        </p:tgtEl>
                                        <p:attrNameLst>
                                          <p:attrName>style.visibility</p:attrName>
                                        </p:attrNameLst>
                                      </p:cBhvr>
                                      <p:to>
                                        <p:strVal val="visible"/>
                                      </p:to>
                                    </p:set>
                                    <p:anim calcmode="lin" valueType="num">
                                      <p:cBhvr>
                                        <p:cTn id="178" dur="4750" fill="hold"/>
                                        <p:tgtEl>
                                          <p:spTgt spid="21"/>
                                        </p:tgtEl>
                                        <p:attrNameLst>
                                          <p:attrName>ppt_w</p:attrName>
                                        </p:attrNameLst>
                                      </p:cBhvr>
                                      <p:tavLst>
                                        <p:tav tm="0">
                                          <p:val>
                                            <p:fltVal val="0"/>
                                          </p:val>
                                        </p:tav>
                                        <p:tav tm="100000">
                                          <p:val>
                                            <p:strVal val="#ppt_w"/>
                                          </p:val>
                                        </p:tav>
                                      </p:tavLst>
                                    </p:anim>
                                    <p:anim calcmode="lin" valueType="num">
                                      <p:cBhvr>
                                        <p:cTn id="179" dur="4750" fill="hold"/>
                                        <p:tgtEl>
                                          <p:spTgt spid="21"/>
                                        </p:tgtEl>
                                        <p:attrNameLst>
                                          <p:attrName>ppt_h</p:attrName>
                                        </p:attrNameLst>
                                      </p:cBhvr>
                                      <p:tavLst>
                                        <p:tav tm="0">
                                          <p:val>
                                            <p:strVal val="#ppt_h"/>
                                          </p:val>
                                        </p:tav>
                                        <p:tav tm="100000">
                                          <p:val>
                                            <p:strVal val="#ppt_h"/>
                                          </p:val>
                                        </p:tav>
                                      </p:tavLst>
                                    </p:anim>
                                  </p:childTnLst>
                                </p:cTn>
                              </p:par>
                              <p:par>
                                <p:cTn id="180" presetID="4" presetClass="entr" presetSubtype="32" fill="hold" nodeType="withEffect">
                                  <p:stCondLst>
                                    <p:cond delay="500"/>
                                  </p:stCondLst>
                                  <p:childTnLst>
                                    <p:set>
                                      <p:cBhvr>
                                        <p:cTn id="181" dur="1" fill="hold">
                                          <p:stCondLst>
                                            <p:cond delay="0"/>
                                          </p:stCondLst>
                                        </p:cTn>
                                        <p:tgtEl>
                                          <p:spTgt spid="21"/>
                                        </p:tgtEl>
                                        <p:attrNameLst>
                                          <p:attrName>style.visibility</p:attrName>
                                        </p:attrNameLst>
                                      </p:cBhvr>
                                      <p:to>
                                        <p:strVal val="visible"/>
                                      </p:to>
                                    </p:set>
                                    <p:animEffect transition="in" filter="box(out)">
                                      <p:cBhvr>
                                        <p:cTn id="182" dur="4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35.JPG"/>
          <p:cNvPicPr>
            <a:picLocks noGrp="1" noChangeAspect="1"/>
          </p:cNvPicPr>
          <p:nvPr isPhoto="1"/>
        </p:nvPicPr>
        <p:blipFill rotWithShape="1">
          <a:blip r:embed="rId2" cstate="email">
            <a:lum/>
          </a:blip>
          <a:srcRect t="3137" b="2809"/>
          <a:stretch/>
        </p:blipFill>
        <p:spPr>
          <a:xfrm>
            <a:off x="31500" y="0"/>
            <a:ext cx="9144000" cy="7023182"/>
          </a:xfrm>
          <a:prstGeom prst="rect">
            <a:avLst/>
          </a:prstGeom>
          <a:noFill/>
          <a:ln>
            <a:noFill/>
          </a:ln>
        </p:spPr>
      </p:pic>
      <p:sp>
        <p:nvSpPr>
          <p:cNvPr id="16" name="Forma libre 3"/>
          <p:cNvSpPr/>
          <p:nvPr/>
        </p:nvSpPr>
        <p:spPr>
          <a:xfrm rot="16200000" flipH="1">
            <a:off x="4149147" y="605217"/>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5000">
                <a:srgbClr val="1970B5"/>
              </a:gs>
              <a:gs pos="8000">
                <a:schemeClr val="tx1"/>
              </a:gs>
              <a:gs pos="24000">
                <a:srgbClr val="0A72BC">
                  <a:lumMod val="74000"/>
                  <a:lumOff val="26000"/>
                </a:srgbClr>
              </a:gs>
              <a:gs pos="16000">
                <a:srgbClr val="9FFFEF"/>
              </a:gs>
              <a:gs pos="98000">
                <a:srgbClr val="0C87DA"/>
              </a:gs>
              <a:gs pos="8000">
                <a:srgbClr val="00153F"/>
              </a:gs>
              <a:gs pos="63000">
                <a:srgbClr val="03305E"/>
              </a:gs>
              <a:gs pos="42000">
                <a:srgbClr val="002060">
                  <a:lumMod val="50000"/>
                </a:srgbClr>
              </a:gs>
            </a:gsLst>
            <a:path path="circle">
              <a:fillToRect l="50000" t="50000" r="50000" b="5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0" name="Forma libre 3"/>
          <p:cNvSpPr/>
          <p:nvPr/>
        </p:nvSpPr>
        <p:spPr>
          <a:xfrm rot="5400000">
            <a:off x="1330597" y="597189"/>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7000">
                <a:srgbClr val="1970B5"/>
              </a:gs>
              <a:gs pos="8000">
                <a:schemeClr val="tx1"/>
              </a:gs>
              <a:gs pos="24000">
                <a:srgbClr val="0A72BC">
                  <a:lumMod val="74000"/>
                  <a:lumOff val="26000"/>
                </a:srgbClr>
              </a:gs>
              <a:gs pos="16000">
                <a:srgbClr val="9FFFEF"/>
              </a:gs>
              <a:gs pos="8000">
                <a:srgbClr val="00153F"/>
              </a:gs>
              <a:gs pos="67000">
                <a:srgbClr val="002060">
                  <a:lumMod val="50000"/>
                </a:srgbClr>
              </a:gs>
              <a:gs pos="42000">
                <a:srgbClr val="002060">
                  <a:lumMod val="50000"/>
                </a:srgbClr>
              </a:gs>
            </a:gsLst>
            <a:path path="circle">
              <a:fillToRect l="50000" t="50000" r="50000" b="50000"/>
            </a:path>
          </a:gradFill>
          <a:ln>
            <a:noFill/>
          </a:ln>
          <a:scene3d>
            <a:camera prst="orthographicFront"/>
            <a:lightRig rig="flood" dir="t">
              <a:rot lat="0" lon="0" rev="30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1" name="Forma libre 3"/>
          <p:cNvSpPr/>
          <p:nvPr/>
        </p:nvSpPr>
        <p:spPr>
          <a:xfrm rot="5400000">
            <a:off x="4149147" y="2730151"/>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7000">
                <a:srgbClr val="1970B5">
                  <a:lumMod val="62000"/>
                </a:srgbClr>
              </a:gs>
              <a:gs pos="8000">
                <a:schemeClr val="tx1"/>
              </a:gs>
              <a:gs pos="22000">
                <a:srgbClr val="0A72BC">
                  <a:lumMod val="74000"/>
                  <a:lumOff val="26000"/>
                </a:srgbClr>
              </a:gs>
              <a:gs pos="16000">
                <a:srgbClr val="9FFFEF"/>
              </a:gs>
              <a:gs pos="8000">
                <a:srgbClr val="00153F"/>
              </a:gs>
              <a:gs pos="64000">
                <a:srgbClr val="002060">
                  <a:lumMod val="50000"/>
                </a:srgbClr>
              </a:gs>
              <a:gs pos="42000">
                <a:srgbClr val="002060">
                  <a:lumMod val="50000"/>
                </a:srgbClr>
              </a:gs>
            </a:gsLst>
            <a:path path="circle">
              <a:fillToRect l="50000" t="50000" r="50000" b="50000"/>
            </a:path>
          </a:gradFill>
          <a:ln>
            <a:noFill/>
          </a:ln>
          <a:scene3d>
            <a:camera prst="orthographicFront"/>
            <a:lightRig rig="flood"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22" name="Forma libre 3"/>
          <p:cNvSpPr/>
          <p:nvPr/>
        </p:nvSpPr>
        <p:spPr>
          <a:xfrm rot="16200000" flipH="1">
            <a:off x="1412550" y="2780789"/>
            <a:ext cx="3672408" cy="3528392"/>
          </a:xfrm>
          <a:custGeom>
            <a:avLst/>
            <a:gdLst>
              <a:gd name="connsiteX0" fmla="*/ 2247955 w 4120455"/>
              <a:gd name="connsiteY0" fmla="*/ 2207760 h 4079183"/>
              <a:gd name="connsiteX1" fmla="*/ 2291061 w 4120455"/>
              <a:gd name="connsiteY1" fmla="*/ 2209946 h 4079183"/>
              <a:gd name="connsiteX2" fmla="*/ 2294361 w 4120455"/>
              <a:gd name="connsiteY2" fmla="*/ 2209832 h 4079183"/>
              <a:gd name="connsiteX3" fmla="*/ 2288899 w 4120455"/>
              <a:gd name="connsiteY3" fmla="*/ 2196879 h 4079183"/>
              <a:gd name="connsiteX4" fmla="*/ 2278854 w 4120455"/>
              <a:gd name="connsiteY4" fmla="*/ 2165662 h 4079183"/>
              <a:gd name="connsiteX5" fmla="*/ 2270848 w 4120455"/>
              <a:gd name="connsiteY5" fmla="*/ 2180274 h 4079183"/>
              <a:gd name="connsiteX6" fmla="*/ 2182000 w 4120455"/>
              <a:gd name="connsiteY6" fmla="*/ 1820062 h 4079183"/>
              <a:gd name="connsiteX7" fmla="*/ 2202241 w 4120455"/>
              <a:gd name="connsiteY7" fmla="*/ 1830946 h 4079183"/>
              <a:gd name="connsiteX8" fmla="*/ 2230739 w 4120455"/>
              <a:gd name="connsiteY8" fmla="*/ 1854239 h 4079183"/>
              <a:gd name="connsiteX9" fmla="*/ 2233260 w 4120455"/>
              <a:gd name="connsiteY9" fmla="*/ 1809855 h 4079183"/>
              <a:gd name="connsiteX10" fmla="*/ 2232999 w 4120455"/>
              <a:gd name="connsiteY10" fmla="*/ 1801100 h 4079183"/>
              <a:gd name="connsiteX11" fmla="*/ 2199092 w 4120455"/>
              <a:gd name="connsiteY11" fmla="*/ 1814813 h 4079183"/>
              <a:gd name="connsiteX12" fmla="*/ 2119037 w 4120455"/>
              <a:gd name="connsiteY12" fmla="*/ 1795428 h 4079183"/>
              <a:gd name="connsiteX13" fmla="*/ 2143778 w 4120455"/>
              <a:gd name="connsiteY13" fmla="*/ 1803036 h 4079183"/>
              <a:gd name="connsiteX14" fmla="*/ 2134537 w 4120455"/>
              <a:gd name="connsiteY14" fmla="*/ 1785457 h 4079183"/>
              <a:gd name="connsiteX15" fmla="*/ 2133984 w 4120455"/>
              <a:gd name="connsiteY15" fmla="*/ 1785881 h 4079183"/>
              <a:gd name="connsiteX16" fmla="*/ 2021240 w 4120455"/>
              <a:gd name="connsiteY16" fmla="*/ 1791867 h 4079183"/>
              <a:gd name="connsiteX17" fmla="*/ 2060227 w 4120455"/>
              <a:gd name="connsiteY17" fmla="*/ 1787973 h 4079183"/>
              <a:gd name="connsiteX18" fmla="*/ 2077938 w 4120455"/>
              <a:gd name="connsiteY18" fmla="*/ 1789742 h 4079183"/>
              <a:gd name="connsiteX19" fmla="*/ 2042994 w 4120455"/>
              <a:gd name="connsiteY19" fmla="*/ 1752565 h 4079183"/>
              <a:gd name="connsiteX20" fmla="*/ 1889463 w 4120455"/>
              <a:gd name="connsiteY20" fmla="*/ 2229436 h 4079183"/>
              <a:gd name="connsiteX21" fmla="*/ 1894050 w 4120455"/>
              <a:gd name="connsiteY21" fmla="*/ 2228488 h 4079183"/>
              <a:gd name="connsiteX22" fmla="*/ 1889718 w 4120455"/>
              <a:gd name="connsiteY22" fmla="*/ 2224948 h 4079183"/>
              <a:gd name="connsiteX23" fmla="*/ 1861734 w 4120455"/>
              <a:gd name="connsiteY23" fmla="*/ 1870873 h 4079183"/>
              <a:gd name="connsiteX24" fmla="*/ 1864862 w 4120455"/>
              <a:gd name="connsiteY24" fmla="*/ 1880593 h 4079183"/>
              <a:gd name="connsiteX25" fmla="*/ 1872503 w 4120455"/>
              <a:gd name="connsiteY25" fmla="*/ 1871419 h 4079183"/>
              <a:gd name="connsiteX26" fmla="*/ 1761162 w 4120455"/>
              <a:gd name="connsiteY26" fmla="*/ 2051696 h 4079183"/>
              <a:gd name="connsiteX27" fmla="*/ 1810164 w 4120455"/>
              <a:gd name="connsiteY27" fmla="*/ 2078280 h 4079183"/>
              <a:gd name="connsiteX28" fmla="*/ 1806227 w 4120455"/>
              <a:gd name="connsiteY28" fmla="*/ 2039592 h 4079183"/>
              <a:gd name="connsiteX29" fmla="*/ 1809472 w 4120455"/>
              <a:gd name="connsiteY29" fmla="*/ 2007704 h 4079183"/>
              <a:gd name="connsiteX30" fmla="*/ 0 w 4120455"/>
              <a:gd name="connsiteY30" fmla="*/ 2234465 h 4079183"/>
              <a:gd name="connsiteX31" fmla="*/ 37062 w 4120455"/>
              <a:gd name="connsiteY31" fmla="*/ 2180985 h 4079183"/>
              <a:gd name="connsiteX32" fmla="*/ 1281303 w 4120455"/>
              <a:gd name="connsiteY32" fmla="*/ 1734502 h 4079183"/>
              <a:gd name="connsiteX33" fmla="*/ 1518546 w 4120455"/>
              <a:gd name="connsiteY33" fmla="*/ 1746185 h 4079183"/>
              <a:gd name="connsiteX34" fmla="*/ 1709604 w 4120455"/>
              <a:gd name="connsiteY34" fmla="*/ 1774952 h 4079183"/>
              <a:gd name="connsiteX35" fmla="*/ 1659361 w 4120455"/>
              <a:gd name="connsiteY35" fmla="*/ 1714138 h 4079183"/>
              <a:gd name="connsiteX36" fmla="*/ 1197672 w 4120455"/>
              <a:gd name="connsiteY36" fmla="*/ 1364395 h 4079183"/>
              <a:gd name="connsiteX37" fmla="*/ 194493 w 4120455"/>
              <a:gd name="connsiteY37" fmla="*/ 1177646 h 4079183"/>
              <a:gd name="connsiteX38" fmla="*/ 144232 w 4120455"/>
              <a:gd name="connsiteY38" fmla="*/ 1193369 h 4079183"/>
              <a:gd name="connsiteX39" fmla="*/ 202582 w 4120455"/>
              <a:gd name="connsiteY39" fmla="*/ 1163641 h 4079183"/>
              <a:gd name="connsiteX40" fmla="*/ 1510018 w 4120455"/>
              <a:gd name="connsiteY40" fmla="*/ 1354348 h 4079183"/>
              <a:gd name="connsiteX41" fmla="*/ 1647466 w 4120455"/>
              <a:gd name="connsiteY41" fmla="*/ 1435898 h 4079183"/>
              <a:gd name="connsiteX42" fmla="*/ 1548994 w 4120455"/>
              <a:gd name="connsiteY42" fmla="*/ 1306303 h 4079183"/>
              <a:gd name="connsiteX43" fmla="*/ 1409441 w 4120455"/>
              <a:gd name="connsiteY43" fmla="*/ 1158474 h 4079183"/>
              <a:gd name="connsiteX44" fmla="*/ 492635 w 4120455"/>
              <a:gd name="connsiteY44" fmla="*/ 710469 h 4079183"/>
              <a:gd name="connsiteX45" fmla="*/ 440000 w 4120455"/>
              <a:gd name="connsiteY45" fmla="*/ 712190 h 4079183"/>
              <a:gd name="connsiteX46" fmla="*/ 504171 w 4120455"/>
              <a:gd name="connsiteY46" fmla="*/ 699134 h 4079183"/>
              <a:gd name="connsiteX47" fmla="*/ 1713116 w 4120455"/>
              <a:gd name="connsiteY47" fmla="*/ 1232249 h 4079183"/>
              <a:gd name="connsiteX48" fmla="*/ 1985152 w 4120455"/>
              <a:gd name="connsiteY48" fmla="*/ 1541893 h 4079183"/>
              <a:gd name="connsiteX49" fmla="*/ 1992171 w 4120455"/>
              <a:gd name="connsiteY49" fmla="*/ 1552555 h 4079183"/>
              <a:gd name="connsiteX50" fmla="*/ 1995450 w 4120455"/>
              <a:gd name="connsiteY50" fmla="*/ 1504061 h 4079183"/>
              <a:gd name="connsiteX51" fmla="*/ 1928312 w 4120455"/>
              <a:gd name="connsiteY51" fmla="*/ 998167 h 4079183"/>
              <a:gd name="connsiteX52" fmla="*/ 1371674 w 4120455"/>
              <a:gd name="connsiteY52" fmla="*/ 151667 h 4079183"/>
              <a:gd name="connsiteX53" fmla="*/ 1325569 w 4120455"/>
              <a:gd name="connsiteY53" fmla="*/ 126750 h 4079183"/>
              <a:gd name="connsiteX54" fmla="*/ 1387429 w 4120455"/>
              <a:gd name="connsiteY54" fmla="*/ 147672 h 4079183"/>
              <a:gd name="connsiteX55" fmla="*/ 2151159 w 4120455"/>
              <a:gd name="connsiteY55" fmla="*/ 1214161 h 4079183"/>
              <a:gd name="connsiteX56" fmla="*/ 2179914 w 4120455"/>
              <a:gd name="connsiteY56" fmla="*/ 1342584 h 4079183"/>
              <a:gd name="connsiteX57" fmla="*/ 2203144 w 4120455"/>
              <a:gd name="connsiteY57" fmla="*/ 1178135 h 4079183"/>
              <a:gd name="connsiteX58" fmla="*/ 2211372 w 4120455"/>
              <a:gd name="connsiteY58" fmla="*/ 1000784 h 4079183"/>
              <a:gd name="connsiteX59" fmla="*/ 1901153 w 4120455"/>
              <a:gd name="connsiteY59" fmla="*/ 36330 h 4079183"/>
              <a:gd name="connsiteX60" fmla="*/ 1863382 w 4120455"/>
              <a:gd name="connsiteY60" fmla="*/ 0 h 4079183"/>
              <a:gd name="connsiteX61" fmla="*/ 1917403 w 4120455"/>
              <a:gd name="connsiteY61" fmla="*/ 36690 h 4079183"/>
              <a:gd name="connsiteX62" fmla="*/ 2368404 w 4120455"/>
              <a:gd name="connsiteY62" fmla="*/ 1268469 h 4079183"/>
              <a:gd name="connsiteX63" fmla="*/ 2356602 w 4120455"/>
              <a:gd name="connsiteY63" fmla="*/ 1503336 h 4079183"/>
              <a:gd name="connsiteX64" fmla="*/ 2340591 w 4120455"/>
              <a:gd name="connsiteY64" fmla="*/ 1607554 h 4079183"/>
              <a:gd name="connsiteX65" fmla="*/ 2399971 w 4120455"/>
              <a:gd name="connsiteY65" fmla="*/ 1544983 h 4079183"/>
              <a:gd name="connsiteX66" fmla="*/ 2628814 w 4120455"/>
              <a:gd name="connsiteY66" fmla="*/ 1219913 h 4079183"/>
              <a:gd name="connsiteX67" fmla="*/ 2830004 w 4120455"/>
              <a:gd name="connsiteY67" fmla="*/ 225822 h 4079183"/>
              <a:gd name="connsiteX68" fmla="*/ 2814788 w 4120455"/>
              <a:gd name="connsiteY68" fmla="*/ 175955 h 4079183"/>
              <a:gd name="connsiteX69" fmla="*/ 2844027 w 4120455"/>
              <a:gd name="connsiteY69" fmla="*/ 233873 h 4079183"/>
              <a:gd name="connsiteX70" fmla="*/ 2634955 w 4120455"/>
              <a:gd name="connsiteY70" fmla="*/ 1529595 h 4079183"/>
              <a:gd name="connsiteX71" fmla="*/ 2588031 w 4120455"/>
              <a:gd name="connsiteY71" fmla="*/ 1605594 h 4079183"/>
              <a:gd name="connsiteX72" fmla="*/ 2625013 w 4120455"/>
              <a:gd name="connsiteY72" fmla="*/ 1579505 h 4079183"/>
              <a:gd name="connsiteX73" fmla="*/ 2827155 w 4120455"/>
              <a:gd name="connsiteY73" fmla="*/ 1401640 h 4079183"/>
              <a:gd name="connsiteX74" fmla="*/ 3286648 w 4120455"/>
              <a:gd name="connsiteY74" fmla="*/ 497448 h 4079183"/>
              <a:gd name="connsiteX75" fmla="*/ 3285309 w 4120455"/>
              <a:gd name="connsiteY75" fmla="*/ 445330 h 4079183"/>
              <a:gd name="connsiteX76" fmla="*/ 3298009 w 4120455"/>
              <a:gd name="connsiteY76" fmla="*/ 508954 h 4079183"/>
              <a:gd name="connsiteX77" fmla="*/ 2750327 w 4120455"/>
              <a:gd name="connsiteY77" fmla="*/ 1701703 h 4079183"/>
              <a:gd name="connsiteX78" fmla="*/ 2595767 w 4120455"/>
              <a:gd name="connsiteY78" fmla="*/ 1844879 h 4079183"/>
              <a:gd name="connsiteX79" fmla="*/ 2446090 w 4120455"/>
              <a:gd name="connsiteY79" fmla="*/ 1960469 h 4079183"/>
              <a:gd name="connsiteX80" fmla="*/ 2521247 w 4120455"/>
              <a:gd name="connsiteY80" fmla="*/ 1969738 h 4079183"/>
              <a:gd name="connsiteX81" fmla="*/ 3111376 w 4120455"/>
              <a:gd name="connsiteY81" fmla="*/ 1903405 h 4079183"/>
              <a:gd name="connsiteX82" fmla="*/ 3968108 w 4120455"/>
              <a:gd name="connsiteY82" fmla="*/ 1347155 h 4079183"/>
              <a:gd name="connsiteX83" fmla="*/ 3993481 w 4120455"/>
              <a:gd name="connsiteY83" fmla="*/ 1301316 h 4079183"/>
              <a:gd name="connsiteX84" fmla="*/ 3972057 w 4120455"/>
              <a:gd name="connsiteY84" fmla="*/ 1362755 h 4079183"/>
              <a:gd name="connsiteX85" fmla="*/ 2892351 w 4120455"/>
              <a:gd name="connsiteY85" fmla="*/ 2125461 h 4079183"/>
              <a:gd name="connsiteX86" fmla="*/ 2759949 w 4120455"/>
              <a:gd name="connsiteY86" fmla="*/ 2155246 h 4079183"/>
              <a:gd name="connsiteX87" fmla="*/ 2901299 w 4120455"/>
              <a:gd name="connsiteY87" fmla="*/ 2178178 h 4079183"/>
              <a:gd name="connsiteX88" fmla="*/ 3109546 w 4120455"/>
              <a:gd name="connsiteY88" fmla="*/ 2189221 h 4079183"/>
              <a:gd name="connsiteX89" fmla="*/ 4083757 w 4120455"/>
              <a:gd name="connsiteY89" fmla="*/ 1882110 h 4079183"/>
              <a:gd name="connsiteX90" fmla="*/ 4120455 w 4120455"/>
              <a:gd name="connsiteY90" fmla="*/ 1844717 h 4079183"/>
              <a:gd name="connsiteX91" fmla="*/ 4083394 w 4120455"/>
              <a:gd name="connsiteY91" fmla="*/ 1898197 h 4079183"/>
              <a:gd name="connsiteX92" fmla="*/ 2839152 w 4120455"/>
              <a:gd name="connsiteY92" fmla="*/ 2344680 h 4079183"/>
              <a:gd name="connsiteX93" fmla="*/ 2601909 w 4120455"/>
              <a:gd name="connsiteY93" fmla="*/ 2332997 h 4079183"/>
              <a:gd name="connsiteX94" fmla="*/ 2484638 w 4120455"/>
              <a:gd name="connsiteY94" fmla="*/ 2315339 h 4079183"/>
              <a:gd name="connsiteX95" fmla="*/ 2496854 w 4120455"/>
              <a:gd name="connsiteY95" fmla="*/ 2328167 h 4079183"/>
              <a:gd name="connsiteX96" fmla="*/ 2894671 w 4120455"/>
              <a:gd name="connsiteY96" fmla="*/ 2613394 h 4079183"/>
              <a:gd name="connsiteX97" fmla="*/ 3897851 w 4120455"/>
              <a:gd name="connsiteY97" fmla="*/ 2800144 h 4079183"/>
              <a:gd name="connsiteX98" fmla="*/ 3948111 w 4120455"/>
              <a:gd name="connsiteY98" fmla="*/ 2784421 h 4079183"/>
              <a:gd name="connsiteX99" fmla="*/ 3889763 w 4120455"/>
              <a:gd name="connsiteY99" fmla="*/ 2814149 h 4079183"/>
              <a:gd name="connsiteX100" fmla="*/ 2582326 w 4120455"/>
              <a:gd name="connsiteY100" fmla="*/ 2623442 h 4079183"/>
              <a:gd name="connsiteX101" fmla="*/ 2496617 w 4120455"/>
              <a:gd name="connsiteY101" fmla="*/ 2572590 h 4079183"/>
              <a:gd name="connsiteX102" fmla="*/ 2593207 w 4120455"/>
              <a:gd name="connsiteY102" fmla="*/ 2692855 h 4079183"/>
              <a:gd name="connsiteX103" fmla="*/ 2711014 w 4120455"/>
              <a:gd name="connsiteY103" fmla="*/ 2815493 h 4079183"/>
              <a:gd name="connsiteX104" fmla="*/ 3627821 w 4120455"/>
              <a:gd name="connsiteY104" fmla="*/ 3263498 h 4079183"/>
              <a:gd name="connsiteX105" fmla="*/ 3680455 w 4120455"/>
              <a:gd name="connsiteY105" fmla="*/ 3261777 h 4079183"/>
              <a:gd name="connsiteX106" fmla="*/ 3616285 w 4120455"/>
              <a:gd name="connsiteY106" fmla="*/ 3274833 h 4079183"/>
              <a:gd name="connsiteX107" fmla="*/ 2407339 w 4120455"/>
              <a:gd name="connsiteY107" fmla="*/ 2741718 h 4079183"/>
              <a:gd name="connsiteX108" fmla="*/ 2135304 w 4120455"/>
              <a:gd name="connsiteY108" fmla="*/ 2432074 h 4079183"/>
              <a:gd name="connsiteX109" fmla="*/ 2134736 w 4120455"/>
              <a:gd name="connsiteY109" fmla="*/ 2431212 h 4079183"/>
              <a:gd name="connsiteX110" fmla="*/ 2125007 w 4120455"/>
              <a:gd name="connsiteY110" fmla="*/ 2575119 h 4079183"/>
              <a:gd name="connsiteX111" fmla="*/ 2192146 w 4120455"/>
              <a:gd name="connsiteY111" fmla="*/ 3081014 h 4079183"/>
              <a:gd name="connsiteX112" fmla="*/ 2748783 w 4120455"/>
              <a:gd name="connsiteY112" fmla="*/ 3927513 h 4079183"/>
              <a:gd name="connsiteX113" fmla="*/ 2794888 w 4120455"/>
              <a:gd name="connsiteY113" fmla="*/ 3952430 h 4079183"/>
              <a:gd name="connsiteX114" fmla="*/ 2733027 w 4120455"/>
              <a:gd name="connsiteY114" fmla="*/ 3931508 h 4079183"/>
              <a:gd name="connsiteX115" fmla="*/ 1969298 w 4120455"/>
              <a:gd name="connsiteY115" fmla="*/ 2865020 h 4079183"/>
              <a:gd name="connsiteX116" fmla="*/ 1940542 w 4120455"/>
              <a:gd name="connsiteY116" fmla="*/ 2736593 h 4079183"/>
              <a:gd name="connsiteX117" fmla="*/ 1917312 w 4120455"/>
              <a:gd name="connsiteY117" fmla="*/ 2901048 h 4079183"/>
              <a:gd name="connsiteX118" fmla="*/ 1909084 w 4120455"/>
              <a:gd name="connsiteY118" fmla="*/ 3078399 h 4079183"/>
              <a:gd name="connsiteX119" fmla="*/ 2219302 w 4120455"/>
              <a:gd name="connsiteY119" fmla="*/ 4042853 h 4079183"/>
              <a:gd name="connsiteX120" fmla="*/ 2257073 w 4120455"/>
              <a:gd name="connsiteY120" fmla="*/ 4079183 h 4079183"/>
              <a:gd name="connsiteX121" fmla="*/ 2203052 w 4120455"/>
              <a:gd name="connsiteY121" fmla="*/ 4042493 h 4079183"/>
              <a:gd name="connsiteX122" fmla="*/ 1752052 w 4120455"/>
              <a:gd name="connsiteY122" fmla="*/ 2810714 h 4079183"/>
              <a:gd name="connsiteX123" fmla="*/ 1763854 w 4120455"/>
              <a:gd name="connsiteY123" fmla="*/ 2575848 h 4079183"/>
              <a:gd name="connsiteX124" fmla="*/ 1795353 w 4120455"/>
              <a:gd name="connsiteY124" fmla="*/ 2370813 h 4079183"/>
              <a:gd name="connsiteX125" fmla="*/ 1705985 w 4120455"/>
              <a:gd name="connsiteY125" fmla="*/ 2442418 h 4079183"/>
              <a:gd name="connsiteX126" fmla="*/ 1347314 w 4120455"/>
              <a:gd name="connsiteY126" fmla="*/ 2899288 h 4079183"/>
              <a:gd name="connsiteX127" fmla="*/ 1146125 w 4120455"/>
              <a:gd name="connsiteY127" fmla="*/ 3893380 h 4079183"/>
              <a:gd name="connsiteX128" fmla="*/ 1161340 w 4120455"/>
              <a:gd name="connsiteY128" fmla="*/ 3943246 h 4079183"/>
              <a:gd name="connsiteX129" fmla="*/ 1132101 w 4120455"/>
              <a:gd name="connsiteY129" fmla="*/ 3885327 h 4079183"/>
              <a:gd name="connsiteX130" fmla="*/ 1094807 w 4120455"/>
              <a:gd name="connsiteY130" fmla="*/ 3755865 h 4079183"/>
              <a:gd name="connsiteX131" fmla="*/ 1341173 w 4120455"/>
              <a:gd name="connsiteY131" fmla="*/ 2589606 h 4079183"/>
              <a:gd name="connsiteX132" fmla="*/ 1435614 w 4120455"/>
              <a:gd name="connsiteY132" fmla="*/ 2436648 h 4079183"/>
              <a:gd name="connsiteX133" fmla="*/ 1293908 w 4120455"/>
              <a:gd name="connsiteY133" fmla="*/ 2540517 h 4079183"/>
              <a:gd name="connsiteX134" fmla="*/ 1143526 w 4120455"/>
              <a:gd name="connsiteY134" fmla="*/ 2677545 h 4079183"/>
              <a:gd name="connsiteX135" fmla="*/ 684034 w 4120455"/>
              <a:gd name="connsiteY135" fmla="*/ 3581736 h 4079183"/>
              <a:gd name="connsiteX136" fmla="*/ 685371 w 4120455"/>
              <a:gd name="connsiteY136" fmla="*/ 3633855 h 4079183"/>
              <a:gd name="connsiteX137" fmla="*/ 672671 w 4120455"/>
              <a:gd name="connsiteY137" fmla="*/ 3570230 h 4079183"/>
              <a:gd name="connsiteX138" fmla="*/ 671325 w 4120455"/>
              <a:gd name="connsiteY138" fmla="*/ 3435509 h 4079183"/>
              <a:gd name="connsiteX139" fmla="*/ 1220354 w 4120455"/>
              <a:gd name="connsiteY139" fmla="*/ 2377482 h 4079183"/>
              <a:gd name="connsiteX140" fmla="*/ 1535190 w 4120455"/>
              <a:gd name="connsiteY140" fmla="*/ 2110531 h 4079183"/>
              <a:gd name="connsiteX141" fmla="*/ 1539492 w 4120455"/>
              <a:gd name="connsiteY141" fmla="*/ 2107802 h 4079183"/>
              <a:gd name="connsiteX142" fmla="*/ 1519715 w 4120455"/>
              <a:gd name="connsiteY142" fmla="*/ 2106588 h 4079183"/>
              <a:gd name="connsiteX143" fmla="*/ 1009081 w 4120455"/>
              <a:gd name="connsiteY143" fmla="*/ 2175774 h 4079183"/>
              <a:gd name="connsiteX144" fmla="*/ 152348 w 4120455"/>
              <a:gd name="connsiteY144" fmla="*/ 2732024 h 4079183"/>
              <a:gd name="connsiteX145" fmla="*/ 126976 w 4120455"/>
              <a:gd name="connsiteY145" fmla="*/ 2777863 h 4079183"/>
              <a:gd name="connsiteX146" fmla="*/ 148400 w 4120455"/>
              <a:gd name="connsiteY146" fmla="*/ 2716425 h 4079183"/>
              <a:gd name="connsiteX147" fmla="*/ 1228105 w 4120455"/>
              <a:gd name="connsiteY147" fmla="*/ 1953718 h 4079183"/>
              <a:gd name="connsiteX148" fmla="*/ 1365418 w 4120455"/>
              <a:gd name="connsiteY148" fmla="*/ 1922829 h 4079183"/>
              <a:gd name="connsiteX149" fmla="*/ 1360885 w 4120455"/>
              <a:gd name="connsiteY149" fmla="*/ 1921756 h 4079183"/>
              <a:gd name="connsiteX150" fmla="*/ 1010910 w 4120455"/>
              <a:gd name="connsiteY150" fmla="*/ 1889961 h 4079183"/>
              <a:gd name="connsiteX151" fmla="*/ 36698 w 4120455"/>
              <a:gd name="connsiteY151" fmla="*/ 2197072 h 4079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4120455" h="4079183">
                <a:moveTo>
                  <a:pt x="2247955" y="2207760"/>
                </a:moveTo>
                <a:lnTo>
                  <a:pt x="2291061" y="2209946"/>
                </a:lnTo>
                <a:lnTo>
                  <a:pt x="2294361" y="2209832"/>
                </a:lnTo>
                <a:lnTo>
                  <a:pt x="2288899" y="2196879"/>
                </a:lnTo>
                <a:lnTo>
                  <a:pt x="2278854" y="2165662"/>
                </a:lnTo>
                <a:lnTo>
                  <a:pt x="2270848" y="2180274"/>
                </a:lnTo>
                <a:close/>
                <a:moveTo>
                  <a:pt x="2182000" y="1820062"/>
                </a:moveTo>
                <a:lnTo>
                  <a:pt x="2202241" y="1830946"/>
                </a:lnTo>
                <a:lnTo>
                  <a:pt x="2230739" y="1854239"/>
                </a:lnTo>
                <a:lnTo>
                  <a:pt x="2233260" y="1809855"/>
                </a:lnTo>
                <a:lnTo>
                  <a:pt x="2232999" y="1801100"/>
                </a:lnTo>
                <a:lnTo>
                  <a:pt x="2199092" y="1814813"/>
                </a:lnTo>
                <a:close/>
                <a:moveTo>
                  <a:pt x="2119037" y="1795428"/>
                </a:moveTo>
                <a:lnTo>
                  <a:pt x="2143778" y="1803036"/>
                </a:lnTo>
                <a:lnTo>
                  <a:pt x="2134537" y="1785457"/>
                </a:lnTo>
                <a:lnTo>
                  <a:pt x="2133984" y="1785881"/>
                </a:lnTo>
                <a:close/>
                <a:moveTo>
                  <a:pt x="2021240" y="1791867"/>
                </a:moveTo>
                <a:lnTo>
                  <a:pt x="2060227" y="1787973"/>
                </a:lnTo>
                <a:lnTo>
                  <a:pt x="2077938" y="1789742"/>
                </a:lnTo>
                <a:lnTo>
                  <a:pt x="2042994" y="1752565"/>
                </a:lnTo>
                <a:close/>
                <a:moveTo>
                  <a:pt x="1889463" y="2229436"/>
                </a:moveTo>
                <a:lnTo>
                  <a:pt x="1894050" y="2228488"/>
                </a:lnTo>
                <a:lnTo>
                  <a:pt x="1889718" y="2224948"/>
                </a:lnTo>
                <a:close/>
                <a:moveTo>
                  <a:pt x="1861734" y="1870873"/>
                </a:moveTo>
                <a:lnTo>
                  <a:pt x="1864862" y="1880593"/>
                </a:lnTo>
                <a:lnTo>
                  <a:pt x="1872503" y="1871419"/>
                </a:lnTo>
                <a:close/>
                <a:moveTo>
                  <a:pt x="1761162" y="2051696"/>
                </a:moveTo>
                <a:lnTo>
                  <a:pt x="1810164" y="2078280"/>
                </a:lnTo>
                <a:lnTo>
                  <a:pt x="1806227" y="2039592"/>
                </a:lnTo>
                <a:lnTo>
                  <a:pt x="1809472" y="2007704"/>
                </a:lnTo>
                <a:close/>
                <a:moveTo>
                  <a:pt x="0" y="2234465"/>
                </a:moveTo>
                <a:lnTo>
                  <a:pt x="37062" y="2180985"/>
                </a:lnTo>
                <a:cubicBezTo>
                  <a:pt x="264277" y="1916360"/>
                  <a:pt x="736095" y="1734502"/>
                  <a:pt x="1281303" y="1734502"/>
                </a:cubicBezTo>
                <a:cubicBezTo>
                  <a:pt x="1362186" y="1734502"/>
                  <a:pt x="1441453" y="1738504"/>
                  <a:pt x="1518546" y="1746185"/>
                </a:cubicBezTo>
                <a:lnTo>
                  <a:pt x="1709604" y="1774952"/>
                </a:lnTo>
                <a:lnTo>
                  <a:pt x="1659361" y="1714138"/>
                </a:lnTo>
                <a:cubicBezTo>
                  <a:pt x="1537269" y="1583344"/>
                  <a:pt x="1380850" y="1462403"/>
                  <a:pt x="1197672" y="1364395"/>
                </a:cubicBezTo>
                <a:cubicBezTo>
                  <a:pt x="844883" y="1175640"/>
                  <a:pt x="474242" y="1115508"/>
                  <a:pt x="194493" y="1177646"/>
                </a:cubicBezTo>
                <a:lnTo>
                  <a:pt x="144232" y="1193369"/>
                </a:lnTo>
                <a:lnTo>
                  <a:pt x="202582" y="1163641"/>
                </a:lnTo>
                <a:cubicBezTo>
                  <a:pt x="529761" y="1037123"/>
                  <a:pt x="1031604" y="1098379"/>
                  <a:pt x="1510018" y="1354348"/>
                </a:cubicBezTo>
                <a:lnTo>
                  <a:pt x="1647466" y="1435898"/>
                </a:lnTo>
                <a:lnTo>
                  <a:pt x="1548994" y="1306303"/>
                </a:lnTo>
                <a:cubicBezTo>
                  <a:pt x="1506116" y="1255727"/>
                  <a:pt x="1459552" y="1206270"/>
                  <a:pt x="1409441" y="1158474"/>
                </a:cubicBezTo>
                <a:cubicBezTo>
                  <a:pt x="1119914" y="882318"/>
                  <a:pt x="778815" y="725338"/>
                  <a:pt x="492635" y="710469"/>
                </a:cubicBezTo>
                <a:lnTo>
                  <a:pt x="440000" y="712190"/>
                </a:lnTo>
                <a:lnTo>
                  <a:pt x="504171" y="699134"/>
                </a:lnTo>
                <a:cubicBezTo>
                  <a:pt x="853260" y="664637"/>
                  <a:pt x="1320490" y="857757"/>
                  <a:pt x="1713116" y="1232249"/>
                </a:cubicBezTo>
                <a:cubicBezTo>
                  <a:pt x="1816665" y="1331016"/>
                  <a:pt x="1907673" y="1435386"/>
                  <a:pt x="1985152" y="1541893"/>
                </a:cubicBezTo>
                <a:lnTo>
                  <a:pt x="1992171" y="1552555"/>
                </a:lnTo>
                <a:lnTo>
                  <a:pt x="1995450" y="1504061"/>
                </a:lnTo>
                <a:cubicBezTo>
                  <a:pt x="1998052" y="1344297"/>
                  <a:pt x="1976629" y="1172422"/>
                  <a:pt x="1928312" y="998167"/>
                </a:cubicBezTo>
                <a:cubicBezTo>
                  <a:pt x="1821963" y="614621"/>
                  <a:pt x="1609865" y="308052"/>
                  <a:pt x="1371674" y="151667"/>
                </a:cubicBezTo>
                <a:lnTo>
                  <a:pt x="1325569" y="126750"/>
                </a:lnTo>
                <a:lnTo>
                  <a:pt x="1387429" y="147672"/>
                </a:lnTo>
                <a:cubicBezTo>
                  <a:pt x="1705116" y="293011"/>
                  <a:pt x="2006941" y="694037"/>
                  <a:pt x="2151159" y="1214161"/>
                </a:cubicBezTo>
                <a:lnTo>
                  <a:pt x="2179914" y="1342584"/>
                </a:lnTo>
                <a:lnTo>
                  <a:pt x="2203144" y="1178135"/>
                </a:lnTo>
                <a:cubicBezTo>
                  <a:pt x="2208563" y="1120284"/>
                  <a:pt x="2211372" y="1061061"/>
                  <a:pt x="2211372" y="1000784"/>
                </a:cubicBezTo>
                <a:cubicBezTo>
                  <a:pt x="2211372" y="602768"/>
                  <a:pt x="2088898" y="250673"/>
                  <a:pt x="1901153" y="36330"/>
                </a:cubicBezTo>
                <a:lnTo>
                  <a:pt x="1863382" y="0"/>
                </a:lnTo>
                <a:lnTo>
                  <a:pt x="1917403" y="36690"/>
                </a:lnTo>
                <a:cubicBezTo>
                  <a:pt x="2184705" y="261629"/>
                  <a:pt x="2368404" y="728722"/>
                  <a:pt x="2368404" y="1268469"/>
                </a:cubicBezTo>
                <a:cubicBezTo>
                  <a:pt x="2368404" y="1348542"/>
                  <a:pt x="2364361" y="1427015"/>
                  <a:pt x="2356602" y="1503336"/>
                </a:cubicBezTo>
                <a:lnTo>
                  <a:pt x="2340591" y="1607554"/>
                </a:lnTo>
                <a:lnTo>
                  <a:pt x="2399971" y="1544983"/>
                </a:lnTo>
                <a:cubicBezTo>
                  <a:pt x="2483756" y="1449918"/>
                  <a:pt x="2561350" y="1340824"/>
                  <a:pt x="2628814" y="1219913"/>
                </a:cubicBezTo>
                <a:cubicBezTo>
                  <a:pt x="2823713" y="870618"/>
                  <a:pt x="2889103" y="503312"/>
                  <a:pt x="2830004" y="225822"/>
                </a:cubicBezTo>
                <a:lnTo>
                  <a:pt x="2814788" y="175955"/>
                </a:lnTo>
                <a:lnTo>
                  <a:pt x="2844027" y="233873"/>
                </a:lnTo>
                <a:cubicBezTo>
                  <a:pt x="2967457" y="558542"/>
                  <a:pt x="2899255" y="1055918"/>
                  <a:pt x="2634955" y="1529595"/>
                </a:cubicBezTo>
                <a:lnTo>
                  <a:pt x="2588031" y="1605594"/>
                </a:lnTo>
                <a:lnTo>
                  <a:pt x="2625013" y="1579505"/>
                </a:lnTo>
                <a:cubicBezTo>
                  <a:pt x="2694462" y="1526694"/>
                  <a:pt x="2762276" y="1467299"/>
                  <a:pt x="2827155" y="1401640"/>
                </a:cubicBezTo>
                <a:cubicBezTo>
                  <a:pt x="3108298" y="1117120"/>
                  <a:pt x="3269454" y="780641"/>
                  <a:pt x="3286648" y="497448"/>
                </a:cubicBezTo>
                <a:lnTo>
                  <a:pt x="3285309" y="445330"/>
                </a:lnTo>
                <a:lnTo>
                  <a:pt x="3298009" y="508954"/>
                </a:lnTo>
                <a:cubicBezTo>
                  <a:pt x="3330202" y="854799"/>
                  <a:pt x="3131582" y="1315868"/>
                  <a:pt x="2750327" y="1701703"/>
                </a:cubicBezTo>
                <a:cubicBezTo>
                  <a:pt x="2700052" y="1752583"/>
                  <a:pt x="2648385" y="1800348"/>
                  <a:pt x="2595767" y="1844879"/>
                </a:cubicBezTo>
                <a:lnTo>
                  <a:pt x="2446090" y="1960469"/>
                </a:lnTo>
                <a:lnTo>
                  <a:pt x="2521247" y="1969738"/>
                </a:lnTo>
                <a:cubicBezTo>
                  <a:pt x="2704123" y="1980978"/>
                  <a:pt x="2906021" y="1960346"/>
                  <a:pt x="3111376" y="1903405"/>
                </a:cubicBezTo>
                <a:cubicBezTo>
                  <a:pt x="3498802" y="1795981"/>
                  <a:pt x="3809132" y="1584112"/>
                  <a:pt x="3968108" y="1347155"/>
                </a:cubicBezTo>
                <a:lnTo>
                  <a:pt x="3993481" y="1301316"/>
                </a:lnTo>
                <a:lnTo>
                  <a:pt x="3972057" y="1362755"/>
                </a:lnTo>
                <a:cubicBezTo>
                  <a:pt x="3823810" y="1678469"/>
                  <a:pt x="3417737" y="1979783"/>
                  <a:pt x="2892351" y="2125461"/>
                </a:cubicBezTo>
                <a:lnTo>
                  <a:pt x="2759949" y="2155246"/>
                </a:lnTo>
                <a:lnTo>
                  <a:pt x="2901299" y="2178178"/>
                </a:lnTo>
                <a:cubicBezTo>
                  <a:pt x="2968926" y="2185436"/>
                  <a:pt x="3038512" y="2189221"/>
                  <a:pt x="3109546" y="2189221"/>
                </a:cubicBezTo>
                <a:cubicBezTo>
                  <a:pt x="3511590" y="2189221"/>
                  <a:pt x="3867247" y="2067974"/>
                  <a:pt x="4083757" y="1882110"/>
                </a:cubicBezTo>
                <a:lnTo>
                  <a:pt x="4120455" y="1844717"/>
                </a:lnTo>
                <a:lnTo>
                  <a:pt x="4083394" y="1898197"/>
                </a:lnTo>
                <a:cubicBezTo>
                  <a:pt x="3856179" y="2162822"/>
                  <a:pt x="3384361" y="2344680"/>
                  <a:pt x="2839152" y="2344680"/>
                </a:cubicBezTo>
                <a:cubicBezTo>
                  <a:pt x="2758270" y="2344680"/>
                  <a:pt x="2679002" y="2340677"/>
                  <a:pt x="2601909" y="2332997"/>
                </a:cubicBezTo>
                <a:lnTo>
                  <a:pt x="2484638" y="2315339"/>
                </a:lnTo>
                <a:lnTo>
                  <a:pt x="2496854" y="2328167"/>
                </a:lnTo>
                <a:cubicBezTo>
                  <a:pt x="2607957" y="2434122"/>
                  <a:pt x="2742022" y="2531721"/>
                  <a:pt x="2894671" y="2613394"/>
                </a:cubicBezTo>
                <a:cubicBezTo>
                  <a:pt x="3247460" y="2802149"/>
                  <a:pt x="3618101" y="2862282"/>
                  <a:pt x="3897851" y="2800144"/>
                </a:cubicBezTo>
                <a:lnTo>
                  <a:pt x="3948111" y="2784421"/>
                </a:lnTo>
                <a:lnTo>
                  <a:pt x="3889763" y="2814149"/>
                </a:lnTo>
                <a:cubicBezTo>
                  <a:pt x="3562583" y="2940668"/>
                  <a:pt x="3060740" y="2879410"/>
                  <a:pt x="2582326" y="2623442"/>
                </a:cubicBezTo>
                <a:lnTo>
                  <a:pt x="2496617" y="2572590"/>
                </a:lnTo>
                <a:lnTo>
                  <a:pt x="2593207" y="2692855"/>
                </a:lnTo>
                <a:cubicBezTo>
                  <a:pt x="2629959" y="2734679"/>
                  <a:pt x="2669255" y="2775663"/>
                  <a:pt x="2711014" y="2815493"/>
                </a:cubicBezTo>
                <a:cubicBezTo>
                  <a:pt x="3000542" y="3091649"/>
                  <a:pt x="3341640" y="3248629"/>
                  <a:pt x="3627821" y="3263498"/>
                </a:cubicBezTo>
                <a:lnTo>
                  <a:pt x="3680455" y="3261777"/>
                </a:lnTo>
                <a:lnTo>
                  <a:pt x="3616285" y="3274833"/>
                </a:lnTo>
                <a:cubicBezTo>
                  <a:pt x="3267196" y="3309331"/>
                  <a:pt x="2799966" y="3116210"/>
                  <a:pt x="2407339" y="2741718"/>
                </a:cubicBezTo>
                <a:cubicBezTo>
                  <a:pt x="2303790" y="2642951"/>
                  <a:pt x="2212782" y="2538580"/>
                  <a:pt x="2135304" y="2432074"/>
                </a:cubicBezTo>
                <a:lnTo>
                  <a:pt x="2134736" y="2431212"/>
                </a:lnTo>
                <a:lnTo>
                  <a:pt x="2125007" y="2575119"/>
                </a:lnTo>
                <a:cubicBezTo>
                  <a:pt x="2122405" y="2734883"/>
                  <a:pt x="2143828" y="2906758"/>
                  <a:pt x="2192146" y="3081014"/>
                </a:cubicBezTo>
                <a:cubicBezTo>
                  <a:pt x="2298494" y="3464560"/>
                  <a:pt x="2510593" y="3771128"/>
                  <a:pt x="2748783" y="3927513"/>
                </a:cubicBezTo>
                <a:lnTo>
                  <a:pt x="2794888" y="3952430"/>
                </a:lnTo>
                <a:lnTo>
                  <a:pt x="2733027" y="3931508"/>
                </a:lnTo>
                <a:cubicBezTo>
                  <a:pt x="2415340" y="3786170"/>
                  <a:pt x="2113517" y="3385143"/>
                  <a:pt x="1969298" y="2865020"/>
                </a:cubicBezTo>
                <a:lnTo>
                  <a:pt x="1940542" y="2736593"/>
                </a:lnTo>
                <a:lnTo>
                  <a:pt x="1917312" y="2901048"/>
                </a:lnTo>
                <a:cubicBezTo>
                  <a:pt x="1911893" y="2958898"/>
                  <a:pt x="1909084" y="3018122"/>
                  <a:pt x="1909084" y="3078399"/>
                </a:cubicBezTo>
                <a:cubicBezTo>
                  <a:pt x="1909084" y="3476416"/>
                  <a:pt x="2031557" y="3828510"/>
                  <a:pt x="2219302" y="4042853"/>
                </a:cubicBezTo>
                <a:lnTo>
                  <a:pt x="2257073" y="4079183"/>
                </a:lnTo>
                <a:lnTo>
                  <a:pt x="2203052" y="4042493"/>
                </a:lnTo>
                <a:cubicBezTo>
                  <a:pt x="1935750" y="3817554"/>
                  <a:pt x="1752052" y="3350462"/>
                  <a:pt x="1752052" y="2810714"/>
                </a:cubicBezTo>
                <a:cubicBezTo>
                  <a:pt x="1752052" y="2730641"/>
                  <a:pt x="1756095" y="2652168"/>
                  <a:pt x="1763854" y="2575848"/>
                </a:cubicBezTo>
                <a:lnTo>
                  <a:pt x="1795353" y="2370813"/>
                </a:lnTo>
                <a:lnTo>
                  <a:pt x="1705985" y="2442418"/>
                </a:lnTo>
                <a:cubicBezTo>
                  <a:pt x="1572499" y="2563143"/>
                  <a:pt x="1448511" y="2717923"/>
                  <a:pt x="1347314" y="2899288"/>
                </a:cubicBezTo>
                <a:cubicBezTo>
                  <a:pt x="1152417" y="3248583"/>
                  <a:pt x="1087025" y="3615889"/>
                  <a:pt x="1146125" y="3893380"/>
                </a:cubicBezTo>
                <a:lnTo>
                  <a:pt x="1161340" y="3943246"/>
                </a:lnTo>
                <a:lnTo>
                  <a:pt x="1132101" y="3885327"/>
                </a:lnTo>
                <a:cubicBezTo>
                  <a:pt x="1116673" y="3844744"/>
                  <a:pt x="1104238" y="3801462"/>
                  <a:pt x="1094807" y="3755865"/>
                </a:cubicBezTo>
                <a:cubicBezTo>
                  <a:pt x="1028786" y="3436686"/>
                  <a:pt x="1109911" y="3004073"/>
                  <a:pt x="1341173" y="2589606"/>
                </a:cubicBezTo>
                <a:lnTo>
                  <a:pt x="1435614" y="2436648"/>
                </a:lnTo>
                <a:lnTo>
                  <a:pt x="1293908" y="2540517"/>
                </a:lnTo>
                <a:cubicBezTo>
                  <a:pt x="1242495" y="2582580"/>
                  <a:pt x="1192185" y="2628301"/>
                  <a:pt x="1143526" y="2677545"/>
                </a:cubicBezTo>
                <a:cubicBezTo>
                  <a:pt x="862383" y="2962064"/>
                  <a:pt x="701228" y="3298544"/>
                  <a:pt x="684034" y="3581736"/>
                </a:cubicBezTo>
                <a:lnTo>
                  <a:pt x="685371" y="3633855"/>
                </a:lnTo>
                <a:lnTo>
                  <a:pt x="672671" y="3570230"/>
                </a:lnTo>
                <a:cubicBezTo>
                  <a:pt x="668648" y="3527000"/>
                  <a:pt x="668230" y="3481969"/>
                  <a:pt x="671325" y="3435509"/>
                </a:cubicBezTo>
                <a:cubicBezTo>
                  <a:pt x="692988" y="3110294"/>
                  <a:pt x="886755" y="2715087"/>
                  <a:pt x="1220354" y="2377482"/>
                </a:cubicBezTo>
                <a:cubicBezTo>
                  <a:pt x="1320905" y="2275723"/>
                  <a:pt x="1427020" y="2186422"/>
                  <a:pt x="1535190" y="2110531"/>
                </a:cubicBezTo>
                <a:lnTo>
                  <a:pt x="1539492" y="2107802"/>
                </a:lnTo>
                <a:lnTo>
                  <a:pt x="1519715" y="2106588"/>
                </a:lnTo>
                <a:cubicBezTo>
                  <a:pt x="1358578" y="2104837"/>
                  <a:pt x="1185099" y="2126968"/>
                  <a:pt x="1009081" y="2175774"/>
                </a:cubicBezTo>
                <a:cubicBezTo>
                  <a:pt x="621655" y="2283198"/>
                  <a:pt x="311325" y="2495067"/>
                  <a:pt x="152348" y="2732024"/>
                </a:cubicBezTo>
                <a:lnTo>
                  <a:pt x="126976" y="2777863"/>
                </a:lnTo>
                <a:lnTo>
                  <a:pt x="148400" y="2716425"/>
                </a:lnTo>
                <a:cubicBezTo>
                  <a:pt x="296647" y="2400710"/>
                  <a:pt x="702719" y="2099396"/>
                  <a:pt x="1228105" y="1953718"/>
                </a:cubicBezTo>
                <a:lnTo>
                  <a:pt x="1365418" y="1922829"/>
                </a:lnTo>
                <a:lnTo>
                  <a:pt x="1360885" y="1921756"/>
                </a:lnTo>
                <a:cubicBezTo>
                  <a:pt x="1250200" y="1901084"/>
                  <a:pt x="1132683" y="1889961"/>
                  <a:pt x="1010910" y="1889961"/>
                </a:cubicBezTo>
                <a:cubicBezTo>
                  <a:pt x="608866" y="1889961"/>
                  <a:pt x="253209" y="2011207"/>
                  <a:pt x="36698" y="2197072"/>
                </a:cubicBezTo>
                <a:close/>
              </a:path>
            </a:pathLst>
          </a:custGeom>
          <a:gradFill>
            <a:gsLst>
              <a:gs pos="29000">
                <a:srgbClr val="1970B5"/>
              </a:gs>
              <a:gs pos="8000">
                <a:schemeClr val="tx1"/>
              </a:gs>
              <a:gs pos="24000">
                <a:srgbClr val="0A72BC">
                  <a:lumMod val="74000"/>
                  <a:lumOff val="26000"/>
                </a:srgbClr>
              </a:gs>
              <a:gs pos="16000">
                <a:srgbClr val="9FFFEF"/>
              </a:gs>
              <a:gs pos="8000">
                <a:srgbClr val="00153F"/>
              </a:gs>
              <a:gs pos="57917">
                <a:srgbClr val="002060">
                  <a:lumMod val="50000"/>
                </a:srgbClr>
              </a:gs>
              <a:gs pos="42000">
                <a:srgbClr val="002060">
                  <a:lumMod val="50000"/>
                </a:srgbClr>
              </a:gs>
            </a:gsLst>
            <a:path path="circle">
              <a:fillToRect l="50000" t="50000" r="50000" b="50000"/>
            </a:path>
          </a:gradFill>
          <a:ln>
            <a:noFill/>
          </a:ln>
          <a:scene3d>
            <a:camera prst="orthographicFront"/>
            <a:lightRig rig="flood" dir="t">
              <a:rot lat="0" lon="0" rev="1200000"/>
            </a:lightRig>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s-ES"/>
          </a:p>
        </p:txBody>
      </p:sp>
      <p:sp>
        <p:nvSpPr>
          <p:cNvPr id="14" name="13 Forma libre"/>
          <p:cNvSpPr/>
          <p:nvPr/>
        </p:nvSpPr>
        <p:spPr>
          <a:xfrm>
            <a:off x="-40256" y="5760"/>
            <a:ext cx="9215755"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Forma libre"/>
          <p:cNvSpPr/>
          <p:nvPr/>
        </p:nvSpPr>
        <p:spPr>
          <a:xfrm rot="10800000">
            <a:off x="-16412" y="5803100"/>
            <a:ext cx="9191912"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0"/>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585992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0-#ppt_w/2"/>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3000" fill="hold"/>
                                        <p:tgtEl>
                                          <p:spTgt spid="16"/>
                                        </p:tgtEl>
                                        <p:attrNameLst>
                                          <p:attrName>ppt_w</p:attrName>
                                        </p:attrNameLst>
                                      </p:cBhvr>
                                      <p:tavLst>
                                        <p:tav tm="0" fmla="#ppt_w*sin(2.5*pi*$)">
                                          <p:val>
                                            <p:fltVal val="0"/>
                                          </p:val>
                                        </p:tav>
                                        <p:tav tm="100000">
                                          <p:val>
                                            <p:fltVal val="1"/>
                                          </p:val>
                                        </p:tav>
                                      </p:tavLst>
                                    </p:anim>
                                    <p:anim calcmode="lin" valueType="num">
                                      <p:cBhvr>
                                        <p:cTn id="15" dur="3000" fill="hold"/>
                                        <p:tgtEl>
                                          <p:spTgt spid="16"/>
                                        </p:tgtEl>
                                        <p:attrNameLst>
                                          <p:attrName>ppt_h</p:attrName>
                                        </p:attrNameLst>
                                      </p:cBhvr>
                                      <p:tavLst>
                                        <p:tav tm="0">
                                          <p:val>
                                            <p:strVal val="#ppt_h"/>
                                          </p:val>
                                        </p:tav>
                                        <p:tav tm="100000">
                                          <p:val>
                                            <p:strVal val="#ppt_h"/>
                                          </p:val>
                                        </p:tav>
                                      </p:tavLst>
                                    </p:anim>
                                  </p:childTnLst>
                                </p:cTn>
                              </p:par>
                              <p:par>
                                <p:cTn id="16" presetID="8" presetClass="emph" presetSubtype="0" repeatCount="indefinite" fill="hold" grpId="2" nodeType="withEffect">
                                  <p:stCondLst>
                                    <p:cond delay="0"/>
                                  </p:stCondLst>
                                  <p:childTnLst>
                                    <p:animRot by="-21600000">
                                      <p:cBhvr>
                                        <p:cTn id="17" dur="3000" fill="hold"/>
                                        <p:tgtEl>
                                          <p:spTgt spid="16"/>
                                        </p:tgtEl>
                                        <p:attrNameLst>
                                          <p:attrName>r</p:attrName>
                                        </p:attrNameLst>
                                      </p:cBhvr>
                                    </p:animRot>
                                  </p:childTnLst>
                                </p:cTn>
                              </p:par>
                              <p:par>
                                <p:cTn id="18" presetID="2" presetClass="exit" presetSubtype="12" fill="hold" grpId="3" nodeType="withEffect">
                                  <p:stCondLst>
                                    <p:cond delay="0"/>
                                  </p:stCondLst>
                                  <p:childTnLst>
                                    <p:anim calcmode="lin" valueType="num">
                                      <p:cBhvr additive="base">
                                        <p:cTn id="19" dur="5000"/>
                                        <p:tgtEl>
                                          <p:spTgt spid="16"/>
                                        </p:tgtEl>
                                        <p:attrNameLst>
                                          <p:attrName>ppt_x</p:attrName>
                                        </p:attrNameLst>
                                      </p:cBhvr>
                                      <p:tavLst>
                                        <p:tav tm="0">
                                          <p:val>
                                            <p:strVal val="ppt_x"/>
                                          </p:val>
                                        </p:tav>
                                        <p:tav tm="100000">
                                          <p:val>
                                            <p:strVal val="0-ppt_w/2"/>
                                          </p:val>
                                        </p:tav>
                                      </p:tavLst>
                                    </p:anim>
                                    <p:anim calcmode="lin" valueType="num">
                                      <p:cBhvr additive="base">
                                        <p:cTn id="20" dur="5000"/>
                                        <p:tgtEl>
                                          <p:spTgt spid="16"/>
                                        </p:tgtEl>
                                        <p:attrNameLst>
                                          <p:attrName>ppt_y</p:attrName>
                                        </p:attrNameLst>
                                      </p:cBhvr>
                                      <p:tavLst>
                                        <p:tav tm="0">
                                          <p:val>
                                            <p:strVal val="ppt_y"/>
                                          </p:val>
                                        </p:tav>
                                        <p:tav tm="100000">
                                          <p:val>
                                            <p:strVal val="1+ppt_h/2"/>
                                          </p:val>
                                        </p:tav>
                                      </p:tavLst>
                                    </p:anim>
                                    <p:set>
                                      <p:cBhvr>
                                        <p:cTn id="21" dur="1" fill="hold">
                                          <p:stCondLst>
                                            <p:cond delay="4999"/>
                                          </p:stCondLst>
                                        </p:cTn>
                                        <p:tgtEl>
                                          <p:spTgt spid="16"/>
                                        </p:tgtEl>
                                        <p:attrNameLst>
                                          <p:attrName>style.visibility</p:attrName>
                                        </p:attrNameLst>
                                      </p:cBhvr>
                                      <p:to>
                                        <p:strVal val="hidden"/>
                                      </p:to>
                                    </p:set>
                                  </p:childTnLst>
                                </p:cTn>
                              </p:par>
                              <p:par>
                                <p:cTn id="22" presetID="2" presetClass="entr" presetSubtype="6"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3000" fill="hold"/>
                                        <p:tgtEl>
                                          <p:spTgt spid="20"/>
                                        </p:tgtEl>
                                        <p:attrNameLst>
                                          <p:attrName>ppt_x</p:attrName>
                                        </p:attrNameLst>
                                      </p:cBhvr>
                                      <p:tavLst>
                                        <p:tav tm="0">
                                          <p:val>
                                            <p:strVal val="1+#ppt_w/2"/>
                                          </p:val>
                                        </p:tav>
                                        <p:tav tm="100000">
                                          <p:val>
                                            <p:strVal val="#ppt_x"/>
                                          </p:val>
                                        </p:tav>
                                      </p:tavLst>
                                    </p:anim>
                                    <p:anim calcmode="lin" valueType="num">
                                      <p:cBhvr additive="base">
                                        <p:cTn id="25" dur="3000" fill="hold"/>
                                        <p:tgtEl>
                                          <p:spTgt spid="20"/>
                                        </p:tgtEl>
                                        <p:attrNameLst>
                                          <p:attrName>ppt_y</p:attrName>
                                        </p:attrNameLst>
                                      </p:cBhvr>
                                      <p:tavLst>
                                        <p:tav tm="0">
                                          <p:val>
                                            <p:strVal val="1+#ppt_h/2"/>
                                          </p:val>
                                        </p:tav>
                                        <p:tav tm="100000">
                                          <p:val>
                                            <p:strVal val="#ppt_y"/>
                                          </p:val>
                                        </p:tav>
                                      </p:tavLst>
                                    </p:anim>
                                  </p:childTnLst>
                                </p:cTn>
                              </p:par>
                              <p:par>
                                <p:cTn id="26" presetID="19" presetClass="entr" presetSubtype="10" fill="hold" grpId="1" nodeType="with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3000" fill="hold"/>
                                        <p:tgtEl>
                                          <p:spTgt spid="20"/>
                                        </p:tgtEl>
                                        <p:attrNameLst>
                                          <p:attrName>ppt_w</p:attrName>
                                        </p:attrNameLst>
                                      </p:cBhvr>
                                      <p:tavLst>
                                        <p:tav tm="0" fmla="#ppt_w*sin(2.5*pi*$)">
                                          <p:val>
                                            <p:fltVal val="0"/>
                                          </p:val>
                                        </p:tav>
                                        <p:tav tm="100000">
                                          <p:val>
                                            <p:fltVal val="1"/>
                                          </p:val>
                                        </p:tav>
                                      </p:tavLst>
                                    </p:anim>
                                    <p:anim calcmode="lin" valueType="num">
                                      <p:cBhvr>
                                        <p:cTn id="29" dur="3000" fill="hold"/>
                                        <p:tgtEl>
                                          <p:spTgt spid="20"/>
                                        </p:tgtEl>
                                        <p:attrNameLst>
                                          <p:attrName>ppt_h</p:attrName>
                                        </p:attrNameLst>
                                      </p:cBhvr>
                                      <p:tavLst>
                                        <p:tav tm="0">
                                          <p:val>
                                            <p:strVal val="#ppt_h"/>
                                          </p:val>
                                        </p:tav>
                                        <p:tav tm="100000">
                                          <p:val>
                                            <p:strVal val="#ppt_h"/>
                                          </p:val>
                                        </p:tav>
                                      </p:tavLst>
                                    </p:anim>
                                  </p:childTnLst>
                                </p:cTn>
                              </p:par>
                              <p:par>
                                <p:cTn id="30" presetID="8" presetClass="emph" presetSubtype="0" repeatCount="indefinite" fill="hold" grpId="2" nodeType="withEffect">
                                  <p:stCondLst>
                                    <p:cond delay="0"/>
                                  </p:stCondLst>
                                  <p:childTnLst>
                                    <p:animRot by="21600000">
                                      <p:cBhvr>
                                        <p:cTn id="31" dur="3000" fill="hold"/>
                                        <p:tgtEl>
                                          <p:spTgt spid="20"/>
                                        </p:tgtEl>
                                        <p:attrNameLst>
                                          <p:attrName>r</p:attrName>
                                        </p:attrNameLst>
                                      </p:cBhvr>
                                    </p:animRot>
                                  </p:childTnLst>
                                </p:cTn>
                              </p:par>
                              <p:par>
                                <p:cTn id="32" presetID="2" presetClass="exit" presetSubtype="6" fill="hold" grpId="3" nodeType="withEffect">
                                  <p:stCondLst>
                                    <p:cond delay="0"/>
                                  </p:stCondLst>
                                  <p:childTnLst>
                                    <p:anim calcmode="lin" valueType="num">
                                      <p:cBhvr additive="base">
                                        <p:cTn id="33" dur="5000"/>
                                        <p:tgtEl>
                                          <p:spTgt spid="20"/>
                                        </p:tgtEl>
                                        <p:attrNameLst>
                                          <p:attrName>ppt_x</p:attrName>
                                        </p:attrNameLst>
                                      </p:cBhvr>
                                      <p:tavLst>
                                        <p:tav tm="0">
                                          <p:val>
                                            <p:strVal val="ppt_x"/>
                                          </p:val>
                                        </p:tav>
                                        <p:tav tm="100000">
                                          <p:val>
                                            <p:strVal val="1+ppt_w/2"/>
                                          </p:val>
                                        </p:tav>
                                      </p:tavLst>
                                    </p:anim>
                                    <p:anim calcmode="lin" valueType="num">
                                      <p:cBhvr additive="base">
                                        <p:cTn id="34" dur="5000"/>
                                        <p:tgtEl>
                                          <p:spTgt spid="20"/>
                                        </p:tgtEl>
                                        <p:attrNameLst>
                                          <p:attrName>ppt_y</p:attrName>
                                        </p:attrNameLst>
                                      </p:cBhvr>
                                      <p:tavLst>
                                        <p:tav tm="0">
                                          <p:val>
                                            <p:strVal val="ppt_y"/>
                                          </p:val>
                                        </p:tav>
                                        <p:tav tm="100000">
                                          <p:val>
                                            <p:strVal val="1+ppt_h/2"/>
                                          </p:val>
                                        </p:tav>
                                      </p:tavLst>
                                    </p:anim>
                                    <p:set>
                                      <p:cBhvr>
                                        <p:cTn id="35" dur="1" fill="hold">
                                          <p:stCondLst>
                                            <p:cond delay="4999"/>
                                          </p:stCondLst>
                                        </p:cTn>
                                        <p:tgtEl>
                                          <p:spTgt spid="20"/>
                                        </p:tgtEl>
                                        <p:attrNameLst>
                                          <p:attrName>style.visibility</p:attrName>
                                        </p:attrNameLst>
                                      </p:cBhvr>
                                      <p:to>
                                        <p:strVal val="hidden"/>
                                      </p:to>
                                    </p:set>
                                  </p:childTnLst>
                                </p:cTn>
                              </p:par>
                              <p:par>
                                <p:cTn id="36" presetID="2" presetClass="entr" presetSubtype="9"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0-#ppt_w/2"/>
                                          </p:val>
                                        </p:tav>
                                        <p:tav tm="100000">
                                          <p:val>
                                            <p:strVal val="#ppt_x"/>
                                          </p:val>
                                        </p:tav>
                                      </p:tavLst>
                                    </p:anim>
                                    <p:anim calcmode="lin" valueType="num">
                                      <p:cBhvr additive="base">
                                        <p:cTn id="39" dur="3000" fill="hold"/>
                                        <p:tgtEl>
                                          <p:spTgt spid="21"/>
                                        </p:tgtEl>
                                        <p:attrNameLst>
                                          <p:attrName>ppt_y</p:attrName>
                                        </p:attrNameLst>
                                      </p:cBhvr>
                                      <p:tavLst>
                                        <p:tav tm="0">
                                          <p:val>
                                            <p:strVal val="0-#ppt_h/2"/>
                                          </p:val>
                                        </p:tav>
                                        <p:tav tm="100000">
                                          <p:val>
                                            <p:strVal val="#ppt_y"/>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p:cTn id="42" dur="3000" fill="hold"/>
                                        <p:tgtEl>
                                          <p:spTgt spid="21"/>
                                        </p:tgtEl>
                                        <p:attrNameLst>
                                          <p:attrName>ppt_w</p:attrName>
                                        </p:attrNameLst>
                                      </p:cBhvr>
                                      <p:tavLst>
                                        <p:tav tm="0" fmla="#ppt_w*sin(2.5*pi*$)">
                                          <p:val>
                                            <p:fltVal val="0"/>
                                          </p:val>
                                        </p:tav>
                                        <p:tav tm="100000">
                                          <p:val>
                                            <p:fltVal val="1"/>
                                          </p:val>
                                        </p:tav>
                                      </p:tavLst>
                                    </p:anim>
                                    <p:anim calcmode="lin" valueType="num">
                                      <p:cBhvr>
                                        <p:cTn id="43" dur="3000" fill="hold"/>
                                        <p:tgtEl>
                                          <p:spTgt spid="21"/>
                                        </p:tgtEl>
                                        <p:attrNameLst>
                                          <p:attrName>ppt_h</p:attrName>
                                        </p:attrNameLst>
                                      </p:cBhvr>
                                      <p:tavLst>
                                        <p:tav tm="0">
                                          <p:val>
                                            <p:strVal val="#ppt_h"/>
                                          </p:val>
                                        </p:tav>
                                        <p:tav tm="100000">
                                          <p:val>
                                            <p:strVal val="#ppt_h"/>
                                          </p:val>
                                        </p:tav>
                                      </p:tavLst>
                                    </p:anim>
                                  </p:childTnLst>
                                </p:cTn>
                              </p:par>
                              <p:par>
                                <p:cTn id="44" presetID="8" presetClass="emph" presetSubtype="0" repeatCount="indefinite" fill="hold" grpId="2" nodeType="withEffect">
                                  <p:stCondLst>
                                    <p:cond delay="0"/>
                                  </p:stCondLst>
                                  <p:childTnLst>
                                    <p:animRot by="21600000">
                                      <p:cBhvr>
                                        <p:cTn id="45" dur="3000" fill="hold"/>
                                        <p:tgtEl>
                                          <p:spTgt spid="21"/>
                                        </p:tgtEl>
                                        <p:attrNameLst>
                                          <p:attrName>r</p:attrName>
                                        </p:attrNameLst>
                                      </p:cBhvr>
                                    </p:animRot>
                                  </p:childTnLst>
                                </p:cTn>
                              </p:par>
                              <p:par>
                                <p:cTn id="46" presetID="2" presetClass="exit" presetSubtype="9" fill="hold" grpId="3" nodeType="withEffect">
                                  <p:stCondLst>
                                    <p:cond delay="0"/>
                                  </p:stCondLst>
                                  <p:childTnLst>
                                    <p:anim calcmode="lin" valueType="num">
                                      <p:cBhvr additive="base">
                                        <p:cTn id="47" dur="5000"/>
                                        <p:tgtEl>
                                          <p:spTgt spid="21"/>
                                        </p:tgtEl>
                                        <p:attrNameLst>
                                          <p:attrName>ppt_x</p:attrName>
                                        </p:attrNameLst>
                                      </p:cBhvr>
                                      <p:tavLst>
                                        <p:tav tm="0">
                                          <p:val>
                                            <p:strVal val="ppt_x"/>
                                          </p:val>
                                        </p:tav>
                                        <p:tav tm="100000">
                                          <p:val>
                                            <p:strVal val="0-ppt_w/2"/>
                                          </p:val>
                                        </p:tav>
                                      </p:tavLst>
                                    </p:anim>
                                    <p:anim calcmode="lin" valueType="num">
                                      <p:cBhvr additive="base">
                                        <p:cTn id="48" dur="5000"/>
                                        <p:tgtEl>
                                          <p:spTgt spid="21"/>
                                        </p:tgtEl>
                                        <p:attrNameLst>
                                          <p:attrName>ppt_y</p:attrName>
                                        </p:attrNameLst>
                                      </p:cBhvr>
                                      <p:tavLst>
                                        <p:tav tm="0">
                                          <p:val>
                                            <p:strVal val="ppt_y"/>
                                          </p:val>
                                        </p:tav>
                                        <p:tav tm="100000">
                                          <p:val>
                                            <p:strVal val="0-ppt_h/2"/>
                                          </p:val>
                                        </p:tav>
                                      </p:tavLst>
                                    </p:anim>
                                    <p:set>
                                      <p:cBhvr>
                                        <p:cTn id="49" dur="1" fill="hold">
                                          <p:stCondLst>
                                            <p:cond delay="4999"/>
                                          </p:stCondLst>
                                        </p:cTn>
                                        <p:tgtEl>
                                          <p:spTgt spid="21"/>
                                        </p:tgtEl>
                                        <p:attrNameLst>
                                          <p:attrName>style.visibility</p:attrName>
                                        </p:attrNameLst>
                                      </p:cBhvr>
                                      <p:to>
                                        <p:strVal val="hidden"/>
                                      </p:to>
                                    </p:set>
                                  </p:childTnLst>
                                </p:cTn>
                              </p:par>
                              <p:par>
                                <p:cTn id="50" presetID="2" presetClass="entr" presetSubtype="3"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3000" fill="hold"/>
                                        <p:tgtEl>
                                          <p:spTgt spid="22"/>
                                        </p:tgtEl>
                                        <p:attrNameLst>
                                          <p:attrName>ppt_x</p:attrName>
                                        </p:attrNameLst>
                                      </p:cBhvr>
                                      <p:tavLst>
                                        <p:tav tm="0">
                                          <p:val>
                                            <p:strVal val="1+#ppt_w/2"/>
                                          </p:val>
                                        </p:tav>
                                        <p:tav tm="100000">
                                          <p:val>
                                            <p:strVal val="#ppt_x"/>
                                          </p:val>
                                        </p:tav>
                                      </p:tavLst>
                                    </p:anim>
                                    <p:anim calcmode="lin" valueType="num">
                                      <p:cBhvr additive="base">
                                        <p:cTn id="53" dur="3000" fill="hold"/>
                                        <p:tgtEl>
                                          <p:spTgt spid="22"/>
                                        </p:tgtEl>
                                        <p:attrNameLst>
                                          <p:attrName>ppt_y</p:attrName>
                                        </p:attrNameLst>
                                      </p:cBhvr>
                                      <p:tavLst>
                                        <p:tav tm="0">
                                          <p:val>
                                            <p:strVal val="0-#ppt_h/2"/>
                                          </p:val>
                                        </p:tav>
                                        <p:tav tm="100000">
                                          <p:val>
                                            <p:strVal val="#ppt_y"/>
                                          </p:val>
                                        </p:tav>
                                      </p:tavLst>
                                    </p:anim>
                                  </p:childTnLst>
                                </p:cTn>
                              </p:par>
                              <p:par>
                                <p:cTn id="54" presetID="19" presetClass="entr" presetSubtype="10" fill="hold" grpId="1" nodeType="with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3000" fill="hold"/>
                                        <p:tgtEl>
                                          <p:spTgt spid="22"/>
                                        </p:tgtEl>
                                        <p:attrNameLst>
                                          <p:attrName>ppt_w</p:attrName>
                                        </p:attrNameLst>
                                      </p:cBhvr>
                                      <p:tavLst>
                                        <p:tav tm="0" fmla="#ppt_w*sin(2.5*pi*$)">
                                          <p:val>
                                            <p:fltVal val="0"/>
                                          </p:val>
                                        </p:tav>
                                        <p:tav tm="100000">
                                          <p:val>
                                            <p:fltVal val="1"/>
                                          </p:val>
                                        </p:tav>
                                      </p:tavLst>
                                    </p:anim>
                                    <p:anim calcmode="lin" valueType="num">
                                      <p:cBhvr>
                                        <p:cTn id="57" dur="3000" fill="hold"/>
                                        <p:tgtEl>
                                          <p:spTgt spid="22"/>
                                        </p:tgtEl>
                                        <p:attrNameLst>
                                          <p:attrName>ppt_h</p:attrName>
                                        </p:attrNameLst>
                                      </p:cBhvr>
                                      <p:tavLst>
                                        <p:tav tm="0">
                                          <p:val>
                                            <p:strVal val="#ppt_h"/>
                                          </p:val>
                                        </p:tav>
                                        <p:tav tm="100000">
                                          <p:val>
                                            <p:strVal val="#ppt_h"/>
                                          </p:val>
                                        </p:tav>
                                      </p:tavLst>
                                    </p:anim>
                                  </p:childTnLst>
                                </p:cTn>
                              </p:par>
                              <p:par>
                                <p:cTn id="58" presetID="8" presetClass="emph" presetSubtype="0" repeatCount="indefinite" fill="hold" grpId="2" nodeType="withEffect">
                                  <p:stCondLst>
                                    <p:cond delay="0"/>
                                  </p:stCondLst>
                                  <p:childTnLst>
                                    <p:animRot by="-21600000">
                                      <p:cBhvr>
                                        <p:cTn id="59" dur="3000" fill="hold"/>
                                        <p:tgtEl>
                                          <p:spTgt spid="22"/>
                                        </p:tgtEl>
                                        <p:attrNameLst>
                                          <p:attrName>r</p:attrName>
                                        </p:attrNameLst>
                                      </p:cBhvr>
                                    </p:animRot>
                                  </p:childTnLst>
                                </p:cTn>
                              </p:par>
                              <p:par>
                                <p:cTn id="60" presetID="2" presetClass="exit" presetSubtype="3" fill="hold" grpId="3" nodeType="withEffect">
                                  <p:stCondLst>
                                    <p:cond delay="0"/>
                                  </p:stCondLst>
                                  <p:childTnLst>
                                    <p:anim calcmode="lin" valueType="num">
                                      <p:cBhvr additive="base">
                                        <p:cTn id="61" dur="5000"/>
                                        <p:tgtEl>
                                          <p:spTgt spid="22"/>
                                        </p:tgtEl>
                                        <p:attrNameLst>
                                          <p:attrName>ppt_x</p:attrName>
                                        </p:attrNameLst>
                                      </p:cBhvr>
                                      <p:tavLst>
                                        <p:tav tm="0">
                                          <p:val>
                                            <p:strVal val="ppt_x"/>
                                          </p:val>
                                        </p:tav>
                                        <p:tav tm="100000">
                                          <p:val>
                                            <p:strVal val="1+ppt_w/2"/>
                                          </p:val>
                                        </p:tav>
                                      </p:tavLst>
                                    </p:anim>
                                    <p:anim calcmode="lin" valueType="num">
                                      <p:cBhvr additive="base">
                                        <p:cTn id="62" dur="5000"/>
                                        <p:tgtEl>
                                          <p:spTgt spid="22"/>
                                        </p:tgtEl>
                                        <p:attrNameLst>
                                          <p:attrName>ppt_y</p:attrName>
                                        </p:attrNameLst>
                                      </p:cBhvr>
                                      <p:tavLst>
                                        <p:tav tm="0">
                                          <p:val>
                                            <p:strVal val="ppt_y"/>
                                          </p:val>
                                        </p:tav>
                                        <p:tav tm="100000">
                                          <p:val>
                                            <p:strVal val="0-ppt_h/2"/>
                                          </p:val>
                                        </p:tav>
                                      </p:tavLst>
                                    </p:anim>
                                    <p:set>
                                      <p:cBhvr>
                                        <p:cTn id="63" dur="1" fill="hold">
                                          <p:stCondLst>
                                            <p:cond delay="4999"/>
                                          </p:stCondLst>
                                        </p:cTn>
                                        <p:tgtEl>
                                          <p:spTgt spid="22"/>
                                        </p:tgtEl>
                                        <p:attrNameLst>
                                          <p:attrName>style.visibility</p:attrName>
                                        </p:attrNameLst>
                                      </p:cBhvr>
                                      <p:to>
                                        <p:strVal val="hidden"/>
                                      </p:to>
                                    </p:set>
                                  </p:childTnLst>
                                </p:cTn>
                              </p:par>
                              <p:par>
                                <p:cTn id="64" presetID="23" presetClass="entr" presetSubtype="272" fill="hold" nodeType="with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3500" fill="hold"/>
                                        <p:tgtEl>
                                          <p:spTgt spid="8"/>
                                        </p:tgtEl>
                                        <p:attrNameLst>
                                          <p:attrName>ppt_w</p:attrName>
                                        </p:attrNameLst>
                                      </p:cBhvr>
                                      <p:tavLst>
                                        <p:tav tm="0">
                                          <p:val>
                                            <p:strVal val="2/3*#ppt_w"/>
                                          </p:val>
                                        </p:tav>
                                        <p:tav tm="100000">
                                          <p:val>
                                            <p:strVal val="#ppt_w"/>
                                          </p:val>
                                        </p:tav>
                                      </p:tavLst>
                                    </p:anim>
                                    <p:anim calcmode="lin" valueType="num">
                                      <p:cBhvr>
                                        <p:cTn id="67" dur="3500" fill="hold"/>
                                        <p:tgtEl>
                                          <p:spTgt spid="8"/>
                                        </p:tgtEl>
                                        <p:attrNameLst>
                                          <p:attrName>ppt_h</p:attrName>
                                        </p:attrNameLst>
                                      </p:cBhvr>
                                      <p:tavLst>
                                        <p:tav tm="0">
                                          <p:val>
                                            <p:strVal val="2/3*#ppt_h"/>
                                          </p:val>
                                        </p:tav>
                                        <p:tav tm="100000">
                                          <p:val>
                                            <p:strVal val="#ppt_h"/>
                                          </p:val>
                                        </p:tav>
                                      </p:tavLst>
                                    </p:anim>
                                  </p:childTnLst>
                                </p:cTn>
                              </p:par>
                              <p:par>
                                <p:cTn id="68" presetID="4" presetClass="entr" presetSubtype="32"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box(out)">
                                      <p:cBhvr>
                                        <p:cTn id="70" dur="3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6"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REFLEJOS EN LA NATURALEZA--.jpg"/>
          <p:cNvPicPr>
            <a:picLocks noGrp="1" noChangeAspect="1"/>
          </p:cNvPicPr>
          <p:nvPr isPhoto="1"/>
        </p:nvPicPr>
        <p:blipFill>
          <a:blip r:embed="rId2" cstate="email">
            <a:lum/>
            <a:extLst>
              <a:ext uri="{BEBA8EAE-BF5A-486C-A8C5-ECC9F3942E4B}">
                <a14:imgProps xmlns:a14="http://schemas.microsoft.com/office/drawing/2010/main">
                  <a14:imgLayer r:embed="rId3">
                    <a14:imgEffect>
                      <a14:colorTemperature colorTemp="11500"/>
                    </a14:imgEffect>
                  </a14:imgLayer>
                </a14:imgProps>
              </a:ext>
            </a:extLst>
          </a:blip>
          <a:stretch>
            <a:fillRect/>
          </a:stretch>
        </p:blipFill>
        <p:spPr>
          <a:xfrm>
            <a:off x="18315" y="-28561"/>
            <a:ext cx="9144000" cy="6858000"/>
          </a:xfrm>
          <a:prstGeom prst="rect">
            <a:avLst/>
          </a:prstGeom>
          <a:noFill/>
          <a:ln>
            <a:noFill/>
          </a:ln>
        </p:spPr>
      </p:pic>
      <p:pic>
        <p:nvPicPr>
          <p:cNvPr id="13" name="12 Imagen" descr="Diapositiva46.JPG"/>
          <p:cNvPicPr>
            <a:picLocks noGrp="1" noChangeAspect="1"/>
          </p:cNvPicPr>
          <p:nvPr isPhoto="1"/>
        </p:nvPicPr>
        <p:blipFill>
          <a:blip r:embed="rId4" cstate="email">
            <a:lum/>
          </a:blip>
          <a:stretch>
            <a:fillRect/>
          </a:stretch>
        </p:blipFill>
        <p:spPr>
          <a:xfrm>
            <a:off x="0" y="0"/>
            <a:ext cx="9144000" cy="6858000"/>
          </a:xfrm>
          <a:prstGeom prst="rect">
            <a:avLst/>
          </a:prstGeom>
          <a:noFill/>
          <a:ln>
            <a:noFill/>
          </a:ln>
        </p:spPr>
      </p:pic>
      <p:pic>
        <p:nvPicPr>
          <p:cNvPr id="2" name="Picture 2"/>
          <p:cNvPicPr>
            <a:picLocks noChangeAspect="1" noChangeArrowheads="1"/>
          </p:cNvPicPr>
          <p:nvPr/>
        </p:nvPicPr>
        <p:blipFill>
          <a:blip r:embed="rId5" cstate="email">
            <a:lum contrast="40000"/>
            <a:extLst>
              <a:ext uri="{28A0092B-C50C-407E-A947-70E740481C1C}">
                <a14:useLocalDpi xmlns:a14="http://schemas.microsoft.com/office/drawing/2010/main"/>
              </a:ext>
            </a:extLst>
          </a:blip>
          <a:srcRect/>
          <a:stretch>
            <a:fillRect/>
          </a:stretch>
        </p:blipFill>
        <p:spPr bwMode="auto">
          <a:xfrm>
            <a:off x="1973345" y="699445"/>
            <a:ext cx="5328592" cy="157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5" cstate="email">
            <a:lum contrast="40000"/>
            <a:extLst>
              <a:ext uri="{28A0092B-C50C-407E-A947-70E740481C1C}">
                <a14:useLocalDpi xmlns:a14="http://schemas.microsoft.com/office/drawing/2010/main"/>
              </a:ext>
            </a:extLst>
          </a:blip>
          <a:srcRect/>
          <a:stretch>
            <a:fillRect/>
          </a:stretch>
        </p:blipFill>
        <p:spPr bwMode="auto">
          <a:xfrm rot="10800000">
            <a:off x="1947808" y="4456775"/>
            <a:ext cx="5328592" cy="157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15 Forma libre"/>
          <p:cNvSpPr/>
          <p:nvPr/>
        </p:nvSpPr>
        <p:spPr>
          <a:xfrm>
            <a:off x="6345" y="0"/>
            <a:ext cx="9137655"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0070C0">
                  <a:lumMod val="63000"/>
                </a:srgbClr>
              </a:gs>
              <a:gs pos="20000">
                <a:srgbClr val="E0BFFB"/>
              </a:gs>
              <a:gs pos="46000">
                <a:srgbClr val="FF7C80">
                  <a:lumMod val="62000"/>
                  <a:lumOff val="38000"/>
                </a:srgbClr>
              </a:gs>
              <a:gs pos="95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Forma libre"/>
          <p:cNvSpPr/>
          <p:nvPr/>
        </p:nvSpPr>
        <p:spPr>
          <a:xfrm rot="10800000">
            <a:off x="6345" y="5803101"/>
            <a:ext cx="9137655"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4000">
                <a:srgbClr val="0070C0">
                  <a:lumMod val="63000"/>
                </a:srgbClr>
              </a:gs>
              <a:gs pos="20000">
                <a:srgbClr val="E0BFFB"/>
              </a:gs>
              <a:gs pos="46000">
                <a:srgbClr val="FF7C80">
                  <a:lumMod val="62000"/>
                  <a:lumOff val="38000"/>
                </a:srgbClr>
              </a:gs>
              <a:gs pos="95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5" name="Picture 2"/>
          <p:cNvPicPr>
            <a:picLocks noChangeAspect="1" noChangeArrowheads="1"/>
          </p:cNvPicPr>
          <p:nvPr/>
        </p:nvPicPr>
        <p:blipFill>
          <a:blip r:embed="rId5" cstate="email">
            <a:lum contrast="40000"/>
            <a:extLst>
              <a:ext uri="{28A0092B-C50C-407E-A947-70E740481C1C}">
                <a14:useLocalDpi xmlns:a14="http://schemas.microsoft.com/office/drawing/2010/main"/>
              </a:ext>
            </a:extLst>
          </a:blip>
          <a:srcRect/>
          <a:stretch>
            <a:fillRect/>
          </a:stretch>
        </p:blipFill>
        <p:spPr bwMode="auto">
          <a:xfrm rot="5400000">
            <a:off x="3909359" y="2643369"/>
            <a:ext cx="5328592" cy="157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5" cstate="email">
            <a:lum contrast="40000"/>
            <a:extLst>
              <a:ext uri="{28A0092B-C50C-407E-A947-70E740481C1C}">
                <a14:useLocalDpi xmlns:a14="http://schemas.microsoft.com/office/drawing/2010/main"/>
              </a:ext>
            </a:extLst>
          </a:blip>
          <a:srcRect/>
          <a:stretch>
            <a:fillRect/>
          </a:stretch>
        </p:blipFill>
        <p:spPr bwMode="auto">
          <a:xfrm rot="16200000">
            <a:off x="-9681" y="2643369"/>
            <a:ext cx="5328592" cy="157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13 Rectángulo"/>
          <p:cNvSpPr/>
          <p:nvPr/>
        </p:nvSpPr>
        <p:spPr>
          <a:xfrm>
            <a:off x="1115616" y="908720"/>
            <a:ext cx="7332178" cy="2185214"/>
          </a:xfrm>
          <a:prstGeom prst="rect">
            <a:avLst/>
          </a:prstGeom>
        </p:spPr>
        <p:txBody>
          <a:bodyPr wrap="square">
            <a:spAutoFit/>
            <a:scene3d>
              <a:camera prst="obliqueBottomLeft"/>
              <a:lightRig rig="threePt" dir="t"/>
            </a:scene3d>
            <a:sp3d extrusionH="50800">
              <a:extrusionClr>
                <a:srgbClr val="E97353"/>
              </a:extrusionClr>
            </a:sp3d>
          </a:bodyPr>
          <a:lstStyle/>
          <a:p>
            <a:pPr algn="ctr"/>
            <a:r>
              <a:rPr lang="es-ES" sz="2000" b="1" dirty="0" smtClean="0">
                <a:solidFill>
                  <a:srgbClr val="002060"/>
                </a:solidFill>
                <a:latin typeface="Monotype Corsiva" panose="03010101010201010101" pitchFamily="66" charset="0"/>
              </a:rPr>
              <a:t>Aquella </a:t>
            </a:r>
            <a:r>
              <a:rPr lang="es-ES" sz="2000" b="1" dirty="0">
                <a:solidFill>
                  <a:srgbClr val="002060"/>
                </a:solidFill>
                <a:latin typeface="Monotype Corsiva" panose="03010101010201010101" pitchFamily="66" charset="0"/>
              </a:rPr>
              <a:t>luz verdadera, que alumbra a todo hombre, venía a este mundo. </a:t>
            </a:r>
          </a:p>
          <a:p>
            <a:pPr algn="ctr"/>
            <a:r>
              <a:rPr lang="es-ES" sz="2000" b="1" dirty="0">
                <a:solidFill>
                  <a:srgbClr val="002060"/>
                </a:solidFill>
                <a:latin typeface="Monotype Corsiva" panose="03010101010201010101" pitchFamily="66" charset="0"/>
              </a:rPr>
              <a:t>En el mundo estaba, y el mundo por él fue hecho; pero el mundo no le conoció. </a:t>
            </a:r>
          </a:p>
          <a:p>
            <a:pPr algn="ctr"/>
            <a:r>
              <a:rPr lang="es-ES" sz="2000" b="1" dirty="0">
                <a:solidFill>
                  <a:srgbClr val="002060"/>
                </a:solidFill>
                <a:latin typeface="Monotype Corsiva" panose="03010101010201010101" pitchFamily="66" charset="0"/>
              </a:rPr>
              <a:t>A lo suyo vino, y los suyos no le recibieron. </a:t>
            </a:r>
          </a:p>
          <a:p>
            <a:pPr algn="ctr"/>
            <a:r>
              <a:rPr lang="es-ES" sz="2000" b="1" dirty="0">
                <a:solidFill>
                  <a:srgbClr val="002060"/>
                </a:solidFill>
                <a:latin typeface="Monotype Corsiva" panose="03010101010201010101" pitchFamily="66" charset="0"/>
              </a:rPr>
              <a:t>Mas a todos los que le recibieron, a los que creen en su nombre, les dio potestad de ser hechos hijos de Dios; </a:t>
            </a:r>
          </a:p>
          <a:p>
            <a:pPr algn="ctr"/>
            <a:r>
              <a:rPr lang="es-ES" sz="2000" b="1" dirty="0">
                <a:solidFill>
                  <a:srgbClr val="002060"/>
                </a:solidFill>
                <a:latin typeface="Monotype Corsiva" panose="03010101010201010101" pitchFamily="66" charset="0"/>
              </a:rPr>
              <a:t>Juan: 1: 9-12</a:t>
            </a:r>
          </a:p>
          <a:p>
            <a:pPr algn="ctr"/>
            <a:endParaRPr lang="es-ES" sz="1400" b="1" dirty="0">
              <a:solidFill>
                <a:srgbClr val="002060"/>
              </a:solidFill>
              <a:latin typeface="Monotype Corsiva" panose="03010101010201010101" pitchFamily="66" charset="0"/>
            </a:endParaRPr>
          </a:p>
        </p:txBody>
      </p:sp>
      <p:sp>
        <p:nvSpPr>
          <p:cNvPr id="10" name="9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06537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4"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3000" fill="hold"/>
                                        <p:tgtEl>
                                          <p:spTgt spid="2"/>
                                        </p:tgtEl>
                                        <p:attrNameLst>
                                          <p:attrName>ppt_x</p:attrName>
                                        </p:attrNameLst>
                                      </p:cBhvr>
                                      <p:tavLst>
                                        <p:tav tm="0">
                                          <p:val>
                                            <p:strVal val="#ppt_x"/>
                                          </p:val>
                                        </p:tav>
                                        <p:tav tm="100000">
                                          <p:val>
                                            <p:strVal val="#ppt_x"/>
                                          </p:val>
                                        </p:tav>
                                      </p:tavLst>
                                    </p:anim>
                                    <p:anim calcmode="lin" valueType="num">
                                      <p:cBhvr additive="base">
                                        <p:cTn id="11" dur="3000" fill="hold"/>
                                        <p:tgtEl>
                                          <p:spTgt spid="2"/>
                                        </p:tgtEl>
                                        <p:attrNameLst>
                                          <p:attrName>ppt_y</p:attrName>
                                        </p:attrNameLst>
                                      </p:cBhvr>
                                      <p:tavLst>
                                        <p:tav tm="0">
                                          <p:val>
                                            <p:strVal val="1+#ppt_h/2"/>
                                          </p:val>
                                        </p:tav>
                                        <p:tav tm="100000">
                                          <p:val>
                                            <p:strVal val="#ppt_y"/>
                                          </p:val>
                                        </p:tav>
                                      </p:tavLst>
                                    </p:anim>
                                  </p:childTnLst>
                                </p:cTn>
                              </p:par>
                              <p:par>
                                <p:cTn id="12" presetID="19" presetClass="entr" presetSubtype="5"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ppt_w"/>
                                          </p:val>
                                        </p:tav>
                                        <p:tav tm="100000">
                                          <p:val>
                                            <p:strVal val="#ppt_w"/>
                                          </p:val>
                                        </p:tav>
                                      </p:tavLst>
                                    </p:anim>
                                    <p:anim calcmode="lin" valueType="num">
                                      <p:cBhvr>
                                        <p:cTn id="15" dur="3000" fill="hold"/>
                                        <p:tgtEl>
                                          <p:spTgt spid="2"/>
                                        </p:tgtEl>
                                        <p:attrNameLst>
                                          <p:attrName>ppt_h</p:attrName>
                                        </p:attrNameLst>
                                      </p:cBhvr>
                                      <p:tavLst>
                                        <p:tav tm="0" fmla="#ppt_h*sin(2.5*pi*$)">
                                          <p:val>
                                            <p:fltVal val="0"/>
                                          </p:val>
                                        </p:tav>
                                        <p:tav tm="100000">
                                          <p:val>
                                            <p:fltVal val="1"/>
                                          </p:val>
                                        </p:tav>
                                      </p:tavLst>
                                    </p:anim>
                                  </p:childTnLst>
                                </p:cTn>
                              </p:par>
                              <p:par>
                                <p:cTn id="16" presetID="2" presetClass="entr" presetSubtype="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0-#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19"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fmla="#ppt_w*sin(2.5*pi*$)">
                                          <p:val>
                                            <p:fltVal val="0"/>
                                          </p:val>
                                        </p:tav>
                                        <p:tav tm="100000">
                                          <p:val>
                                            <p:fltVal val="1"/>
                                          </p:val>
                                        </p:tav>
                                      </p:tavLst>
                                    </p:anim>
                                    <p:anim calcmode="lin" valueType="num">
                                      <p:cBhvr>
                                        <p:cTn id="23" dur="3000" fill="hold"/>
                                        <p:tgtEl>
                                          <p:spTgt spid="5"/>
                                        </p:tgtEl>
                                        <p:attrNameLst>
                                          <p:attrName>ppt_h</p:attrName>
                                        </p:attrNameLst>
                                      </p:cBhvr>
                                      <p:tavLst>
                                        <p:tav tm="0">
                                          <p:val>
                                            <p:strVal val="#ppt_h"/>
                                          </p:val>
                                        </p:tav>
                                        <p:tav tm="100000">
                                          <p:val>
                                            <p:strVal val="#ppt_h"/>
                                          </p:val>
                                        </p:tav>
                                      </p:tavLst>
                                    </p:anim>
                                  </p:childTnLst>
                                </p:cTn>
                              </p:par>
                              <p:par>
                                <p:cTn id="24" presetID="2" presetClass="entr" presetSubtype="1"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3000" fill="hold"/>
                                        <p:tgtEl>
                                          <p:spTgt spid="3"/>
                                        </p:tgtEl>
                                        <p:attrNameLst>
                                          <p:attrName>ppt_x</p:attrName>
                                        </p:attrNameLst>
                                      </p:cBhvr>
                                      <p:tavLst>
                                        <p:tav tm="0">
                                          <p:val>
                                            <p:strVal val="#ppt_x"/>
                                          </p:val>
                                        </p:tav>
                                        <p:tav tm="100000">
                                          <p:val>
                                            <p:strVal val="#ppt_x"/>
                                          </p:val>
                                        </p:tav>
                                      </p:tavLst>
                                    </p:anim>
                                    <p:anim calcmode="lin" valueType="num">
                                      <p:cBhvr additive="base">
                                        <p:cTn id="27" dur="3000" fill="hold"/>
                                        <p:tgtEl>
                                          <p:spTgt spid="3"/>
                                        </p:tgtEl>
                                        <p:attrNameLst>
                                          <p:attrName>ppt_y</p:attrName>
                                        </p:attrNameLst>
                                      </p:cBhvr>
                                      <p:tavLst>
                                        <p:tav tm="0">
                                          <p:val>
                                            <p:strVal val="0-#ppt_h/2"/>
                                          </p:val>
                                        </p:tav>
                                        <p:tav tm="100000">
                                          <p:val>
                                            <p:strVal val="#ppt_y"/>
                                          </p:val>
                                        </p:tav>
                                      </p:tavLst>
                                    </p:anim>
                                  </p:childTnLst>
                                </p:cTn>
                              </p:par>
                              <p:par>
                                <p:cTn id="28" presetID="19" presetClass="entr" presetSubtype="5"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3000" fill="hold"/>
                                        <p:tgtEl>
                                          <p:spTgt spid="3"/>
                                        </p:tgtEl>
                                        <p:attrNameLst>
                                          <p:attrName>ppt_w</p:attrName>
                                        </p:attrNameLst>
                                      </p:cBhvr>
                                      <p:tavLst>
                                        <p:tav tm="0">
                                          <p:val>
                                            <p:strVal val="#ppt_w"/>
                                          </p:val>
                                        </p:tav>
                                        <p:tav tm="100000">
                                          <p:val>
                                            <p:strVal val="#ppt_w"/>
                                          </p:val>
                                        </p:tav>
                                      </p:tavLst>
                                    </p:anim>
                                    <p:anim calcmode="lin" valueType="num">
                                      <p:cBhvr>
                                        <p:cTn id="31" dur="3000" fill="hold"/>
                                        <p:tgtEl>
                                          <p:spTgt spid="3"/>
                                        </p:tgtEl>
                                        <p:attrNameLst>
                                          <p:attrName>ppt_h</p:attrName>
                                        </p:attrNameLst>
                                      </p:cBhvr>
                                      <p:tavLst>
                                        <p:tav tm="0" fmla="#ppt_h*sin(2.5*pi*$)">
                                          <p:val>
                                            <p:fltVal val="0"/>
                                          </p:val>
                                        </p:tav>
                                        <p:tav tm="100000">
                                          <p:val>
                                            <p:fltVal val="1"/>
                                          </p:val>
                                        </p:tav>
                                      </p:tavLst>
                                    </p:anim>
                                  </p:childTnLst>
                                </p:cTn>
                              </p:par>
                              <p:par>
                                <p:cTn id="32" presetID="2" presetClass="entr" presetSubtype="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3000" fill="hold"/>
                                        <p:tgtEl>
                                          <p:spTgt spid="4"/>
                                        </p:tgtEl>
                                        <p:attrNameLst>
                                          <p:attrName>ppt_x</p:attrName>
                                        </p:attrNameLst>
                                      </p:cBhvr>
                                      <p:tavLst>
                                        <p:tav tm="0">
                                          <p:val>
                                            <p:strVal val="1+#ppt_w/2"/>
                                          </p:val>
                                        </p:tav>
                                        <p:tav tm="100000">
                                          <p:val>
                                            <p:strVal val="#ppt_x"/>
                                          </p:val>
                                        </p:tav>
                                      </p:tavLst>
                                    </p:anim>
                                    <p:anim calcmode="lin" valueType="num">
                                      <p:cBhvr additive="base">
                                        <p:cTn id="35" dur="3000" fill="hold"/>
                                        <p:tgtEl>
                                          <p:spTgt spid="4"/>
                                        </p:tgtEl>
                                        <p:attrNameLst>
                                          <p:attrName>ppt_y</p:attrName>
                                        </p:attrNameLst>
                                      </p:cBhvr>
                                      <p:tavLst>
                                        <p:tav tm="0">
                                          <p:val>
                                            <p:strVal val="#ppt_y"/>
                                          </p:val>
                                        </p:tav>
                                        <p:tav tm="100000">
                                          <p:val>
                                            <p:strVal val="#ppt_y"/>
                                          </p:val>
                                        </p:tav>
                                      </p:tavLst>
                                    </p:anim>
                                  </p:childTnLst>
                                </p:cTn>
                              </p:par>
                              <p:par>
                                <p:cTn id="36" presetID="19" presetClass="entr" presetSubtype="10"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fmla="#ppt_w*sin(2.5*pi*$)">
                                          <p:val>
                                            <p:fltVal val="0"/>
                                          </p:val>
                                        </p:tav>
                                        <p:tav tm="100000">
                                          <p:val>
                                            <p:fltVal val="1"/>
                                          </p:val>
                                        </p:tav>
                                      </p:tavLst>
                                    </p:anim>
                                    <p:anim calcmode="lin" valueType="num">
                                      <p:cBhvr>
                                        <p:cTn id="39" dur="3000" fill="hold"/>
                                        <p:tgtEl>
                                          <p:spTgt spid="4"/>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2" fill="hold" nodeType="afterEffect">
                                  <p:stCondLst>
                                    <p:cond delay="0"/>
                                  </p:stCondLst>
                                  <p:childTnLst>
                                    <p:anim calcmode="lin" valueType="num">
                                      <p:cBhvr additive="base">
                                        <p:cTn id="42" dur="3500"/>
                                        <p:tgtEl>
                                          <p:spTgt spid="4"/>
                                        </p:tgtEl>
                                        <p:attrNameLst>
                                          <p:attrName>ppt_x</p:attrName>
                                        </p:attrNameLst>
                                      </p:cBhvr>
                                      <p:tavLst>
                                        <p:tav tm="0">
                                          <p:val>
                                            <p:strVal val="ppt_x"/>
                                          </p:val>
                                        </p:tav>
                                        <p:tav tm="100000">
                                          <p:val>
                                            <p:strVal val="1+ppt_w/2"/>
                                          </p:val>
                                        </p:tav>
                                      </p:tavLst>
                                    </p:anim>
                                    <p:anim calcmode="lin" valueType="num">
                                      <p:cBhvr additive="base">
                                        <p:cTn id="43" dur="3500"/>
                                        <p:tgtEl>
                                          <p:spTgt spid="4"/>
                                        </p:tgtEl>
                                        <p:attrNameLst>
                                          <p:attrName>ppt_y</p:attrName>
                                        </p:attrNameLst>
                                      </p:cBhvr>
                                      <p:tavLst>
                                        <p:tav tm="0">
                                          <p:val>
                                            <p:strVal val="ppt_y"/>
                                          </p:val>
                                        </p:tav>
                                        <p:tav tm="100000">
                                          <p:val>
                                            <p:strVal val="ppt_y"/>
                                          </p:val>
                                        </p:tav>
                                      </p:tavLst>
                                    </p:anim>
                                    <p:set>
                                      <p:cBhvr>
                                        <p:cTn id="44" dur="1" fill="hold">
                                          <p:stCondLst>
                                            <p:cond delay="3499"/>
                                          </p:stCondLst>
                                        </p:cTn>
                                        <p:tgtEl>
                                          <p:spTgt spid="4"/>
                                        </p:tgtEl>
                                        <p:attrNameLst>
                                          <p:attrName>style.visibility</p:attrName>
                                        </p:attrNameLst>
                                      </p:cBhvr>
                                      <p:to>
                                        <p:strVal val="hidden"/>
                                      </p:to>
                                    </p:set>
                                  </p:childTnLst>
                                </p:cTn>
                              </p:par>
                              <p:par>
                                <p:cTn id="45" presetID="19" presetClass="exit" presetSubtype="10" fill="hold" nodeType="withEffect">
                                  <p:stCondLst>
                                    <p:cond delay="0"/>
                                  </p:stCondLst>
                                  <p:childTnLst>
                                    <p:anim calcmode="lin" valueType="num">
                                      <p:cBhvr>
                                        <p:cTn id="46" dur="3000"/>
                                        <p:tgtEl>
                                          <p:spTgt spid="4"/>
                                        </p:tgtEl>
                                        <p:attrNameLst>
                                          <p:attrName>ppt_h</p:attrName>
                                        </p:attrNameLst>
                                      </p:cBhvr>
                                      <p:tavLst>
                                        <p:tav tm="0">
                                          <p:val>
                                            <p:strVal val="ppt_h"/>
                                          </p:val>
                                        </p:tav>
                                        <p:tav tm="100000">
                                          <p:val>
                                            <p:strVal val="ppt_h"/>
                                          </p:val>
                                        </p:tav>
                                      </p:tavLst>
                                    </p:anim>
                                    <p:anim calcmode="lin" valueType="num">
                                      <p:cBhvr>
                                        <p:cTn id="47"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4"/>
                                        </p:tgtEl>
                                        <p:attrNameLst>
                                          <p:attrName>style.visibility</p:attrName>
                                        </p:attrNameLst>
                                      </p:cBhvr>
                                      <p:to>
                                        <p:strVal val="hidden"/>
                                      </p:to>
                                    </p:set>
                                  </p:childTnLst>
                                </p:cTn>
                              </p:par>
                              <p:par>
                                <p:cTn id="49" presetID="2" presetClass="exit" presetSubtype="1" fill="hold" nodeType="withEffect">
                                  <p:stCondLst>
                                    <p:cond delay="0"/>
                                  </p:stCondLst>
                                  <p:childTnLst>
                                    <p:anim calcmode="lin" valueType="num">
                                      <p:cBhvr additive="base">
                                        <p:cTn id="50" dur="3500"/>
                                        <p:tgtEl>
                                          <p:spTgt spid="3"/>
                                        </p:tgtEl>
                                        <p:attrNameLst>
                                          <p:attrName>ppt_x</p:attrName>
                                        </p:attrNameLst>
                                      </p:cBhvr>
                                      <p:tavLst>
                                        <p:tav tm="0">
                                          <p:val>
                                            <p:strVal val="ppt_x"/>
                                          </p:val>
                                        </p:tav>
                                        <p:tav tm="100000">
                                          <p:val>
                                            <p:strVal val="ppt_x"/>
                                          </p:val>
                                        </p:tav>
                                      </p:tavLst>
                                    </p:anim>
                                    <p:anim calcmode="lin" valueType="num">
                                      <p:cBhvr additive="base">
                                        <p:cTn id="51" dur="3500"/>
                                        <p:tgtEl>
                                          <p:spTgt spid="3"/>
                                        </p:tgtEl>
                                        <p:attrNameLst>
                                          <p:attrName>ppt_y</p:attrName>
                                        </p:attrNameLst>
                                      </p:cBhvr>
                                      <p:tavLst>
                                        <p:tav tm="0">
                                          <p:val>
                                            <p:strVal val="ppt_y"/>
                                          </p:val>
                                        </p:tav>
                                        <p:tav tm="100000">
                                          <p:val>
                                            <p:strVal val="0-ppt_h/2"/>
                                          </p:val>
                                        </p:tav>
                                      </p:tavLst>
                                    </p:anim>
                                    <p:set>
                                      <p:cBhvr>
                                        <p:cTn id="52" dur="1" fill="hold">
                                          <p:stCondLst>
                                            <p:cond delay="3499"/>
                                          </p:stCondLst>
                                        </p:cTn>
                                        <p:tgtEl>
                                          <p:spTgt spid="3"/>
                                        </p:tgtEl>
                                        <p:attrNameLst>
                                          <p:attrName>style.visibility</p:attrName>
                                        </p:attrNameLst>
                                      </p:cBhvr>
                                      <p:to>
                                        <p:strVal val="hidden"/>
                                      </p:to>
                                    </p:set>
                                  </p:childTnLst>
                                </p:cTn>
                              </p:par>
                              <p:par>
                                <p:cTn id="53" presetID="19" presetClass="exit" presetSubtype="5" fill="hold" nodeType="withEffect">
                                  <p:stCondLst>
                                    <p:cond delay="0"/>
                                  </p:stCondLst>
                                  <p:childTnLst>
                                    <p:anim calcmode="lin" valueType="num">
                                      <p:cBhvr>
                                        <p:cTn id="54" dur="3000"/>
                                        <p:tgtEl>
                                          <p:spTgt spid="3"/>
                                        </p:tgtEl>
                                        <p:attrNameLst>
                                          <p:attrName>ppt_w</p:attrName>
                                        </p:attrNameLst>
                                      </p:cBhvr>
                                      <p:tavLst>
                                        <p:tav tm="0">
                                          <p:val>
                                            <p:strVal val="ppt_w"/>
                                          </p:val>
                                        </p:tav>
                                        <p:tav tm="100000">
                                          <p:val>
                                            <p:strVal val="ppt_w"/>
                                          </p:val>
                                        </p:tav>
                                      </p:tavLst>
                                    </p:anim>
                                    <p:anim calcmode="lin" valueType="num">
                                      <p:cBhvr>
                                        <p:cTn id="55"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 dur="1" fill="hold">
                                          <p:stCondLst>
                                            <p:cond delay="2999"/>
                                          </p:stCondLst>
                                        </p:cTn>
                                        <p:tgtEl>
                                          <p:spTgt spid="3"/>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500"/>
                                        <p:tgtEl>
                                          <p:spTgt spid="5"/>
                                        </p:tgtEl>
                                        <p:attrNameLst>
                                          <p:attrName>ppt_x</p:attrName>
                                        </p:attrNameLst>
                                      </p:cBhvr>
                                      <p:tavLst>
                                        <p:tav tm="0">
                                          <p:val>
                                            <p:strVal val="ppt_x"/>
                                          </p:val>
                                        </p:tav>
                                        <p:tav tm="100000">
                                          <p:val>
                                            <p:strVal val="0-ppt_w/2"/>
                                          </p:val>
                                        </p:tav>
                                      </p:tavLst>
                                    </p:anim>
                                    <p:anim calcmode="lin" valueType="num">
                                      <p:cBhvr additive="base">
                                        <p:cTn id="59" dur="3500"/>
                                        <p:tgtEl>
                                          <p:spTgt spid="5"/>
                                        </p:tgtEl>
                                        <p:attrNameLst>
                                          <p:attrName>ppt_y</p:attrName>
                                        </p:attrNameLst>
                                      </p:cBhvr>
                                      <p:tavLst>
                                        <p:tav tm="0">
                                          <p:val>
                                            <p:strVal val="ppt_y"/>
                                          </p:val>
                                        </p:tav>
                                        <p:tav tm="100000">
                                          <p:val>
                                            <p:strVal val="ppt_y"/>
                                          </p:val>
                                        </p:tav>
                                      </p:tavLst>
                                    </p:anim>
                                    <p:set>
                                      <p:cBhvr>
                                        <p:cTn id="60" dur="1" fill="hold">
                                          <p:stCondLst>
                                            <p:cond delay="3499"/>
                                          </p:stCondLst>
                                        </p:cTn>
                                        <p:tgtEl>
                                          <p:spTgt spid="5"/>
                                        </p:tgtEl>
                                        <p:attrNameLst>
                                          <p:attrName>style.visibility</p:attrName>
                                        </p:attrNameLst>
                                      </p:cBhvr>
                                      <p:to>
                                        <p:strVal val="hidden"/>
                                      </p:to>
                                    </p:set>
                                  </p:childTnLst>
                                </p:cTn>
                              </p:par>
                              <p:par>
                                <p:cTn id="61" presetID="19" presetClass="exit" presetSubtype="10" fill="hold" nodeType="withEffect">
                                  <p:stCondLst>
                                    <p:cond delay="0"/>
                                  </p:stCondLst>
                                  <p:childTnLst>
                                    <p:anim calcmode="lin" valueType="num">
                                      <p:cBhvr>
                                        <p:cTn id="62" dur="3000"/>
                                        <p:tgtEl>
                                          <p:spTgt spid="5"/>
                                        </p:tgtEl>
                                        <p:attrNameLst>
                                          <p:attrName>ppt_h</p:attrName>
                                        </p:attrNameLst>
                                      </p:cBhvr>
                                      <p:tavLst>
                                        <p:tav tm="0">
                                          <p:val>
                                            <p:strVal val="ppt_h"/>
                                          </p:val>
                                        </p:tav>
                                        <p:tav tm="100000">
                                          <p:val>
                                            <p:strVal val="ppt_h"/>
                                          </p:val>
                                        </p:tav>
                                      </p:tavLst>
                                    </p:anim>
                                    <p:anim calcmode="lin" valueType="num">
                                      <p:cBhvr>
                                        <p:cTn id="6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500"/>
                                        <p:tgtEl>
                                          <p:spTgt spid="2"/>
                                        </p:tgtEl>
                                        <p:attrNameLst>
                                          <p:attrName>ppt_x</p:attrName>
                                        </p:attrNameLst>
                                      </p:cBhvr>
                                      <p:tavLst>
                                        <p:tav tm="0">
                                          <p:val>
                                            <p:strVal val="ppt_x"/>
                                          </p:val>
                                        </p:tav>
                                        <p:tav tm="100000">
                                          <p:val>
                                            <p:strVal val="ppt_x"/>
                                          </p:val>
                                        </p:tav>
                                      </p:tavLst>
                                    </p:anim>
                                    <p:anim calcmode="lin" valueType="num">
                                      <p:cBhvr additive="base">
                                        <p:cTn id="67" dur="3500"/>
                                        <p:tgtEl>
                                          <p:spTgt spid="2"/>
                                        </p:tgtEl>
                                        <p:attrNameLst>
                                          <p:attrName>ppt_y</p:attrName>
                                        </p:attrNameLst>
                                      </p:cBhvr>
                                      <p:tavLst>
                                        <p:tav tm="0">
                                          <p:val>
                                            <p:strVal val="ppt_y"/>
                                          </p:val>
                                        </p:tav>
                                        <p:tav tm="100000">
                                          <p:val>
                                            <p:strVal val="1+ppt_h/2"/>
                                          </p:val>
                                        </p:tav>
                                      </p:tavLst>
                                    </p:anim>
                                    <p:set>
                                      <p:cBhvr>
                                        <p:cTn id="68" dur="1" fill="hold">
                                          <p:stCondLst>
                                            <p:cond delay="3499"/>
                                          </p:stCondLst>
                                        </p:cTn>
                                        <p:tgtEl>
                                          <p:spTgt spid="2"/>
                                        </p:tgtEl>
                                        <p:attrNameLst>
                                          <p:attrName>style.visibility</p:attrName>
                                        </p:attrNameLst>
                                      </p:cBhvr>
                                      <p:to>
                                        <p:strVal val="hidden"/>
                                      </p:to>
                                    </p:set>
                                  </p:childTnLst>
                                </p:cTn>
                              </p:par>
                              <p:par>
                                <p:cTn id="69" presetID="19" presetClass="exit" presetSubtype="5" fill="hold" nodeType="withEffect">
                                  <p:stCondLst>
                                    <p:cond delay="0"/>
                                  </p:stCondLst>
                                  <p:childTnLst>
                                    <p:anim calcmode="lin" valueType="num">
                                      <p:cBhvr>
                                        <p:cTn id="70" dur="3000"/>
                                        <p:tgtEl>
                                          <p:spTgt spid="2"/>
                                        </p:tgtEl>
                                        <p:attrNameLst>
                                          <p:attrName>ppt_w</p:attrName>
                                        </p:attrNameLst>
                                      </p:cBhvr>
                                      <p:tavLst>
                                        <p:tav tm="0">
                                          <p:val>
                                            <p:strVal val="ppt_w"/>
                                          </p:val>
                                        </p:tav>
                                        <p:tav tm="100000">
                                          <p:val>
                                            <p:strVal val="ppt_w"/>
                                          </p:val>
                                        </p:tav>
                                      </p:tavLst>
                                    </p:anim>
                                    <p:anim calcmode="lin" valueType="num">
                                      <p:cBhvr>
                                        <p:cTn id="71" dur="3000"/>
                                        <p:tgtEl>
                                          <p:spTgt spid="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 dur="1" fill="hold">
                                          <p:stCondLst>
                                            <p:cond delay="2999"/>
                                          </p:stCondLst>
                                        </p:cTn>
                                        <p:tgtEl>
                                          <p:spTgt spid="2"/>
                                        </p:tgtEl>
                                        <p:attrNameLst>
                                          <p:attrName>style.visibility</p:attrName>
                                        </p:attrNameLst>
                                      </p:cBhvr>
                                      <p:to>
                                        <p:strVal val="hidden"/>
                                      </p:to>
                                    </p:set>
                                  </p:childTnLst>
                                </p:cTn>
                              </p:par>
                              <p:par>
                                <p:cTn id="73" presetID="23" presetClass="entr" presetSubtype="288" fill="hold" nodeType="withEffect">
                                  <p:stCondLst>
                                    <p:cond delay="0"/>
                                  </p:stCondLst>
                                  <p:childTnLst>
                                    <p:set>
                                      <p:cBhvr>
                                        <p:cTn id="74" dur="1" fill="hold">
                                          <p:stCondLst>
                                            <p:cond delay="0"/>
                                          </p:stCondLst>
                                        </p:cTn>
                                        <p:tgtEl>
                                          <p:spTgt spid="13"/>
                                        </p:tgtEl>
                                        <p:attrNameLst>
                                          <p:attrName>style.visibility</p:attrName>
                                        </p:attrNameLst>
                                      </p:cBhvr>
                                      <p:to>
                                        <p:strVal val="visible"/>
                                      </p:to>
                                    </p:set>
                                    <p:anim calcmode="lin" valueType="num">
                                      <p:cBhvr>
                                        <p:cTn id="75" dur="3500" fill="hold"/>
                                        <p:tgtEl>
                                          <p:spTgt spid="13"/>
                                        </p:tgtEl>
                                        <p:attrNameLst>
                                          <p:attrName>ppt_w</p:attrName>
                                        </p:attrNameLst>
                                      </p:cBhvr>
                                      <p:tavLst>
                                        <p:tav tm="0">
                                          <p:val>
                                            <p:strVal val="4/3*#ppt_w"/>
                                          </p:val>
                                        </p:tav>
                                        <p:tav tm="100000">
                                          <p:val>
                                            <p:strVal val="#ppt_w"/>
                                          </p:val>
                                        </p:tav>
                                      </p:tavLst>
                                    </p:anim>
                                    <p:anim calcmode="lin" valueType="num">
                                      <p:cBhvr>
                                        <p:cTn id="76" dur="3500" fill="hold"/>
                                        <p:tgtEl>
                                          <p:spTgt spid="13"/>
                                        </p:tgtEl>
                                        <p:attrNameLst>
                                          <p:attrName>ppt_h</p:attrName>
                                        </p:attrNameLst>
                                      </p:cBhvr>
                                      <p:tavLst>
                                        <p:tav tm="0">
                                          <p:val>
                                            <p:strVal val="4/3*#ppt_h"/>
                                          </p:val>
                                        </p:tav>
                                        <p:tav tm="100000">
                                          <p:val>
                                            <p:strVal val="#ppt_h"/>
                                          </p:val>
                                        </p:tav>
                                      </p:tavLst>
                                    </p:anim>
                                  </p:childTnLst>
                                </p:cTn>
                              </p:par>
                              <p:par>
                                <p:cTn id="77" presetID="4" presetClass="entr" presetSubtype="32"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ox(out)">
                                      <p:cBhvr>
                                        <p:cTn id="79" dur="3500"/>
                                        <p:tgtEl>
                                          <p:spTgt spid="13"/>
                                        </p:tgtEl>
                                      </p:cBhvr>
                                    </p:animEffect>
                                  </p:childTnLst>
                                </p:cTn>
                              </p:par>
                              <p:par>
                                <p:cTn id="80" presetID="23" presetClass="entr" presetSubtype="528" fill="hold" grpId="0" nodeType="withEffect">
                                  <p:stCondLst>
                                    <p:cond delay="500"/>
                                  </p:stCondLst>
                                  <p:childTnLst>
                                    <p:set>
                                      <p:cBhvr>
                                        <p:cTn id="81" dur="1" fill="hold">
                                          <p:stCondLst>
                                            <p:cond delay="0"/>
                                          </p:stCondLst>
                                        </p:cTn>
                                        <p:tgtEl>
                                          <p:spTgt spid="14"/>
                                        </p:tgtEl>
                                        <p:attrNameLst>
                                          <p:attrName>style.visibility</p:attrName>
                                        </p:attrNameLst>
                                      </p:cBhvr>
                                      <p:to>
                                        <p:strVal val="visible"/>
                                      </p:to>
                                    </p:set>
                                    <p:anim calcmode="lin" valueType="num">
                                      <p:cBhvr>
                                        <p:cTn id="82" dur="3750" fill="hold"/>
                                        <p:tgtEl>
                                          <p:spTgt spid="14"/>
                                        </p:tgtEl>
                                        <p:attrNameLst>
                                          <p:attrName>ppt_w</p:attrName>
                                        </p:attrNameLst>
                                      </p:cBhvr>
                                      <p:tavLst>
                                        <p:tav tm="0">
                                          <p:val>
                                            <p:fltVal val="0"/>
                                          </p:val>
                                        </p:tav>
                                        <p:tav tm="100000">
                                          <p:val>
                                            <p:strVal val="#ppt_w"/>
                                          </p:val>
                                        </p:tav>
                                      </p:tavLst>
                                    </p:anim>
                                    <p:anim calcmode="lin" valueType="num">
                                      <p:cBhvr>
                                        <p:cTn id="83" dur="3750" fill="hold"/>
                                        <p:tgtEl>
                                          <p:spTgt spid="14"/>
                                        </p:tgtEl>
                                        <p:attrNameLst>
                                          <p:attrName>ppt_h</p:attrName>
                                        </p:attrNameLst>
                                      </p:cBhvr>
                                      <p:tavLst>
                                        <p:tav tm="0">
                                          <p:val>
                                            <p:fltVal val="0"/>
                                          </p:val>
                                        </p:tav>
                                        <p:tav tm="100000">
                                          <p:val>
                                            <p:strVal val="#ppt_h"/>
                                          </p:val>
                                        </p:tav>
                                      </p:tavLst>
                                    </p:anim>
                                    <p:anim calcmode="lin" valueType="num">
                                      <p:cBhvr>
                                        <p:cTn id="84" dur="3750" fill="hold"/>
                                        <p:tgtEl>
                                          <p:spTgt spid="14"/>
                                        </p:tgtEl>
                                        <p:attrNameLst>
                                          <p:attrName>ppt_x</p:attrName>
                                        </p:attrNameLst>
                                      </p:cBhvr>
                                      <p:tavLst>
                                        <p:tav tm="0">
                                          <p:val>
                                            <p:fltVal val="0.5"/>
                                          </p:val>
                                        </p:tav>
                                        <p:tav tm="100000">
                                          <p:val>
                                            <p:strVal val="#ppt_x"/>
                                          </p:val>
                                        </p:tav>
                                      </p:tavLst>
                                    </p:anim>
                                    <p:anim calcmode="lin" valueType="num">
                                      <p:cBhvr>
                                        <p:cTn id="85" dur="3750" fill="hold"/>
                                        <p:tgtEl>
                                          <p:spTgt spid="1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E PUEDE PERDER LA SALVACION.jpg"/>
          <p:cNvPicPr>
            <a:picLocks noGrp="1" noChangeAspect="1"/>
          </p:cNvPicPr>
          <p:nvPr isPhoto="1"/>
        </p:nvPicPr>
        <p:blipFill>
          <a:blip r:embed="rId2" cstate="email">
            <a:extLst>
              <a:ext uri="{28A0092B-C50C-407E-A947-70E740481C1C}">
                <a14:useLocalDpi xmlns:a14="http://schemas.microsoft.com/office/drawing/2010/main" val="0"/>
              </a:ext>
            </a:extLst>
          </a:blip>
          <a:srcRect/>
          <a:stretch>
            <a:fillRect/>
          </a:stretch>
        </p:blipFill>
        <p:spPr bwMode="auto">
          <a:xfrm>
            <a:off x="17442" y="-761"/>
            <a:ext cx="916448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612596" y="908720"/>
            <a:ext cx="7974178" cy="4832092"/>
          </a:xfrm>
          <a:prstGeom prst="rect">
            <a:avLst/>
          </a:prstGeom>
        </p:spPr>
        <p:txBody>
          <a:bodyPr wrap="square">
            <a:spAutoFit/>
            <a:scene3d>
              <a:camera prst="obliqueBottomLeft"/>
              <a:lightRig rig="threePt" dir="t"/>
            </a:scene3d>
            <a:sp3d extrusionH="50800">
              <a:extrusionClr>
                <a:schemeClr val="bg1"/>
              </a:extrusionClr>
            </a:sp3d>
          </a:bodyPr>
          <a:lstStyle/>
          <a:p>
            <a:pPr algn="ctr"/>
            <a:r>
              <a:rPr lang="es-ES" sz="2800" b="1" dirty="0">
                <a:solidFill>
                  <a:schemeClr val="bg2">
                    <a:lumMod val="75000"/>
                  </a:schemeClr>
                </a:solidFill>
                <a:latin typeface="Monotype Corsiva" panose="03010101010201010101" pitchFamily="66" charset="0"/>
              </a:rPr>
              <a:t>Seamos un Reflejo de Dios</a:t>
            </a:r>
          </a:p>
          <a:p>
            <a:pPr algn="ctr"/>
            <a:r>
              <a:rPr lang="es-ES" sz="2000" b="1" dirty="0" smtClean="0">
                <a:solidFill>
                  <a:schemeClr val="bg2">
                    <a:lumMod val="75000"/>
                  </a:schemeClr>
                </a:solidFill>
                <a:latin typeface="Monotype Corsiva" panose="03010101010201010101" pitchFamily="66" charset="0"/>
              </a:rPr>
              <a:t>Toda </a:t>
            </a:r>
            <a:r>
              <a:rPr lang="es-ES" sz="2000" b="1" dirty="0">
                <a:solidFill>
                  <a:schemeClr val="bg2">
                    <a:lumMod val="75000"/>
                  </a:schemeClr>
                </a:solidFill>
                <a:latin typeface="Monotype Corsiva" panose="03010101010201010101" pitchFamily="66" charset="0"/>
              </a:rPr>
              <a:t>obra artística es un reflejo de su autor, sean las pinturas, las obras literarias, las composiciones musicales; cada creación lleva parte de la personalidad y cultura de su creador; cada obra es una expresión del corazón que la hizo realidad. Fuimos hechos a imagen de Dios, somos el reflejo de su corazón, somos la prueba de su existencia y el objeto del amor de Cristo en la cruz. No podemos reflejar lo que no </a:t>
            </a:r>
            <a:r>
              <a:rPr lang="es-ES" sz="2000" b="1" dirty="0" smtClean="0">
                <a:solidFill>
                  <a:schemeClr val="bg2">
                    <a:lumMod val="75000"/>
                  </a:schemeClr>
                </a:solidFill>
                <a:latin typeface="Monotype Corsiva" panose="03010101010201010101" pitchFamily="66" charset="0"/>
              </a:rPr>
              <a:t>tenemos.</a:t>
            </a:r>
          </a:p>
          <a:p>
            <a:pPr algn="ctr"/>
            <a:endParaRPr lang="es-ES" sz="2000" b="1" dirty="0" smtClean="0">
              <a:solidFill>
                <a:schemeClr val="bg2">
                  <a:lumMod val="75000"/>
                </a:schemeClr>
              </a:solidFill>
              <a:latin typeface="Monotype Corsiva" panose="03010101010201010101" pitchFamily="66" charset="0"/>
            </a:endParaRPr>
          </a:p>
          <a:p>
            <a:pPr algn="ctr"/>
            <a:r>
              <a:rPr lang="es-ES" sz="2000" b="1" dirty="0" smtClean="0">
                <a:solidFill>
                  <a:schemeClr val="bg2">
                    <a:lumMod val="75000"/>
                  </a:schemeClr>
                </a:solidFill>
                <a:latin typeface="Monotype Corsiva" panose="03010101010201010101" pitchFamily="66" charset="0"/>
              </a:rPr>
              <a:t>¿</a:t>
            </a:r>
            <a:r>
              <a:rPr lang="es-ES" sz="2000" b="1" dirty="0">
                <a:solidFill>
                  <a:schemeClr val="bg2">
                    <a:lumMod val="75000"/>
                  </a:schemeClr>
                </a:solidFill>
                <a:latin typeface="Monotype Corsiva" panose="03010101010201010101" pitchFamily="66" charset="0"/>
              </a:rPr>
              <a:t>Cómo podemos ser la viva imagen de Dios si no lo conocemos? ¿Cómo podemos reflejarle si al no conocerle, no podemos permanecer obedientes a su Palabra</a:t>
            </a:r>
            <a:r>
              <a:rPr lang="es-ES" sz="2000" b="1" dirty="0" smtClean="0">
                <a:solidFill>
                  <a:schemeClr val="bg2">
                    <a:lumMod val="75000"/>
                  </a:schemeClr>
                </a:solidFill>
                <a:latin typeface="Monotype Corsiva" panose="03010101010201010101" pitchFamily="66" charset="0"/>
              </a:rPr>
              <a:t>? </a:t>
            </a:r>
          </a:p>
          <a:p>
            <a:pPr algn="ctr"/>
            <a:r>
              <a:rPr lang="es-ES" sz="2000" b="1" dirty="0" smtClean="0">
                <a:solidFill>
                  <a:schemeClr val="bg2">
                    <a:lumMod val="75000"/>
                  </a:schemeClr>
                </a:solidFill>
                <a:latin typeface="Monotype Corsiva" panose="03010101010201010101" pitchFamily="66" charset="0"/>
              </a:rPr>
              <a:t> </a:t>
            </a:r>
            <a:r>
              <a:rPr lang="es-ES" sz="2000" b="1" dirty="0">
                <a:solidFill>
                  <a:schemeClr val="bg2">
                    <a:lumMod val="75000"/>
                  </a:schemeClr>
                </a:solidFill>
                <a:latin typeface="Monotype Corsiva" panose="03010101010201010101" pitchFamily="66" charset="0"/>
              </a:rPr>
              <a:t>¿Qué tanto sabemos de la resurrección de Jesús?, ¿qué tanto creemos que un día volverá por los suyos e intervendrá una vez más el rumbo de la historia de la humanidad de manera dramática?                                           </a:t>
            </a:r>
            <a:endParaRPr lang="es-ES" sz="2000" b="1" dirty="0" smtClean="0">
              <a:solidFill>
                <a:schemeClr val="bg2">
                  <a:lumMod val="75000"/>
                </a:schemeClr>
              </a:solidFill>
              <a:latin typeface="Monotype Corsiva" panose="03010101010201010101" pitchFamily="66" charset="0"/>
            </a:endParaRPr>
          </a:p>
          <a:p>
            <a:pPr algn="ctr"/>
            <a:r>
              <a:rPr lang="es-ES" sz="2000" b="1" dirty="0" smtClean="0">
                <a:solidFill>
                  <a:schemeClr val="bg2">
                    <a:lumMod val="75000"/>
                  </a:schemeClr>
                </a:solidFill>
                <a:latin typeface="Monotype Corsiva" panose="03010101010201010101" pitchFamily="66" charset="0"/>
              </a:rPr>
              <a:t> </a:t>
            </a:r>
            <a:r>
              <a:rPr lang="es-ES" sz="2000" b="1" dirty="0">
                <a:solidFill>
                  <a:schemeClr val="bg2">
                    <a:lumMod val="75000"/>
                  </a:schemeClr>
                </a:solidFill>
                <a:latin typeface="Monotype Corsiva" panose="03010101010201010101" pitchFamily="66" charset="0"/>
              </a:rPr>
              <a:t>El hombre en su estado natural o carnal, producto de la herencia adánica y desde que tiene uso de razón está imposibilitado de tener comunión con Dios a causa de la barrera del pecado y por tanto está en enemistad con Dios, según Isaías 59:2, Juan 9:31. </a:t>
            </a:r>
          </a:p>
        </p:txBody>
      </p:sp>
      <p:sp>
        <p:nvSpPr>
          <p:cNvPr id="5" name="4 Forma libre"/>
          <p:cNvSpPr/>
          <p:nvPr/>
        </p:nvSpPr>
        <p:spPr>
          <a:xfrm rot="16200000">
            <a:off x="-3185760" y="3165274"/>
            <a:ext cx="6858001" cy="52744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libre"/>
          <p:cNvSpPr/>
          <p:nvPr/>
        </p:nvSpPr>
        <p:spPr>
          <a:xfrm rot="5400000" flipH="1">
            <a:off x="5451275" y="3165275"/>
            <a:ext cx="6858001" cy="52744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1568712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ppt_x</p:attrName>
                                        </p:attrNameLst>
                                      </p:cBhvr>
                                      <p:tavLst>
                                        <p:tav tm="0">
                                          <p:val>
                                            <p:fltVal val="0.5"/>
                                          </p:val>
                                        </p:tav>
                                        <p:tav tm="100000">
                                          <p:val>
                                            <p:strVal val="#ppt_x"/>
                                          </p:val>
                                        </p:tav>
                                      </p:tavLst>
                                    </p:anim>
                                    <p:anim calcmode="lin" valueType="num">
                                      <p:cBhvr>
                                        <p:cTn id="10" dur="4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3 Imagen" descr="SE PUEDE PERDER LA SALVACION.jpg"/>
          <p:cNvPicPr>
            <a:picLocks noGrp="1" noChangeAspect="1"/>
          </p:cNvPicPr>
          <p:nvPr isPhoto="1"/>
        </p:nvPicPr>
        <p:blipFill>
          <a:blip r:embed="rId2" cstate="email">
            <a:extLst>
              <a:ext uri="{28A0092B-C50C-407E-A947-70E740481C1C}">
                <a14:useLocalDpi xmlns:a14="http://schemas.microsoft.com/office/drawing/2010/main" val="0"/>
              </a:ext>
            </a:extLst>
          </a:blip>
          <a:srcRect/>
          <a:stretch>
            <a:fillRect/>
          </a:stretch>
        </p:blipFill>
        <p:spPr bwMode="auto">
          <a:xfrm>
            <a:off x="-20486" y="0"/>
            <a:ext cx="916448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895668" y="764704"/>
            <a:ext cx="7332178" cy="5016758"/>
          </a:xfrm>
          <a:prstGeom prst="rect">
            <a:avLst/>
          </a:prstGeom>
        </p:spPr>
        <p:txBody>
          <a:bodyPr wrap="square">
            <a:spAutoFit/>
            <a:scene3d>
              <a:camera prst="obliqueBottomLeft"/>
              <a:lightRig rig="threePt" dir="t"/>
            </a:scene3d>
            <a:sp3d extrusionH="50800">
              <a:extrusionClr>
                <a:schemeClr val="bg1"/>
              </a:extrusionClr>
            </a:sp3d>
          </a:bodyPr>
          <a:lstStyle/>
          <a:p>
            <a:pPr algn="ctr"/>
            <a:r>
              <a:rPr lang="es-ES" sz="2000" b="1" dirty="0" smtClean="0">
                <a:solidFill>
                  <a:schemeClr val="bg2">
                    <a:lumMod val="75000"/>
                  </a:schemeClr>
                </a:solidFill>
                <a:latin typeface="Monotype Corsiva" panose="03010101010201010101" pitchFamily="66" charset="0"/>
              </a:rPr>
              <a:t>Toda </a:t>
            </a:r>
            <a:r>
              <a:rPr lang="es-ES" sz="2000" b="1" dirty="0">
                <a:solidFill>
                  <a:schemeClr val="bg2">
                    <a:lumMod val="75000"/>
                  </a:schemeClr>
                </a:solidFill>
                <a:latin typeface="Monotype Corsiva" panose="03010101010201010101" pitchFamily="66" charset="0"/>
              </a:rPr>
              <a:t>persona que quiera conocer a Dios de manera íntima, a través de una relación personal, deberá hacerlo a través de una conversión genuina de su corazón, empezando primeramente a través del arrepentimiento del pecado personal, según Lucas 13:3, Hechos 3:19; y luego recibir mediante la fe a Jesucristo, como Señor y Salvador, de modo que el Espíritu Santo pueda habitar dentro de su corazón, según Romanos 10:9-10, Romanos 5:5.                                                                            Solo cuando nos convertimos genuinamente a Jesucristo, podemos acercarnos a Dios, invertir tiempo en buscarle a través de la oración, lectura de la Biblia y la meditación en su Palabra. Cuando el Espíritu de Dios mora en una persona, el carácter de Cristo se refleja en el creyente, con estas cualidades, llamadas el fruto del Espíritu (Gálatas 5:22-23), y que son: amor, gozo, paz, paciencia, bondad, benignidad, fe, mansedumbre y templanza, atributos éstos que poseía Jesucristo y que todo seguidor de Él está llamado a tener, de tal manera que la vida de Él  nos alumbre y todo rasgo de muerte espiritual en nuestra vida se desvanezca, porque ahora nuestro espíritu humano ha sido vivificado por el Espíritu Santo que mora en el creyente.</a:t>
            </a:r>
          </a:p>
        </p:txBody>
      </p:sp>
      <p:sp>
        <p:nvSpPr>
          <p:cNvPr id="8" name="7 Forma libre"/>
          <p:cNvSpPr/>
          <p:nvPr/>
        </p:nvSpPr>
        <p:spPr>
          <a:xfrm rot="16200000">
            <a:off x="-3185760" y="3165274"/>
            <a:ext cx="6858001" cy="52744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5400000" flipH="1">
            <a:off x="5451276" y="3163421"/>
            <a:ext cx="6858000" cy="52744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2837557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fltVal val="0"/>
                                          </p:val>
                                        </p:tav>
                                        <p:tav tm="100000">
                                          <p:val>
                                            <p:strVal val="#ppt_w"/>
                                          </p:val>
                                        </p:tav>
                                      </p:tavLst>
                                    </p:anim>
                                    <p:anim calcmode="lin" valueType="num">
                                      <p:cBhvr>
                                        <p:cTn id="8" dur="4000" fill="hold"/>
                                        <p:tgtEl>
                                          <p:spTgt spid="6"/>
                                        </p:tgtEl>
                                        <p:attrNameLst>
                                          <p:attrName>ppt_h</p:attrName>
                                        </p:attrNameLst>
                                      </p:cBhvr>
                                      <p:tavLst>
                                        <p:tav tm="0">
                                          <p:val>
                                            <p:fltVal val="0"/>
                                          </p:val>
                                        </p:tav>
                                        <p:tav tm="100000">
                                          <p:val>
                                            <p:strVal val="#ppt_h"/>
                                          </p:val>
                                        </p:tav>
                                      </p:tavLst>
                                    </p:anim>
                                    <p:anim calcmode="lin" valueType="num">
                                      <p:cBhvr>
                                        <p:cTn id="9" dur="4000" fill="hold"/>
                                        <p:tgtEl>
                                          <p:spTgt spid="6"/>
                                        </p:tgtEl>
                                        <p:attrNameLst>
                                          <p:attrName>ppt_x</p:attrName>
                                        </p:attrNameLst>
                                      </p:cBhvr>
                                      <p:tavLst>
                                        <p:tav tm="0">
                                          <p:val>
                                            <p:fltVal val="0.5"/>
                                          </p:val>
                                        </p:tav>
                                        <p:tav tm="100000">
                                          <p:val>
                                            <p:strVal val="#ppt_x"/>
                                          </p:val>
                                        </p:tav>
                                      </p:tavLst>
                                    </p:anim>
                                    <p:anim calcmode="lin" valueType="num">
                                      <p:cBhvr>
                                        <p:cTn id="10" dur="4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3 Imagen" descr="SE PUEDE PERDER LA SALVACION.jpg"/>
          <p:cNvPicPr>
            <a:picLocks noGrp="1" noChangeAspect="1"/>
          </p:cNvPicPr>
          <p:nvPr isPhoto="1"/>
        </p:nvPicPr>
        <p:blipFill>
          <a:blip r:embed="rId2" cstate="email">
            <a:extLst>
              <a:ext uri="{28A0092B-C50C-407E-A947-70E740481C1C}">
                <a14:useLocalDpi xmlns:a14="http://schemas.microsoft.com/office/drawing/2010/main" val="0"/>
              </a:ext>
            </a:extLst>
          </a:blip>
          <a:srcRect/>
          <a:stretch>
            <a:fillRect/>
          </a:stretch>
        </p:blipFill>
        <p:spPr bwMode="auto">
          <a:xfrm>
            <a:off x="-20486" y="0"/>
            <a:ext cx="916448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Rectángulo"/>
          <p:cNvSpPr/>
          <p:nvPr/>
        </p:nvSpPr>
        <p:spPr>
          <a:xfrm>
            <a:off x="895668" y="764704"/>
            <a:ext cx="7332178" cy="5016758"/>
          </a:xfrm>
          <a:prstGeom prst="rect">
            <a:avLst/>
          </a:prstGeom>
        </p:spPr>
        <p:txBody>
          <a:bodyPr wrap="square">
            <a:spAutoFit/>
            <a:scene3d>
              <a:camera prst="obliqueBottomLeft"/>
              <a:lightRig rig="threePt" dir="t"/>
            </a:scene3d>
            <a:sp3d extrusionH="50800">
              <a:extrusionClr>
                <a:schemeClr val="bg1"/>
              </a:extrusionClr>
            </a:sp3d>
          </a:bodyPr>
          <a:lstStyle/>
          <a:p>
            <a:pPr algn="ctr"/>
            <a:r>
              <a:rPr lang="es-ES" sz="2000" b="1" dirty="0" smtClean="0">
                <a:solidFill>
                  <a:schemeClr val="bg2">
                    <a:lumMod val="75000"/>
                  </a:schemeClr>
                </a:solidFill>
                <a:latin typeface="Monotype Corsiva" panose="03010101010201010101" pitchFamily="66" charset="0"/>
              </a:rPr>
              <a:t>La </a:t>
            </a:r>
            <a:r>
              <a:rPr lang="es-ES" sz="2000" b="1" dirty="0">
                <a:solidFill>
                  <a:schemeClr val="bg2">
                    <a:lumMod val="75000"/>
                  </a:schemeClr>
                </a:solidFill>
                <a:latin typeface="Monotype Corsiva" panose="03010101010201010101" pitchFamily="66" charset="0"/>
              </a:rPr>
              <a:t>oscuridad únicamente existe cuando algo impide que la luz llegue, pero cuando la luz tiene entrada libre a cada rincón, la oscuridad ni siquiera tiene tiempo de irse, simplemente desaparece. Así es la vida en Cristo, antes de convertirnos a Él éramos personas corruptas, deshonestas, mentirosas, llenas de egoísmo (frutos de la carne que describe Gálatas 5:19-21) y con una insaciable necesidad de amor y aceptación. La primera vez que fuimos expuestos a la luz nuestros pecados y errores quedaron al descubierto y muchos preferimos alejarnos de la luz antes que enfrentarnos a nosotros mismos, pero cuando finalmente nos decidimos a rendirnos a Jesús, su luz reveló lo más profundo de nuestro ser para que su sangre pudiera limpiarlo. </a:t>
            </a:r>
            <a:r>
              <a:rPr lang="es-ES" sz="2000" b="1" dirty="0" smtClean="0">
                <a:solidFill>
                  <a:schemeClr val="bg2">
                    <a:lumMod val="75000"/>
                  </a:schemeClr>
                </a:solidFill>
                <a:latin typeface="Monotype Corsiva" panose="03010101010201010101" pitchFamily="66" charset="0"/>
              </a:rPr>
              <a:t>Cuanto </a:t>
            </a:r>
            <a:r>
              <a:rPr lang="es-ES" sz="2000" b="1" dirty="0">
                <a:solidFill>
                  <a:schemeClr val="bg2">
                    <a:lumMod val="75000"/>
                  </a:schemeClr>
                </a:solidFill>
                <a:latin typeface="Monotype Corsiva" panose="03010101010201010101" pitchFamily="66" charset="0"/>
              </a:rPr>
              <a:t>más conocemos de Dios y de su Palabra más áreas de nuestro corazón son iluminadas de modo que la oscuridad va perdiendo terreno y su Reino se va extiendo dentro de nosotros, y literalmente el poder de la muerte espiritual y las tinieblas es absorbido por la victoria y el perdón que Jesús nos otorgó en la cruz.                                                                                                                        Más gracias sean dadas a Dios, que nos da la victoria por medio de nuestro Señor Jesucristo (1º Corintios 15:57)</a:t>
            </a:r>
          </a:p>
        </p:txBody>
      </p:sp>
      <p:sp>
        <p:nvSpPr>
          <p:cNvPr id="8" name="7 Forma libre"/>
          <p:cNvSpPr/>
          <p:nvPr/>
        </p:nvSpPr>
        <p:spPr>
          <a:xfrm rot="16200000">
            <a:off x="-3185760" y="3165274"/>
            <a:ext cx="6858001" cy="52744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libre"/>
          <p:cNvSpPr/>
          <p:nvPr/>
        </p:nvSpPr>
        <p:spPr>
          <a:xfrm rot="5400000" flipH="1">
            <a:off x="5451276" y="3163421"/>
            <a:ext cx="6858000" cy="52744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2207730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fltVal val="0"/>
                                          </p:val>
                                        </p:tav>
                                        <p:tav tm="100000">
                                          <p:val>
                                            <p:strVal val="#ppt_w"/>
                                          </p:val>
                                        </p:tav>
                                      </p:tavLst>
                                    </p:anim>
                                    <p:anim calcmode="lin" valueType="num">
                                      <p:cBhvr>
                                        <p:cTn id="8" dur="4000" fill="hold"/>
                                        <p:tgtEl>
                                          <p:spTgt spid="6"/>
                                        </p:tgtEl>
                                        <p:attrNameLst>
                                          <p:attrName>ppt_h</p:attrName>
                                        </p:attrNameLst>
                                      </p:cBhvr>
                                      <p:tavLst>
                                        <p:tav tm="0">
                                          <p:val>
                                            <p:fltVal val="0"/>
                                          </p:val>
                                        </p:tav>
                                        <p:tav tm="100000">
                                          <p:val>
                                            <p:strVal val="#ppt_h"/>
                                          </p:val>
                                        </p:tav>
                                      </p:tavLst>
                                    </p:anim>
                                    <p:anim calcmode="lin" valueType="num">
                                      <p:cBhvr>
                                        <p:cTn id="9" dur="4000" fill="hold"/>
                                        <p:tgtEl>
                                          <p:spTgt spid="6"/>
                                        </p:tgtEl>
                                        <p:attrNameLst>
                                          <p:attrName>ppt_x</p:attrName>
                                        </p:attrNameLst>
                                      </p:cBhvr>
                                      <p:tavLst>
                                        <p:tav tm="0">
                                          <p:val>
                                            <p:fltVal val="0.5"/>
                                          </p:val>
                                        </p:tav>
                                        <p:tav tm="100000">
                                          <p:val>
                                            <p:strVal val="#ppt_x"/>
                                          </p:val>
                                        </p:tav>
                                      </p:tavLst>
                                    </p:anim>
                                    <p:anim calcmode="lin" valueType="num">
                                      <p:cBhvr>
                                        <p:cTn id="10" dur="4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E PUEDE PERDER LA SALVACION.jpg"/>
          <p:cNvPicPr>
            <a:picLocks noGrp="1" noChangeAspect="1"/>
          </p:cNvPicPr>
          <p:nvPr isPhoto="1"/>
        </p:nvPicPr>
        <p:blipFill>
          <a:blip r:embed="rId2" cstate="email">
            <a:extLst>
              <a:ext uri="{28A0092B-C50C-407E-A947-70E740481C1C}">
                <a14:useLocalDpi xmlns:a14="http://schemas.microsoft.com/office/drawing/2010/main" val="0"/>
              </a:ext>
            </a:extLst>
          </a:blip>
          <a:srcRect/>
          <a:stretch>
            <a:fillRect/>
          </a:stretch>
        </p:blipFill>
        <p:spPr bwMode="auto">
          <a:xfrm>
            <a:off x="-20486" y="0"/>
            <a:ext cx="916448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691800" y="674400"/>
            <a:ext cx="7758608" cy="6217087"/>
          </a:xfrm>
          <a:prstGeom prst="rect">
            <a:avLst/>
          </a:prstGeom>
        </p:spPr>
        <p:txBody>
          <a:bodyPr wrap="square">
            <a:spAutoFit/>
            <a:scene3d>
              <a:camera prst="obliqueBottomLeft"/>
              <a:lightRig rig="threePt" dir="t"/>
            </a:scene3d>
            <a:sp3d extrusionH="50800">
              <a:extrusionClr>
                <a:schemeClr val="bg1"/>
              </a:extrusionClr>
            </a:sp3d>
          </a:bodyPr>
          <a:lstStyle/>
          <a:p>
            <a:pPr algn="ctr"/>
            <a:r>
              <a:rPr lang="es-ES" b="1" dirty="0" smtClean="0">
                <a:solidFill>
                  <a:schemeClr val="bg2">
                    <a:lumMod val="75000"/>
                  </a:schemeClr>
                </a:solidFill>
                <a:latin typeface="Monotype Corsiva" panose="03010101010201010101" pitchFamily="66" charset="0"/>
              </a:rPr>
              <a:t>Conclusiones</a:t>
            </a:r>
          </a:p>
          <a:p>
            <a:pPr algn="ctr"/>
            <a:r>
              <a:rPr lang="es-ES" b="1" dirty="0" smtClean="0">
                <a:solidFill>
                  <a:schemeClr val="bg2">
                    <a:lumMod val="75000"/>
                  </a:schemeClr>
                </a:solidFill>
                <a:latin typeface="Monotype Corsiva" panose="03010101010201010101" pitchFamily="66" charset="0"/>
              </a:rPr>
              <a:t>Dios </a:t>
            </a:r>
            <a:r>
              <a:rPr lang="es-ES" b="1" dirty="0">
                <a:solidFill>
                  <a:schemeClr val="bg2">
                    <a:lumMod val="75000"/>
                  </a:schemeClr>
                </a:solidFill>
                <a:latin typeface="Monotype Corsiva" panose="03010101010201010101" pitchFamily="66" charset="0"/>
              </a:rPr>
              <a:t>nos ha creado para que tengamos una relación personal con Él, que comience aquí en la tierra y permanezca por la eternidad. Mientras estamos aquí, en la tierra hay un plan que Él está desarrollando del cual quiere que seamos parte, Dios no quiere que ninguna de sus criaturas humanas muera sin conocerle, ¡Él quisiera que todos se salvaran! Y qué mejor manera de que otros le conozcan que permitiéndole reflejarse en nuestras vidas y corazones para que otros puedan verlo y acercarse a Él. </a:t>
            </a:r>
          </a:p>
          <a:p>
            <a:pPr algn="ctr"/>
            <a:r>
              <a:rPr lang="es-ES" b="1" dirty="0">
                <a:solidFill>
                  <a:schemeClr val="bg2">
                    <a:lumMod val="75000"/>
                  </a:schemeClr>
                </a:solidFill>
                <a:latin typeface="Monotype Corsiva" panose="03010101010201010101" pitchFamily="66" charset="0"/>
              </a:rPr>
              <a:t>Si nunca recibiste a Jesucristo como Señor y Salvador personal, recíbelo en tu corazón y acepta su invitación para que seas salvo, porque la Palabra de Dios dice en 1º Timoteo 2:3-4 “ Porque esto es bueno y agradable delante de Dios nuestro Salvador, el cual quiere que todos los hombres sean salvos y vengan al conocimiento de la verdad</a:t>
            </a:r>
            <a:r>
              <a:rPr lang="es-ES" b="1" dirty="0" smtClean="0">
                <a:solidFill>
                  <a:schemeClr val="bg2">
                    <a:lumMod val="75000"/>
                  </a:schemeClr>
                </a:solidFill>
                <a:latin typeface="Monotype Corsiva" panose="03010101010201010101" pitchFamily="66" charset="0"/>
              </a:rPr>
              <a:t>”.</a:t>
            </a:r>
          </a:p>
          <a:p>
            <a:pPr algn="ctr"/>
            <a:r>
              <a:rPr lang="es-ES" b="1" dirty="0" smtClean="0">
                <a:solidFill>
                  <a:schemeClr val="bg2">
                    <a:lumMod val="75000"/>
                  </a:schemeClr>
                </a:solidFill>
                <a:latin typeface="Monotype Corsiva" panose="03010101010201010101" pitchFamily="66" charset="0"/>
              </a:rPr>
              <a:t> </a:t>
            </a:r>
          </a:p>
          <a:p>
            <a:pPr algn="ctr"/>
            <a:r>
              <a:rPr lang="es-ES" b="1" dirty="0" smtClean="0">
                <a:solidFill>
                  <a:schemeClr val="bg2">
                    <a:lumMod val="75000"/>
                  </a:schemeClr>
                </a:solidFill>
                <a:latin typeface="Monotype Corsiva" panose="03010101010201010101" pitchFamily="66" charset="0"/>
              </a:rPr>
              <a:t>Hoy </a:t>
            </a:r>
            <a:r>
              <a:rPr lang="es-ES" b="1" dirty="0">
                <a:solidFill>
                  <a:schemeClr val="bg2">
                    <a:lumMod val="75000"/>
                  </a:schemeClr>
                </a:solidFill>
                <a:latin typeface="Monotype Corsiva" panose="03010101010201010101" pitchFamily="66" charset="0"/>
              </a:rPr>
              <a:t>puedes recibirle   </a:t>
            </a:r>
            <a:r>
              <a:rPr lang="es-ES" b="1" dirty="0" smtClean="0">
                <a:solidFill>
                  <a:schemeClr val="bg2">
                    <a:lumMod val="75000"/>
                  </a:schemeClr>
                </a:solidFill>
                <a:latin typeface="Monotype Corsiva" panose="03010101010201010101" pitchFamily="66" charset="0"/>
              </a:rPr>
              <a:t>en </a:t>
            </a:r>
            <a:r>
              <a:rPr lang="es-ES" b="1" dirty="0">
                <a:solidFill>
                  <a:schemeClr val="bg2">
                    <a:lumMod val="75000"/>
                  </a:schemeClr>
                </a:solidFill>
                <a:latin typeface="Monotype Corsiva" panose="03010101010201010101" pitchFamily="66" charset="0"/>
              </a:rPr>
              <a:t>tu vida diciendo desde lo </a:t>
            </a:r>
            <a:r>
              <a:rPr lang="es-ES" b="1" dirty="0" smtClean="0">
                <a:solidFill>
                  <a:schemeClr val="bg2">
                    <a:lumMod val="75000"/>
                  </a:schemeClr>
                </a:solidFill>
                <a:latin typeface="Monotype Corsiva" panose="03010101010201010101" pitchFamily="66" charset="0"/>
              </a:rPr>
              <a:t>más </a:t>
            </a:r>
            <a:r>
              <a:rPr lang="es-ES" b="1" dirty="0">
                <a:solidFill>
                  <a:schemeClr val="bg2">
                    <a:lumMod val="75000"/>
                  </a:schemeClr>
                </a:solidFill>
                <a:latin typeface="Monotype Corsiva" panose="03010101010201010101" pitchFamily="66" charset="0"/>
              </a:rPr>
              <a:t>profundo de tu corazón: </a:t>
            </a:r>
          </a:p>
          <a:p>
            <a:pPr algn="ctr"/>
            <a:r>
              <a:rPr lang="es-ES" b="1" dirty="0">
                <a:solidFill>
                  <a:schemeClr val="bg2">
                    <a:lumMod val="75000"/>
                  </a:schemeClr>
                </a:solidFill>
                <a:latin typeface="Monotype Corsiva" panose="03010101010201010101" pitchFamily="66" charset="0"/>
              </a:rPr>
              <a:t>Señor Jesús, te pido que perdones todos mis pecados y mis faltas. </a:t>
            </a:r>
          </a:p>
          <a:p>
            <a:pPr algn="ctr"/>
            <a:r>
              <a:rPr lang="es-ES" b="1" dirty="0">
                <a:solidFill>
                  <a:schemeClr val="bg2">
                    <a:lumMod val="75000"/>
                  </a:schemeClr>
                </a:solidFill>
                <a:latin typeface="Monotype Corsiva" panose="03010101010201010101" pitchFamily="66" charset="0"/>
              </a:rPr>
              <a:t>Te necesito!!</a:t>
            </a:r>
            <a:br>
              <a:rPr lang="es-ES" b="1" dirty="0">
                <a:solidFill>
                  <a:schemeClr val="bg2">
                    <a:lumMod val="75000"/>
                  </a:schemeClr>
                </a:solidFill>
                <a:latin typeface="Monotype Corsiva" panose="03010101010201010101" pitchFamily="66" charset="0"/>
              </a:rPr>
            </a:br>
            <a:r>
              <a:rPr lang="es-ES" b="1" dirty="0">
                <a:solidFill>
                  <a:schemeClr val="bg2">
                    <a:lumMod val="75000"/>
                  </a:schemeClr>
                </a:solidFill>
                <a:latin typeface="Monotype Corsiva" panose="03010101010201010101" pitchFamily="66" charset="0"/>
              </a:rPr>
              <a:t>Yo creo que Tú moriste en la cruz por mí, para lavar mis pecados y sanar todas mis heridas.</a:t>
            </a:r>
          </a:p>
          <a:p>
            <a:pPr algn="ctr"/>
            <a:r>
              <a:rPr lang="es-ES" b="1" dirty="0">
                <a:solidFill>
                  <a:schemeClr val="bg2">
                    <a:lumMod val="75000"/>
                  </a:schemeClr>
                </a:solidFill>
                <a:latin typeface="Monotype Corsiva" panose="03010101010201010101" pitchFamily="66" charset="0"/>
              </a:rPr>
              <a:t>Señor Jesús, hoy te entrego mi vida y te abro las puertas de mi corazón para que  Tú  limpies mi alma y me transformes. </a:t>
            </a:r>
            <a:br>
              <a:rPr lang="es-ES" b="1" dirty="0">
                <a:solidFill>
                  <a:schemeClr val="bg2">
                    <a:lumMod val="75000"/>
                  </a:schemeClr>
                </a:solidFill>
                <a:latin typeface="Monotype Corsiva" panose="03010101010201010101" pitchFamily="66" charset="0"/>
              </a:rPr>
            </a:br>
            <a:r>
              <a:rPr lang="es-ES" b="1" dirty="0">
                <a:solidFill>
                  <a:schemeClr val="bg2">
                    <a:lumMod val="75000"/>
                  </a:schemeClr>
                </a:solidFill>
                <a:latin typeface="Monotype Corsiva" panose="03010101010201010101" pitchFamily="66" charset="0"/>
              </a:rPr>
              <a:t>Yo confieso que Tú eres Dios y te acepto en mi vida como mi Salvador Personal.</a:t>
            </a:r>
          </a:p>
          <a:p>
            <a:pPr algn="ctr"/>
            <a:r>
              <a:rPr lang="es-ES" b="1" dirty="0">
                <a:solidFill>
                  <a:schemeClr val="bg2">
                    <a:lumMod val="75000"/>
                  </a:schemeClr>
                </a:solidFill>
                <a:latin typeface="Monotype Corsiva" panose="03010101010201010101" pitchFamily="66" charset="0"/>
              </a:rPr>
              <a:t> Lávame con tu preciosa </a:t>
            </a:r>
            <a:r>
              <a:rPr lang="es-ES" b="1" dirty="0" smtClean="0">
                <a:solidFill>
                  <a:schemeClr val="bg2">
                    <a:lumMod val="75000"/>
                  </a:schemeClr>
                </a:solidFill>
                <a:latin typeface="Monotype Corsiva" panose="03010101010201010101" pitchFamily="66" charset="0"/>
              </a:rPr>
              <a:t>sangre y  </a:t>
            </a:r>
            <a:r>
              <a:rPr lang="es-ES" b="1" dirty="0">
                <a:solidFill>
                  <a:schemeClr val="bg2">
                    <a:lumMod val="75000"/>
                  </a:schemeClr>
                </a:solidFill>
                <a:latin typeface="Monotype Corsiva" panose="03010101010201010101" pitchFamily="66" charset="0"/>
              </a:rPr>
              <a:t>escribe mi nombre en </a:t>
            </a:r>
            <a:r>
              <a:rPr lang="es-ES" b="1" dirty="0" smtClean="0">
                <a:solidFill>
                  <a:schemeClr val="bg2">
                    <a:lumMod val="75000"/>
                  </a:schemeClr>
                </a:solidFill>
                <a:latin typeface="Monotype Corsiva" panose="03010101010201010101" pitchFamily="66" charset="0"/>
              </a:rPr>
              <a:t>el Libro </a:t>
            </a:r>
            <a:r>
              <a:rPr lang="es-ES" b="1" dirty="0">
                <a:solidFill>
                  <a:schemeClr val="bg2">
                    <a:lumMod val="75000"/>
                  </a:schemeClr>
                </a:solidFill>
                <a:latin typeface="Monotype Corsiva" panose="03010101010201010101" pitchFamily="66" charset="0"/>
              </a:rPr>
              <a:t>de la Vida.</a:t>
            </a:r>
          </a:p>
          <a:p>
            <a:pPr algn="ctr"/>
            <a:endParaRPr lang="es-ES" sz="2400" b="1" dirty="0">
              <a:solidFill>
                <a:schemeClr val="bg2">
                  <a:lumMod val="75000"/>
                </a:schemeClr>
              </a:solidFill>
              <a:latin typeface="Monotype Corsiva" panose="03010101010201010101" pitchFamily="66" charset="0"/>
            </a:endParaRPr>
          </a:p>
          <a:p>
            <a:pPr algn="ctr"/>
            <a:endParaRPr lang="es-ES" sz="1400" b="1" dirty="0">
              <a:solidFill>
                <a:schemeClr val="bg2">
                  <a:lumMod val="75000"/>
                </a:schemeClr>
              </a:solidFill>
              <a:latin typeface="Monotype Corsiva" panose="03010101010201010101" pitchFamily="66" charset="0"/>
            </a:endParaRPr>
          </a:p>
        </p:txBody>
      </p:sp>
      <p:sp>
        <p:nvSpPr>
          <p:cNvPr id="5" name="4 Forma libre"/>
          <p:cNvSpPr/>
          <p:nvPr/>
        </p:nvSpPr>
        <p:spPr>
          <a:xfrm rot="16200000">
            <a:off x="-3185761" y="3165275"/>
            <a:ext cx="6858000" cy="52744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5400000" flipH="1">
            <a:off x="5500703" y="3165274"/>
            <a:ext cx="6858000" cy="52744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20000">
                <a:schemeClr val="tx1"/>
              </a:gs>
              <a:gs pos="37000">
                <a:srgbClr val="9FFFEF"/>
              </a:gs>
              <a:gs pos="55000">
                <a:srgbClr val="0C87DA"/>
              </a:gs>
              <a:gs pos="81000">
                <a:srgbClr val="002060">
                  <a:lumMod val="50000"/>
                </a:srgbClr>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2069319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fltVal val="0"/>
                                          </p:val>
                                        </p:tav>
                                        <p:tav tm="100000">
                                          <p:val>
                                            <p:strVal val="#ppt_h"/>
                                          </p:val>
                                        </p:tav>
                                      </p:tavLst>
                                    </p:anim>
                                    <p:anim calcmode="lin" valueType="num">
                                      <p:cBhvr>
                                        <p:cTn id="9" dur="4000" fill="hold"/>
                                        <p:tgtEl>
                                          <p:spTgt spid="3"/>
                                        </p:tgtEl>
                                        <p:attrNameLst>
                                          <p:attrName>ppt_x</p:attrName>
                                        </p:attrNameLst>
                                      </p:cBhvr>
                                      <p:tavLst>
                                        <p:tav tm="0">
                                          <p:val>
                                            <p:fltVal val="0.5"/>
                                          </p:val>
                                        </p:tav>
                                        <p:tav tm="100000">
                                          <p:val>
                                            <p:strVal val="#ppt_x"/>
                                          </p:val>
                                        </p:tav>
                                      </p:tavLst>
                                    </p:anim>
                                    <p:anim calcmode="lin" valueType="num">
                                      <p:cBhvr>
                                        <p:cTn id="10" dur="4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Diapositiva47.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9218" name="Picture 2"/>
          <p:cNvPicPr>
            <a:picLocks noChangeAspect="1" noChangeArrowheads="1"/>
          </p:cNvPicPr>
          <p:nvPr/>
        </p:nvPicPr>
        <p:blipFill>
          <a:blip r:embed="rId3" cstate="email">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7293" y="400912"/>
            <a:ext cx="6158674" cy="5953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cstate="email">
            <a:duotone>
              <a:schemeClr val="accent2">
                <a:shade val="45000"/>
                <a:satMod val="135000"/>
              </a:schemeClr>
              <a:prstClr val="white"/>
            </a:duotone>
            <a:extLst>
              <a:ext uri="{BEBA8EAE-BF5A-486C-A8C5-ECC9F3942E4B}">
                <a14:imgProps xmlns:a14="http://schemas.microsoft.com/office/drawing/2010/main">
                  <a14:imgLayer r:embed="rId5">
                    <a14:imgEffect>
                      <a14:colorTemperature colorTemp="11500"/>
                    </a14:imgEffect>
                  </a14:imgLayer>
                </a14:imgProps>
              </a:ext>
              <a:ext uri="{28A0092B-C50C-407E-A947-70E740481C1C}">
                <a14:useLocalDpi xmlns:a14="http://schemas.microsoft.com/office/drawing/2010/main" val="0"/>
              </a:ext>
            </a:extLst>
          </a:blip>
          <a:srcRect/>
          <a:stretch>
            <a:fillRect/>
          </a:stretch>
        </p:blipFill>
        <p:spPr bwMode="auto">
          <a:xfrm>
            <a:off x="1980424" y="875745"/>
            <a:ext cx="5252412" cy="5061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6" cstate="print">
            <a:duotone>
              <a:schemeClr val="accent2">
                <a:shade val="45000"/>
                <a:satMod val="135000"/>
              </a:schemeClr>
              <a:prstClr val="white"/>
            </a:duotone>
            <a:extLst>
              <a:ext uri="{BEBA8EAE-BF5A-486C-A8C5-ECC9F3942E4B}">
                <a14:imgProps xmlns:a14="http://schemas.microsoft.com/office/drawing/2010/main">
                  <a14:imgLayer r:embed="rId7">
                    <a14:imgEffect>
                      <a14:colorTemperature colorTemp="11500"/>
                    </a14:imgEffect>
                  </a14:imgLayer>
                </a14:imgProps>
              </a:ext>
              <a:ext uri="{28A0092B-C50C-407E-A947-70E740481C1C}">
                <a14:useLocalDpi xmlns:a14="http://schemas.microsoft.com/office/drawing/2010/main" val="0"/>
              </a:ext>
            </a:extLst>
          </a:blip>
          <a:srcRect/>
          <a:stretch>
            <a:fillRect/>
          </a:stretch>
        </p:blipFill>
        <p:spPr bwMode="auto">
          <a:xfrm>
            <a:off x="2411761" y="1385526"/>
            <a:ext cx="4320479" cy="413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8" cstate="email">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923520" y="1822089"/>
            <a:ext cx="3366220"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9" cstate="email">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45469" y="2252355"/>
            <a:ext cx="2509921" cy="2362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2"/>
          <p:cNvPicPr>
            <a:picLocks noChangeAspect="1" noChangeArrowheads="1"/>
          </p:cNvPicPr>
          <p:nvPr/>
        </p:nvPicPr>
        <p:blipFill>
          <a:blip r:embed="rId10" cstate="email">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44255" y="2627700"/>
            <a:ext cx="1712347" cy="1611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17 Forma libre"/>
          <p:cNvSpPr/>
          <p:nvPr/>
        </p:nvSpPr>
        <p:spPr>
          <a:xfrm>
            <a:off x="6345" y="0"/>
            <a:ext cx="9137655"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8000">
                <a:schemeClr val="tx2">
                  <a:lumMod val="10000"/>
                </a:schemeClr>
              </a:gs>
              <a:gs pos="19000">
                <a:schemeClr val="tx1"/>
              </a:gs>
              <a:gs pos="27000">
                <a:srgbClr val="E0BFFB"/>
              </a:gs>
              <a:gs pos="46000">
                <a:srgbClr val="FF7C80">
                  <a:lumMod val="48000"/>
                  <a:lumOff val="52000"/>
                </a:srgbClr>
              </a:gs>
              <a:gs pos="84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Forma libre"/>
          <p:cNvSpPr/>
          <p:nvPr/>
        </p:nvSpPr>
        <p:spPr>
          <a:xfrm rot="10800000">
            <a:off x="6345" y="5803101"/>
            <a:ext cx="9137655" cy="1054899"/>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8000">
                <a:schemeClr val="tx2">
                  <a:lumMod val="10000"/>
                </a:schemeClr>
              </a:gs>
              <a:gs pos="19000">
                <a:schemeClr val="tx1"/>
              </a:gs>
              <a:gs pos="27000">
                <a:srgbClr val="E0BFFB"/>
              </a:gs>
              <a:gs pos="46000">
                <a:srgbClr val="FF7C80">
                  <a:lumMod val="48000"/>
                  <a:lumOff val="52000"/>
                </a:srgbClr>
              </a:gs>
              <a:gs pos="84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5" name="14 Imagen" descr="Diapositiva2.JPG"/>
          <p:cNvPicPr>
            <a:picLocks noGrp="1" noChangeAspect="1"/>
          </p:cNvPicPr>
          <p:nvPr isPhoto="1"/>
        </p:nvPicPr>
        <p:blipFill>
          <a:blip r:embed="rId11" cstate="email">
            <a:duotone>
              <a:prstClr val="black"/>
              <a:srgbClr val="D9C3A5">
                <a:tint val="50000"/>
                <a:satMod val="180000"/>
              </a:srgbClr>
            </a:duotone>
            <a:extLst>
              <a:ext uri="{BEBA8EAE-BF5A-486C-A8C5-ECC9F3942E4B}">
                <a14:imgProps xmlns:a14="http://schemas.microsoft.com/office/drawing/2010/main">
                  <a14:imgLayer r:embed="rId12">
                    <a14:imgEffect>
                      <a14:brightnessContrast bright="-20000" contrast="40000"/>
                    </a14:imgEffect>
                  </a14:imgLayer>
                </a14:imgProps>
              </a:ext>
            </a:extLst>
          </a:blip>
          <a:srcRect/>
          <a:stretch>
            <a:fillRect/>
          </a:stretch>
        </p:blipFill>
        <p:spPr>
          <a:xfrm>
            <a:off x="8048624" y="6367268"/>
            <a:ext cx="892635" cy="327157"/>
          </a:xfrm>
          <a:prstGeom prst="rect">
            <a:avLst/>
          </a:prstGeom>
          <a:noFill/>
          <a:ln>
            <a:noFill/>
          </a:ln>
          <a:scene3d>
            <a:camera prst="orthographicFront"/>
            <a:lightRig rig="threePt" dir="t"/>
          </a:scene3d>
          <a:sp3d>
            <a:bevelT w="139700" prst="cross"/>
          </a:sp3d>
        </p:spPr>
      </p:pic>
      <p:pic>
        <p:nvPicPr>
          <p:cNvPr id="16" name="Picture 2"/>
          <p:cNvPicPr>
            <a:picLocks noChangeAspect="1" noChangeArrowheads="1"/>
          </p:cNvPicPr>
          <p:nvPr/>
        </p:nvPicPr>
        <p:blipFill rotWithShape="1">
          <a:blip r:embed="rId13" cstate="email"/>
          <a:srcRect b="-6918"/>
          <a:stretch/>
        </p:blipFill>
        <p:spPr bwMode="auto">
          <a:xfrm>
            <a:off x="8110188" y="6405633"/>
            <a:ext cx="712470" cy="280058"/>
          </a:xfrm>
          <a:prstGeom prst="rect">
            <a:avLst/>
          </a:prstGeom>
          <a:noFill/>
          <a:ln w="9525">
            <a:noFill/>
            <a:miter lim="800000"/>
            <a:headEnd/>
            <a:tailEnd/>
          </a:ln>
        </p:spPr>
      </p:pic>
      <p:pic>
        <p:nvPicPr>
          <p:cNvPr id="20" name="Picture 2"/>
          <p:cNvPicPr>
            <a:picLocks noChangeAspect="1" noChangeArrowheads="1"/>
          </p:cNvPicPr>
          <p:nvPr/>
        </p:nvPicPr>
        <p:blipFill>
          <a:blip r:embed="rId14" cstate="print">
            <a:duotone>
              <a:schemeClr val="accent4">
                <a:shade val="45000"/>
                <a:satMod val="135000"/>
              </a:schemeClr>
              <a:prstClr val="white"/>
            </a:duotone>
            <a:extLst>
              <a:ext uri="{BEBA8EAE-BF5A-486C-A8C5-ECC9F3942E4B}">
                <a14:imgProps xmlns:a14="http://schemas.microsoft.com/office/drawing/2010/main">
                  <a14:imgLayer r:embed="rId15">
                    <a14:imgEffect>
                      <a14:colorTemperature colorTemp="6250"/>
                    </a14:imgEffect>
                  </a14:imgLayer>
                </a14:imgProps>
              </a:ext>
              <a:ext uri="{28A0092B-C50C-407E-A947-70E740481C1C}">
                <a14:useLocalDpi xmlns:a14="http://schemas.microsoft.com/office/drawing/2010/main" val="0"/>
              </a:ext>
            </a:extLst>
          </a:blip>
          <a:srcRect/>
          <a:stretch>
            <a:fillRect/>
          </a:stretch>
        </p:blipFill>
        <p:spPr bwMode="auto">
          <a:xfrm>
            <a:off x="3602370" y="3522941"/>
            <a:ext cx="2008520" cy="740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20 Rectángulo"/>
          <p:cNvSpPr/>
          <p:nvPr/>
        </p:nvSpPr>
        <p:spPr>
          <a:xfrm>
            <a:off x="-50214" y="9769"/>
            <a:ext cx="9234850" cy="6966916"/>
          </a:xfrm>
          <a:prstGeom prst="rect">
            <a:avLst/>
          </a:prstGeom>
          <a:gradFill>
            <a:gsLst>
              <a:gs pos="79000">
                <a:schemeClr val="accent4">
                  <a:lumMod val="0"/>
                </a:schemeClr>
              </a:gs>
              <a:gs pos="0">
                <a:schemeClr val="bg2">
                  <a:lumMod val="40000"/>
                  <a:lumOff val="60000"/>
                </a:schemeClr>
              </a:gs>
              <a:gs pos="98000">
                <a:srgbClr val="0000FF">
                  <a:lumMod val="0"/>
                </a:srgbClr>
              </a:gs>
              <a:gs pos="90000">
                <a:schemeClr val="accent1">
                  <a:lumMod val="75000"/>
                </a:schemeClr>
              </a:gs>
              <a:gs pos="66000">
                <a:srgbClr val="7030A0"/>
              </a:gs>
              <a:gs pos="44000">
                <a:schemeClr val="accent1">
                  <a:lumMod val="50000"/>
                </a:schemeClr>
              </a:gs>
              <a:gs pos="56000">
                <a:srgbClr val="FF0000">
                  <a:lumMod val="0"/>
                </a:srgbClr>
              </a:gs>
              <a:gs pos="32000">
                <a:srgbClr val="190D0A"/>
              </a:gs>
              <a:gs pos="12000">
                <a:srgbClr val="00B050">
                  <a:lumMod val="3000"/>
                </a:srgbClr>
              </a:gs>
              <a:gs pos="21000">
                <a:schemeClr val="accent4">
                  <a:lumMod val="75000"/>
                </a:schemeClr>
              </a:gs>
            </a:gsLst>
            <a:path path="circle">
              <a:fillToRect r="100000" b="10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469505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9" presetClass="entr" presetSubtype="5" fill="hold" nodeType="withEffect">
                                  <p:stCondLst>
                                    <p:cond delay="0"/>
                                  </p:stCondLst>
                                  <p:childTnLst>
                                    <p:set>
                                      <p:cBhvr>
                                        <p:cTn id="9" dur="1" fill="hold">
                                          <p:stCondLst>
                                            <p:cond delay="0"/>
                                          </p:stCondLst>
                                        </p:cTn>
                                        <p:tgtEl>
                                          <p:spTgt spid="9218"/>
                                        </p:tgtEl>
                                        <p:attrNameLst>
                                          <p:attrName>style.visibility</p:attrName>
                                        </p:attrNameLst>
                                      </p:cBhvr>
                                      <p:to>
                                        <p:strVal val="visible"/>
                                      </p:to>
                                    </p:set>
                                    <p:anim calcmode="lin" valueType="num">
                                      <p:cBhvr>
                                        <p:cTn id="10" dur="3500" fill="hold"/>
                                        <p:tgtEl>
                                          <p:spTgt spid="9218"/>
                                        </p:tgtEl>
                                        <p:attrNameLst>
                                          <p:attrName>ppt_w</p:attrName>
                                        </p:attrNameLst>
                                      </p:cBhvr>
                                      <p:tavLst>
                                        <p:tav tm="0">
                                          <p:val>
                                            <p:strVal val="#ppt_w"/>
                                          </p:val>
                                        </p:tav>
                                        <p:tav tm="100000">
                                          <p:val>
                                            <p:strVal val="#ppt_w"/>
                                          </p:val>
                                        </p:tav>
                                      </p:tavLst>
                                    </p:anim>
                                    <p:anim calcmode="lin" valueType="num">
                                      <p:cBhvr>
                                        <p:cTn id="11" dur="3500" fill="hold"/>
                                        <p:tgtEl>
                                          <p:spTgt spid="9218"/>
                                        </p:tgtEl>
                                        <p:attrNameLst>
                                          <p:attrName>ppt_h</p:attrName>
                                        </p:attrNameLst>
                                      </p:cBhvr>
                                      <p:tavLst>
                                        <p:tav tm="0" fmla="#ppt_h*sin(2.5*pi*$)">
                                          <p:val>
                                            <p:fltVal val="0"/>
                                          </p:val>
                                        </p:tav>
                                        <p:tav tm="100000">
                                          <p:val>
                                            <p:fltVal val="1"/>
                                          </p:val>
                                        </p:tav>
                                      </p:tavLst>
                                    </p:anim>
                                  </p:childTnLst>
                                </p:cTn>
                              </p:par>
                              <p:par>
                                <p:cTn id="12" presetID="8" presetClass="emph" presetSubtype="0" fill="hold" nodeType="withEffect">
                                  <p:stCondLst>
                                    <p:cond delay="0"/>
                                  </p:stCondLst>
                                  <p:childTnLst>
                                    <p:animRot by="21600000">
                                      <p:cBhvr>
                                        <p:cTn id="13" dur="3500" fill="hold"/>
                                        <p:tgtEl>
                                          <p:spTgt spid="9218"/>
                                        </p:tgtEl>
                                        <p:attrNameLst>
                                          <p:attrName>r</p:attrName>
                                        </p:attrNameLst>
                                      </p:cBhvr>
                                    </p:animRot>
                                  </p:childTnLst>
                                </p:cTn>
                              </p:par>
                              <p:par>
                                <p:cTn id="14" presetID="19" presetClass="entr" presetSubtype="1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500" fill="hold"/>
                                        <p:tgtEl>
                                          <p:spTgt spid="3"/>
                                        </p:tgtEl>
                                        <p:attrNameLst>
                                          <p:attrName>ppt_w</p:attrName>
                                        </p:attrNameLst>
                                      </p:cBhvr>
                                      <p:tavLst>
                                        <p:tav tm="0" fmla="#ppt_w*sin(2.5*pi*$)">
                                          <p:val>
                                            <p:fltVal val="0"/>
                                          </p:val>
                                        </p:tav>
                                        <p:tav tm="100000">
                                          <p:val>
                                            <p:fltVal val="1"/>
                                          </p:val>
                                        </p:tav>
                                      </p:tavLst>
                                    </p:anim>
                                    <p:anim calcmode="lin" valueType="num">
                                      <p:cBhvr>
                                        <p:cTn id="17" dur="3500" fill="hold"/>
                                        <p:tgtEl>
                                          <p:spTgt spid="3"/>
                                        </p:tgtEl>
                                        <p:attrNameLst>
                                          <p:attrName>ppt_h</p:attrName>
                                        </p:attrNameLst>
                                      </p:cBhvr>
                                      <p:tavLst>
                                        <p:tav tm="0">
                                          <p:val>
                                            <p:strVal val="#ppt_h"/>
                                          </p:val>
                                        </p:tav>
                                        <p:tav tm="100000">
                                          <p:val>
                                            <p:strVal val="#ppt_h"/>
                                          </p:val>
                                        </p:tav>
                                      </p:tavLst>
                                    </p:anim>
                                  </p:childTnLst>
                                </p:cTn>
                              </p:par>
                              <p:par>
                                <p:cTn id="18" presetID="8" presetClass="emph" presetSubtype="0" fill="hold" nodeType="withEffect">
                                  <p:stCondLst>
                                    <p:cond delay="0"/>
                                  </p:stCondLst>
                                  <p:childTnLst>
                                    <p:animRot by="-21600000">
                                      <p:cBhvr>
                                        <p:cTn id="19" dur="3500" fill="hold"/>
                                        <p:tgtEl>
                                          <p:spTgt spid="3"/>
                                        </p:tgtEl>
                                        <p:attrNameLst>
                                          <p:attrName>r</p:attrName>
                                        </p:attrNameLst>
                                      </p:cBhvr>
                                    </p:animRot>
                                  </p:childTnLst>
                                </p:cTn>
                              </p:par>
                              <p:par>
                                <p:cTn id="20" presetID="19" presetClass="entr" presetSubtype="5"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500" fill="hold"/>
                                        <p:tgtEl>
                                          <p:spTgt spid="4"/>
                                        </p:tgtEl>
                                        <p:attrNameLst>
                                          <p:attrName>ppt_w</p:attrName>
                                        </p:attrNameLst>
                                      </p:cBhvr>
                                      <p:tavLst>
                                        <p:tav tm="0">
                                          <p:val>
                                            <p:strVal val="#ppt_w"/>
                                          </p:val>
                                        </p:tav>
                                        <p:tav tm="100000">
                                          <p:val>
                                            <p:strVal val="#ppt_w"/>
                                          </p:val>
                                        </p:tav>
                                      </p:tavLst>
                                    </p:anim>
                                    <p:anim calcmode="lin" valueType="num">
                                      <p:cBhvr>
                                        <p:cTn id="23" dur="3500" fill="hold"/>
                                        <p:tgtEl>
                                          <p:spTgt spid="4"/>
                                        </p:tgtEl>
                                        <p:attrNameLst>
                                          <p:attrName>ppt_h</p:attrName>
                                        </p:attrNameLst>
                                      </p:cBhvr>
                                      <p:tavLst>
                                        <p:tav tm="0" fmla="#ppt_h*sin(2.5*pi*$)">
                                          <p:val>
                                            <p:fltVal val="0"/>
                                          </p:val>
                                        </p:tav>
                                        <p:tav tm="100000">
                                          <p:val>
                                            <p:fltVal val="1"/>
                                          </p:val>
                                        </p:tav>
                                      </p:tavLst>
                                    </p:anim>
                                  </p:childTnLst>
                                </p:cTn>
                              </p:par>
                              <p:par>
                                <p:cTn id="24" presetID="8" presetClass="emph" presetSubtype="0" fill="hold" nodeType="withEffect">
                                  <p:stCondLst>
                                    <p:cond delay="0"/>
                                  </p:stCondLst>
                                  <p:childTnLst>
                                    <p:animRot by="-21600000">
                                      <p:cBhvr>
                                        <p:cTn id="25" dur="3500" fill="hold"/>
                                        <p:tgtEl>
                                          <p:spTgt spid="4"/>
                                        </p:tgtEl>
                                        <p:attrNameLst>
                                          <p:attrName>r</p:attrName>
                                        </p:attrNameLst>
                                      </p:cBhvr>
                                    </p:animRot>
                                  </p:childTnLst>
                                </p:cTn>
                              </p:par>
                              <p:par>
                                <p:cTn id="26" presetID="19" presetClass="entr" presetSubtype="10"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3500" fill="hold"/>
                                        <p:tgtEl>
                                          <p:spTgt spid="12"/>
                                        </p:tgtEl>
                                        <p:attrNameLst>
                                          <p:attrName>ppt_w</p:attrName>
                                        </p:attrNameLst>
                                      </p:cBhvr>
                                      <p:tavLst>
                                        <p:tav tm="0" fmla="#ppt_w*sin(2.5*pi*$)">
                                          <p:val>
                                            <p:fltVal val="0"/>
                                          </p:val>
                                        </p:tav>
                                        <p:tav tm="100000">
                                          <p:val>
                                            <p:fltVal val="1"/>
                                          </p:val>
                                        </p:tav>
                                      </p:tavLst>
                                    </p:anim>
                                    <p:anim calcmode="lin" valueType="num">
                                      <p:cBhvr>
                                        <p:cTn id="29" dur="3500" fill="hold"/>
                                        <p:tgtEl>
                                          <p:spTgt spid="12"/>
                                        </p:tgtEl>
                                        <p:attrNameLst>
                                          <p:attrName>ppt_h</p:attrName>
                                        </p:attrNameLst>
                                      </p:cBhvr>
                                      <p:tavLst>
                                        <p:tav tm="0">
                                          <p:val>
                                            <p:strVal val="#ppt_h"/>
                                          </p:val>
                                        </p:tav>
                                        <p:tav tm="100000">
                                          <p:val>
                                            <p:strVal val="#ppt_h"/>
                                          </p:val>
                                        </p:tav>
                                      </p:tavLst>
                                    </p:anim>
                                  </p:childTnLst>
                                </p:cTn>
                              </p:par>
                              <p:par>
                                <p:cTn id="30" presetID="8" presetClass="emph" presetSubtype="0" fill="hold" nodeType="withEffect">
                                  <p:stCondLst>
                                    <p:cond delay="0"/>
                                  </p:stCondLst>
                                  <p:childTnLst>
                                    <p:animRot by="-21600000">
                                      <p:cBhvr>
                                        <p:cTn id="31" dur="3500" fill="hold"/>
                                        <p:tgtEl>
                                          <p:spTgt spid="12"/>
                                        </p:tgtEl>
                                        <p:attrNameLst>
                                          <p:attrName>r</p:attrName>
                                        </p:attrNameLst>
                                      </p:cBhvr>
                                    </p:animRot>
                                  </p:childTnLst>
                                </p:cTn>
                              </p:par>
                              <p:par>
                                <p:cTn id="32" presetID="19" presetClass="entr" presetSubtype="5"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500" fill="hold"/>
                                        <p:tgtEl>
                                          <p:spTgt spid="13"/>
                                        </p:tgtEl>
                                        <p:attrNameLst>
                                          <p:attrName>ppt_w</p:attrName>
                                        </p:attrNameLst>
                                      </p:cBhvr>
                                      <p:tavLst>
                                        <p:tav tm="0">
                                          <p:val>
                                            <p:strVal val="#ppt_w"/>
                                          </p:val>
                                        </p:tav>
                                        <p:tav tm="100000">
                                          <p:val>
                                            <p:strVal val="#ppt_w"/>
                                          </p:val>
                                        </p:tav>
                                      </p:tavLst>
                                    </p:anim>
                                    <p:anim calcmode="lin" valueType="num">
                                      <p:cBhvr>
                                        <p:cTn id="35" dur="3500" fill="hold"/>
                                        <p:tgtEl>
                                          <p:spTgt spid="13"/>
                                        </p:tgtEl>
                                        <p:attrNameLst>
                                          <p:attrName>ppt_h</p:attrName>
                                        </p:attrNameLst>
                                      </p:cBhvr>
                                      <p:tavLst>
                                        <p:tav tm="0" fmla="#ppt_h*sin(2.5*pi*$)">
                                          <p:val>
                                            <p:fltVal val="0"/>
                                          </p:val>
                                        </p:tav>
                                        <p:tav tm="100000">
                                          <p:val>
                                            <p:fltVal val="1"/>
                                          </p:val>
                                        </p:tav>
                                      </p:tavLst>
                                    </p:anim>
                                  </p:childTnLst>
                                </p:cTn>
                              </p:par>
                              <p:par>
                                <p:cTn id="36" presetID="8" presetClass="emph" presetSubtype="0" fill="hold" nodeType="withEffect">
                                  <p:stCondLst>
                                    <p:cond delay="0"/>
                                  </p:stCondLst>
                                  <p:childTnLst>
                                    <p:animRot by="-21600000">
                                      <p:cBhvr>
                                        <p:cTn id="37" dur="3500" fill="hold"/>
                                        <p:tgtEl>
                                          <p:spTgt spid="13"/>
                                        </p:tgtEl>
                                        <p:attrNameLst>
                                          <p:attrName>r</p:attrName>
                                        </p:attrNameLst>
                                      </p:cBhvr>
                                    </p:animRot>
                                  </p:childTnLst>
                                </p:cTn>
                              </p:par>
                              <p:par>
                                <p:cTn id="38" presetID="19" presetClass="entr" presetSubtype="10"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3500" fill="hold"/>
                                        <p:tgtEl>
                                          <p:spTgt spid="14"/>
                                        </p:tgtEl>
                                        <p:attrNameLst>
                                          <p:attrName>ppt_w</p:attrName>
                                        </p:attrNameLst>
                                      </p:cBhvr>
                                      <p:tavLst>
                                        <p:tav tm="0" fmla="#ppt_w*sin(2.5*pi*$)">
                                          <p:val>
                                            <p:fltVal val="0"/>
                                          </p:val>
                                        </p:tav>
                                        <p:tav tm="100000">
                                          <p:val>
                                            <p:fltVal val="1"/>
                                          </p:val>
                                        </p:tav>
                                      </p:tavLst>
                                    </p:anim>
                                    <p:anim calcmode="lin" valueType="num">
                                      <p:cBhvr>
                                        <p:cTn id="41" dur="3500" fill="hold"/>
                                        <p:tgtEl>
                                          <p:spTgt spid="14"/>
                                        </p:tgtEl>
                                        <p:attrNameLst>
                                          <p:attrName>ppt_h</p:attrName>
                                        </p:attrNameLst>
                                      </p:cBhvr>
                                      <p:tavLst>
                                        <p:tav tm="0">
                                          <p:val>
                                            <p:strVal val="#ppt_h"/>
                                          </p:val>
                                        </p:tav>
                                        <p:tav tm="100000">
                                          <p:val>
                                            <p:strVal val="#ppt_h"/>
                                          </p:val>
                                        </p:tav>
                                      </p:tavLst>
                                    </p:anim>
                                  </p:childTnLst>
                                </p:cTn>
                              </p:par>
                              <p:par>
                                <p:cTn id="42" presetID="8" presetClass="emph" presetSubtype="0" fill="hold" nodeType="withEffect">
                                  <p:stCondLst>
                                    <p:cond delay="0"/>
                                  </p:stCondLst>
                                  <p:childTnLst>
                                    <p:animRot by="-21600000">
                                      <p:cBhvr>
                                        <p:cTn id="43" dur="3500" fill="hold"/>
                                        <p:tgtEl>
                                          <p:spTgt spid="14"/>
                                        </p:tgtEl>
                                        <p:attrNameLst>
                                          <p:attrName>r</p:attrName>
                                        </p:attrNameLst>
                                      </p:cBhvr>
                                    </p:animRot>
                                  </p:childTnLst>
                                </p:cTn>
                              </p:par>
                            </p:childTnLst>
                          </p:cTn>
                        </p:par>
                        <p:par>
                          <p:cTn id="44" fill="hold">
                            <p:stCondLst>
                              <p:cond delay="3500"/>
                            </p:stCondLst>
                            <p:childTnLst>
                              <p:par>
                                <p:cTn id="45" presetID="23" presetClass="exit" presetSubtype="16" fill="hold" nodeType="afterEffect">
                                  <p:stCondLst>
                                    <p:cond delay="0"/>
                                  </p:stCondLst>
                                  <p:childTnLst>
                                    <p:anim calcmode="lin" valueType="num">
                                      <p:cBhvr>
                                        <p:cTn id="46" dur="3500"/>
                                        <p:tgtEl>
                                          <p:spTgt spid="14"/>
                                        </p:tgtEl>
                                        <p:attrNameLst>
                                          <p:attrName>ppt_w</p:attrName>
                                        </p:attrNameLst>
                                      </p:cBhvr>
                                      <p:tavLst>
                                        <p:tav tm="0">
                                          <p:val>
                                            <p:strVal val="ppt_w"/>
                                          </p:val>
                                        </p:tav>
                                        <p:tav tm="100000">
                                          <p:val>
                                            <p:strVal val="4*ppt_w"/>
                                          </p:val>
                                        </p:tav>
                                      </p:tavLst>
                                    </p:anim>
                                    <p:anim calcmode="lin" valueType="num">
                                      <p:cBhvr>
                                        <p:cTn id="47" dur="3500"/>
                                        <p:tgtEl>
                                          <p:spTgt spid="14"/>
                                        </p:tgtEl>
                                        <p:attrNameLst>
                                          <p:attrName>ppt_h</p:attrName>
                                        </p:attrNameLst>
                                      </p:cBhvr>
                                      <p:tavLst>
                                        <p:tav tm="0">
                                          <p:val>
                                            <p:strVal val="ppt_h"/>
                                          </p:val>
                                        </p:tav>
                                        <p:tav tm="100000">
                                          <p:val>
                                            <p:strVal val="4*ppt_h"/>
                                          </p:val>
                                        </p:tav>
                                      </p:tavLst>
                                    </p:anim>
                                    <p:set>
                                      <p:cBhvr>
                                        <p:cTn id="48" dur="1" fill="hold">
                                          <p:stCondLst>
                                            <p:cond delay="3499"/>
                                          </p:stCondLst>
                                        </p:cTn>
                                        <p:tgtEl>
                                          <p:spTgt spid="14"/>
                                        </p:tgtEl>
                                        <p:attrNameLst>
                                          <p:attrName>style.visibility</p:attrName>
                                        </p:attrNameLst>
                                      </p:cBhvr>
                                      <p:to>
                                        <p:strVal val="hidden"/>
                                      </p:to>
                                    </p:set>
                                  </p:childTnLst>
                                </p:cTn>
                              </p:par>
                              <p:par>
                                <p:cTn id="49" presetID="8" presetClass="emph" presetSubtype="0" fill="hold" nodeType="withEffect">
                                  <p:stCondLst>
                                    <p:cond delay="0"/>
                                  </p:stCondLst>
                                  <p:childTnLst>
                                    <p:animRot by="21600000">
                                      <p:cBhvr>
                                        <p:cTn id="50" dur="3500" fill="hold"/>
                                        <p:tgtEl>
                                          <p:spTgt spid="14"/>
                                        </p:tgtEl>
                                        <p:attrNameLst>
                                          <p:attrName>r</p:attrName>
                                        </p:attrNameLst>
                                      </p:cBhvr>
                                    </p:animRot>
                                  </p:childTnLst>
                                </p:cTn>
                              </p:par>
                              <p:par>
                                <p:cTn id="51" presetID="23" presetClass="exit" presetSubtype="16" fill="hold" nodeType="withEffect">
                                  <p:stCondLst>
                                    <p:cond delay="0"/>
                                  </p:stCondLst>
                                  <p:childTnLst>
                                    <p:anim calcmode="lin" valueType="num">
                                      <p:cBhvr>
                                        <p:cTn id="52" dur="3500"/>
                                        <p:tgtEl>
                                          <p:spTgt spid="13"/>
                                        </p:tgtEl>
                                        <p:attrNameLst>
                                          <p:attrName>ppt_w</p:attrName>
                                        </p:attrNameLst>
                                      </p:cBhvr>
                                      <p:tavLst>
                                        <p:tav tm="0">
                                          <p:val>
                                            <p:strVal val="ppt_w"/>
                                          </p:val>
                                        </p:tav>
                                        <p:tav tm="100000">
                                          <p:val>
                                            <p:strVal val="4*ppt_w"/>
                                          </p:val>
                                        </p:tav>
                                      </p:tavLst>
                                    </p:anim>
                                    <p:anim calcmode="lin" valueType="num">
                                      <p:cBhvr>
                                        <p:cTn id="53" dur="3500"/>
                                        <p:tgtEl>
                                          <p:spTgt spid="13"/>
                                        </p:tgtEl>
                                        <p:attrNameLst>
                                          <p:attrName>ppt_h</p:attrName>
                                        </p:attrNameLst>
                                      </p:cBhvr>
                                      <p:tavLst>
                                        <p:tav tm="0">
                                          <p:val>
                                            <p:strVal val="ppt_h"/>
                                          </p:val>
                                        </p:tav>
                                        <p:tav tm="100000">
                                          <p:val>
                                            <p:strVal val="4*ppt_h"/>
                                          </p:val>
                                        </p:tav>
                                      </p:tavLst>
                                    </p:anim>
                                    <p:set>
                                      <p:cBhvr>
                                        <p:cTn id="54" dur="1" fill="hold">
                                          <p:stCondLst>
                                            <p:cond delay="3499"/>
                                          </p:stCondLst>
                                        </p:cTn>
                                        <p:tgtEl>
                                          <p:spTgt spid="13"/>
                                        </p:tgtEl>
                                        <p:attrNameLst>
                                          <p:attrName>style.visibility</p:attrName>
                                        </p:attrNameLst>
                                      </p:cBhvr>
                                      <p:to>
                                        <p:strVal val="hidden"/>
                                      </p:to>
                                    </p:set>
                                  </p:childTnLst>
                                </p:cTn>
                              </p:par>
                              <p:par>
                                <p:cTn id="55" presetID="8" presetClass="emph" presetSubtype="0" fill="hold" nodeType="withEffect">
                                  <p:stCondLst>
                                    <p:cond delay="0"/>
                                  </p:stCondLst>
                                  <p:childTnLst>
                                    <p:animRot by="21600000">
                                      <p:cBhvr>
                                        <p:cTn id="56" dur="3500" fill="hold"/>
                                        <p:tgtEl>
                                          <p:spTgt spid="13"/>
                                        </p:tgtEl>
                                        <p:attrNameLst>
                                          <p:attrName>r</p:attrName>
                                        </p:attrNameLst>
                                      </p:cBhvr>
                                    </p:animRot>
                                  </p:childTnLst>
                                </p:cTn>
                              </p:par>
                              <p:par>
                                <p:cTn id="57" presetID="23" presetClass="exit" presetSubtype="16" fill="hold" nodeType="withEffect">
                                  <p:stCondLst>
                                    <p:cond delay="0"/>
                                  </p:stCondLst>
                                  <p:childTnLst>
                                    <p:anim calcmode="lin" valueType="num">
                                      <p:cBhvr>
                                        <p:cTn id="58" dur="3500"/>
                                        <p:tgtEl>
                                          <p:spTgt spid="12"/>
                                        </p:tgtEl>
                                        <p:attrNameLst>
                                          <p:attrName>ppt_w</p:attrName>
                                        </p:attrNameLst>
                                      </p:cBhvr>
                                      <p:tavLst>
                                        <p:tav tm="0">
                                          <p:val>
                                            <p:strVal val="ppt_w"/>
                                          </p:val>
                                        </p:tav>
                                        <p:tav tm="100000">
                                          <p:val>
                                            <p:strVal val="4*ppt_w"/>
                                          </p:val>
                                        </p:tav>
                                      </p:tavLst>
                                    </p:anim>
                                    <p:anim calcmode="lin" valueType="num">
                                      <p:cBhvr>
                                        <p:cTn id="59" dur="3500"/>
                                        <p:tgtEl>
                                          <p:spTgt spid="12"/>
                                        </p:tgtEl>
                                        <p:attrNameLst>
                                          <p:attrName>ppt_h</p:attrName>
                                        </p:attrNameLst>
                                      </p:cBhvr>
                                      <p:tavLst>
                                        <p:tav tm="0">
                                          <p:val>
                                            <p:strVal val="ppt_h"/>
                                          </p:val>
                                        </p:tav>
                                        <p:tav tm="100000">
                                          <p:val>
                                            <p:strVal val="4*ppt_h"/>
                                          </p:val>
                                        </p:tav>
                                      </p:tavLst>
                                    </p:anim>
                                    <p:set>
                                      <p:cBhvr>
                                        <p:cTn id="60" dur="1" fill="hold">
                                          <p:stCondLst>
                                            <p:cond delay="3499"/>
                                          </p:stCondLst>
                                        </p:cTn>
                                        <p:tgtEl>
                                          <p:spTgt spid="12"/>
                                        </p:tgtEl>
                                        <p:attrNameLst>
                                          <p:attrName>style.visibility</p:attrName>
                                        </p:attrNameLst>
                                      </p:cBhvr>
                                      <p:to>
                                        <p:strVal val="hidden"/>
                                      </p:to>
                                    </p:set>
                                  </p:childTnLst>
                                </p:cTn>
                              </p:par>
                              <p:par>
                                <p:cTn id="61" presetID="8" presetClass="emph" presetSubtype="0" fill="hold" nodeType="withEffect">
                                  <p:stCondLst>
                                    <p:cond delay="0"/>
                                  </p:stCondLst>
                                  <p:childTnLst>
                                    <p:animRot by="21600000">
                                      <p:cBhvr>
                                        <p:cTn id="62" dur="3500" fill="hold"/>
                                        <p:tgtEl>
                                          <p:spTgt spid="12"/>
                                        </p:tgtEl>
                                        <p:attrNameLst>
                                          <p:attrName>r</p:attrName>
                                        </p:attrNameLst>
                                      </p:cBhvr>
                                    </p:animRot>
                                  </p:childTnLst>
                                </p:cTn>
                              </p:par>
                              <p:par>
                                <p:cTn id="63" presetID="23" presetClass="exit" presetSubtype="544" fill="hold" nodeType="withEffect">
                                  <p:stCondLst>
                                    <p:cond delay="0"/>
                                  </p:stCondLst>
                                  <p:childTnLst>
                                    <p:anim calcmode="lin" valueType="num">
                                      <p:cBhvr>
                                        <p:cTn id="64" dur="3500"/>
                                        <p:tgtEl>
                                          <p:spTgt spid="4"/>
                                        </p:tgtEl>
                                        <p:attrNameLst>
                                          <p:attrName>ppt_w</p:attrName>
                                        </p:attrNameLst>
                                      </p:cBhvr>
                                      <p:tavLst>
                                        <p:tav tm="0">
                                          <p:val>
                                            <p:strVal val="ppt_w"/>
                                          </p:val>
                                        </p:tav>
                                        <p:tav tm="100000">
                                          <p:val>
                                            <p:fltVal val="0"/>
                                          </p:val>
                                        </p:tav>
                                      </p:tavLst>
                                    </p:anim>
                                    <p:anim calcmode="lin" valueType="num">
                                      <p:cBhvr>
                                        <p:cTn id="65" dur="3500"/>
                                        <p:tgtEl>
                                          <p:spTgt spid="4"/>
                                        </p:tgtEl>
                                        <p:attrNameLst>
                                          <p:attrName>ppt_h</p:attrName>
                                        </p:attrNameLst>
                                      </p:cBhvr>
                                      <p:tavLst>
                                        <p:tav tm="0">
                                          <p:val>
                                            <p:strVal val="ppt_h"/>
                                          </p:val>
                                        </p:tav>
                                        <p:tav tm="100000">
                                          <p:val>
                                            <p:fltVal val="0"/>
                                          </p:val>
                                        </p:tav>
                                      </p:tavLst>
                                    </p:anim>
                                    <p:anim calcmode="lin" valueType="num">
                                      <p:cBhvr>
                                        <p:cTn id="66" dur="3500"/>
                                        <p:tgtEl>
                                          <p:spTgt spid="4"/>
                                        </p:tgtEl>
                                        <p:attrNameLst>
                                          <p:attrName>ppt_x</p:attrName>
                                        </p:attrNameLst>
                                      </p:cBhvr>
                                      <p:tavLst>
                                        <p:tav tm="0">
                                          <p:val>
                                            <p:strVal val="ppt_x"/>
                                          </p:val>
                                        </p:tav>
                                        <p:tav tm="100000">
                                          <p:val>
                                            <p:fltVal val="0.5"/>
                                          </p:val>
                                        </p:tav>
                                      </p:tavLst>
                                    </p:anim>
                                    <p:anim calcmode="lin" valueType="num">
                                      <p:cBhvr>
                                        <p:cTn id="67" dur="3500"/>
                                        <p:tgtEl>
                                          <p:spTgt spid="4"/>
                                        </p:tgtEl>
                                        <p:attrNameLst>
                                          <p:attrName>ppt_y</p:attrName>
                                        </p:attrNameLst>
                                      </p:cBhvr>
                                      <p:tavLst>
                                        <p:tav tm="0">
                                          <p:val>
                                            <p:strVal val="ppt_y"/>
                                          </p:val>
                                        </p:tav>
                                        <p:tav tm="100000">
                                          <p:val>
                                            <p:fltVal val="0.5"/>
                                          </p:val>
                                        </p:tav>
                                      </p:tavLst>
                                    </p:anim>
                                    <p:set>
                                      <p:cBhvr>
                                        <p:cTn id="68" dur="1" fill="hold">
                                          <p:stCondLst>
                                            <p:cond delay="3499"/>
                                          </p:stCondLst>
                                        </p:cTn>
                                        <p:tgtEl>
                                          <p:spTgt spid="4"/>
                                        </p:tgtEl>
                                        <p:attrNameLst>
                                          <p:attrName>style.visibility</p:attrName>
                                        </p:attrNameLst>
                                      </p:cBhvr>
                                      <p:to>
                                        <p:strVal val="hidden"/>
                                      </p:to>
                                    </p:set>
                                  </p:childTnLst>
                                </p:cTn>
                              </p:par>
                              <p:par>
                                <p:cTn id="69" presetID="8" presetClass="emph" presetSubtype="0" fill="hold" nodeType="withEffect">
                                  <p:stCondLst>
                                    <p:cond delay="0"/>
                                  </p:stCondLst>
                                  <p:childTnLst>
                                    <p:animRot by="21600000">
                                      <p:cBhvr>
                                        <p:cTn id="70" dur="3500" fill="hold"/>
                                        <p:tgtEl>
                                          <p:spTgt spid="4"/>
                                        </p:tgtEl>
                                        <p:attrNameLst>
                                          <p:attrName>r</p:attrName>
                                        </p:attrNameLst>
                                      </p:cBhvr>
                                    </p:animRot>
                                  </p:childTnLst>
                                </p:cTn>
                              </p:par>
                              <p:par>
                                <p:cTn id="71" presetID="23" presetClass="exit" presetSubtype="544" fill="hold" nodeType="withEffect">
                                  <p:stCondLst>
                                    <p:cond delay="0"/>
                                  </p:stCondLst>
                                  <p:childTnLst>
                                    <p:anim calcmode="lin" valueType="num">
                                      <p:cBhvr>
                                        <p:cTn id="72" dur="3500"/>
                                        <p:tgtEl>
                                          <p:spTgt spid="3"/>
                                        </p:tgtEl>
                                        <p:attrNameLst>
                                          <p:attrName>ppt_w</p:attrName>
                                        </p:attrNameLst>
                                      </p:cBhvr>
                                      <p:tavLst>
                                        <p:tav tm="0">
                                          <p:val>
                                            <p:strVal val="ppt_w"/>
                                          </p:val>
                                        </p:tav>
                                        <p:tav tm="100000">
                                          <p:val>
                                            <p:fltVal val="0"/>
                                          </p:val>
                                        </p:tav>
                                      </p:tavLst>
                                    </p:anim>
                                    <p:anim calcmode="lin" valueType="num">
                                      <p:cBhvr>
                                        <p:cTn id="73" dur="3500"/>
                                        <p:tgtEl>
                                          <p:spTgt spid="3"/>
                                        </p:tgtEl>
                                        <p:attrNameLst>
                                          <p:attrName>ppt_h</p:attrName>
                                        </p:attrNameLst>
                                      </p:cBhvr>
                                      <p:tavLst>
                                        <p:tav tm="0">
                                          <p:val>
                                            <p:strVal val="ppt_h"/>
                                          </p:val>
                                        </p:tav>
                                        <p:tav tm="100000">
                                          <p:val>
                                            <p:fltVal val="0"/>
                                          </p:val>
                                        </p:tav>
                                      </p:tavLst>
                                    </p:anim>
                                    <p:anim calcmode="lin" valueType="num">
                                      <p:cBhvr>
                                        <p:cTn id="74" dur="3500"/>
                                        <p:tgtEl>
                                          <p:spTgt spid="3"/>
                                        </p:tgtEl>
                                        <p:attrNameLst>
                                          <p:attrName>ppt_x</p:attrName>
                                        </p:attrNameLst>
                                      </p:cBhvr>
                                      <p:tavLst>
                                        <p:tav tm="0">
                                          <p:val>
                                            <p:strVal val="ppt_x"/>
                                          </p:val>
                                        </p:tav>
                                        <p:tav tm="100000">
                                          <p:val>
                                            <p:fltVal val="0.5"/>
                                          </p:val>
                                        </p:tav>
                                      </p:tavLst>
                                    </p:anim>
                                    <p:anim calcmode="lin" valueType="num">
                                      <p:cBhvr>
                                        <p:cTn id="75" dur="3500"/>
                                        <p:tgtEl>
                                          <p:spTgt spid="3"/>
                                        </p:tgtEl>
                                        <p:attrNameLst>
                                          <p:attrName>ppt_y</p:attrName>
                                        </p:attrNameLst>
                                      </p:cBhvr>
                                      <p:tavLst>
                                        <p:tav tm="0">
                                          <p:val>
                                            <p:strVal val="ppt_y"/>
                                          </p:val>
                                        </p:tav>
                                        <p:tav tm="100000">
                                          <p:val>
                                            <p:fltVal val="0.5"/>
                                          </p:val>
                                        </p:tav>
                                      </p:tavLst>
                                    </p:anim>
                                    <p:set>
                                      <p:cBhvr>
                                        <p:cTn id="76" dur="1" fill="hold">
                                          <p:stCondLst>
                                            <p:cond delay="3499"/>
                                          </p:stCondLst>
                                        </p:cTn>
                                        <p:tgtEl>
                                          <p:spTgt spid="3"/>
                                        </p:tgtEl>
                                        <p:attrNameLst>
                                          <p:attrName>style.visibility</p:attrName>
                                        </p:attrNameLst>
                                      </p:cBhvr>
                                      <p:to>
                                        <p:strVal val="hidden"/>
                                      </p:to>
                                    </p:set>
                                  </p:childTnLst>
                                </p:cTn>
                              </p:par>
                              <p:par>
                                <p:cTn id="77" presetID="8" presetClass="emph" presetSubtype="0" fill="hold" nodeType="withEffect">
                                  <p:stCondLst>
                                    <p:cond delay="0"/>
                                  </p:stCondLst>
                                  <p:childTnLst>
                                    <p:animRot by="21600000">
                                      <p:cBhvr>
                                        <p:cTn id="78" dur="3500" fill="hold"/>
                                        <p:tgtEl>
                                          <p:spTgt spid="3"/>
                                        </p:tgtEl>
                                        <p:attrNameLst>
                                          <p:attrName>r</p:attrName>
                                        </p:attrNameLst>
                                      </p:cBhvr>
                                    </p:animRot>
                                  </p:childTnLst>
                                </p:cTn>
                              </p:par>
                              <p:par>
                                <p:cTn id="79" presetID="23" presetClass="exit" presetSubtype="544" fill="hold" nodeType="withEffect">
                                  <p:stCondLst>
                                    <p:cond delay="0"/>
                                  </p:stCondLst>
                                  <p:childTnLst>
                                    <p:anim calcmode="lin" valueType="num">
                                      <p:cBhvr>
                                        <p:cTn id="80" dur="3500"/>
                                        <p:tgtEl>
                                          <p:spTgt spid="9218"/>
                                        </p:tgtEl>
                                        <p:attrNameLst>
                                          <p:attrName>ppt_w</p:attrName>
                                        </p:attrNameLst>
                                      </p:cBhvr>
                                      <p:tavLst>
                                        <p:tav tm="0">
                                          <p:val>
                                            <p:strVal val="ppt_w"/>
                                          </p:val>
                                        </p:tav>
                                        <p:tav tm="100000">
                                          <p:val>
                                            <p:fltVal val="0"/>
                                          </p:val>
                                        </p:tav>
                                      </p:tavLst>
                                    </p:anim>
                                    <p:anim calcmode="lin" valueType="num">
                                      <p:cBhvr>
                                        <p:cTn id="81" dur="3500"/>
                                        <p:tgtEl>
                                          <p:spTgt spid="9218"/>
                                        </p:tgtEl>
                                        <p:attrNameLst>
                                          <p:attrName>ppt_h</p:attrName>
                                        </p:attrNameLst>
                                      </p:cBhvr>
                                      <p:tavLst>
                                        <p:tav tm="0">
                                          <p:val>
                                            <p:strVal val="ppt_h"/>
                                          </p:val>
                                        </p:tav>
                                        <p:tav tm="100000">
                                          <p:val>
                                            <p:fltVal val="0"/>
                                          </p:val>
                                        </p:tav>
                                      </p:tavLst>
                                    </p:anim>
                                    <p:anim calcmode="lin" valueType="num">
                                      <p:cBhvr>
                                        <p:cTn id="82" dur="3500"/>
                                        <p:tgtEl>
                                          <p:spTgt spid="9218"/>
                                        </p:tgtEl>
                                        <p:attrNameLst>
                                          <p:attrName>ppt_x</p:attrName>
                                        </p:attrNameLst>
                                      </p:cBhvr>
                                      <p:tavLst>
                                        <p:tav tm="0">
                                          <p:val>
                                            <p:strVal val="ppt_x"/>
                                          </p:val>
                                        </p:tav>
                                        <p:tav tm="100000">
                                          <p:val>
                                            <p:fltVal val="0.5"/>
                                          </p:val>
                                        </p:tav>
                                      </p:tavLst>
                                    </p:anim>
                                    <p:anim calcmode="lin" valueType="num">
                                      <p:cBhvr>
                                        <p:cTn id="83" dur="3500"/>
                                        <p:tgtEl>
                                          <p:spTgt spid="9218"/>
                                        </p:tgtEl>
                                        <p:attrNameLst>
                                          <p:attrName>ppt_y</p:attrName>
                                        </p:attrNameLst>
                                      </p:cBhvr>
                                      <p:tavLst>
                                        <p:tav tm="0">
                                          <p:val>
                                            <p:strVal val="ppt_y"/>
                                          </p:val>
                                        </p:tav>
                                        <p:tav tm="100000">
                                          <p:val>
                                            <p:fltVal val="0.5"/>
                                          </p:val>
                                        </p:tav>
                                      </p:tavLst>
                                    </p:anim>
                                    <p:set>
                                      <p:cBhvr>
                                        <p:cTn id="84" dur="1" fill="hold">
                                          <p:stCondLst>
                                            <p:cond delay="3499"/>
                                          </p:stCondLst>
                                        </p:cTn>
                                        <p:tgtEl>
                                          <p:spTgt spid="9218"/>
                                        </p:tgtEl>
                                        <p:attrNameLst>
                                          <p:attrName>style.visibility</p:attrName>
                                        </p:attrNameLst>
                                      </p:cBhvr>
                                      <p:to>
                                        <p:strVal val="hidden"/>
                                      </p:to>
                                    </p:set>
                                  </p:childTnLst>
                                </p:cTn>
                              </p:par>
                              <p:par>
                                <p:cTn id="85" presetID="8" presetClass="emph" presetSubtype="0" fill="hold" nodeType="withEffect">
                                  <p:stCondLst>
                                    <p:cond delay="0"/>
                                  </p:stCondLst>
                                  <p:childTnLst>
                                    <p:animRot by="21600000">
                                      <p:cBhvr>
                                        <p:cTn id="86" dur="3500" fill="hold"/>
                                        <p:tgtEl>
                                          <p:spTgt spid="9218"/>
                                        </p:tgtEl>
                                        <p:attrNameLst>
                                          <p:attrName>r</p:attrName>
                                        </p:attrNameLst>
                                      </p:cBhvr>
                                    </p:animRot>
                                  </p:childTnLst>
                                </p:cTn>
                              </p:par>
                              <p:par>
                                <p:cTn id="87" presetID="6" presetClass="entr" presetSubtype="32"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Effect transition="in" filter="circle(out)">
                                      <p:cBhvr>
                                        <p:cTn id="89" dur="4500"/>
                                        <p:tgtEl>
                                          <p:spTgt spid="17"/>
                                        </p:tgtEl>
                                      </p:cBhvr>
                                    </p:animEffect>
                                  </p:childTnLst>
                                </p:cTn>
                              </p:par>
                              <p:par>
                                <p:cTn id="90" presetID="23" presetClass="entr" presetSubtype="288" fill="hold" nodeType="withEffect">
                                  <p:stCondLst>
                                    <p:cond delay="0"/>
                                  </p:stCondLst>
                                  <p:childTnLst>
                                    <p:set>
                                      <p:cBhvr>
                                        <p:cTn id="91" dur="1" fill="hold">
                                          <p:stCondLst>
                                            <p:cond delay="0"/>
                                          </p:stCondLst>
                                        </p:cTn>
                                        <p:tgtEl>
                                          <p:spTgt spid="17"/>
                                        </p:tgtEl>
                                        <p:attrNameLst>
                                          <p:attrName>style.visibility</p:attrName>
                                        </p:attrNameLst>
                                      </p:cBhvr>
                                      <p:to>
                                        <p:strVal val="visible"/>
                                      </p:to>
                                    </p:set>
                                    <p:anim calcmode="lin" valueType="num">
                                      <p:cBhvr>
                                        <p:cTn id="92" dur="3500" fill="hold"/>
                                        <p:tgtEl>
                                          <p:spTgt spid="17"/>
                                        </p:tgtEl>
                                        <p:attrNameLst>
                                          <p:attrName>ppt_w</p:attrName>
                                        </p:attrNameLst>
                                      </p:cBhvr>
                                      <p:tavLst>
                                        <p:tav tm="0">
                                          <p:val>
                                            <p:strVal val="4/3*#ppt_w"/>
                                          </p:val>
                                        </p:tav>
                                        <p:tav tm="100000">
                                          <p:val>
                                            <p:strVal val="#ppt_w"/>
                                          </p:val>
                                        </p:tav>
                                      </p:tavLst>
                                    </p:anim>
                                    <p:anim calcmode="lin" valueType="num">
                                      <p:cBhvr>
                                        <p:cTn id="93" dur="3500" fill="hold"/>
                                        <p:tgtEl>
                                          <p:spTgt spid="17"/>
                                        </p:tgtEl>
                                        <p:attrNameLst>
                                          <p:attrName>ppt_h</p:attrName>
                                        </p:attrNameLst>
                                      </p:cBhvr>
                                      <p:tavLst>
                                        <p:tav tm="0">
                                          <p:val>
                                            <p:strVal val="4/3*#ppt_h"/>
                                          </p:val>
                                        </p:tav>
                                        <p:tav tm="100000">
                                          <p:val>
                                            <p:strVal val="#ppt_h"/>
                                          </p:val>
                                        </p:tav>
                                      </p:tavLst>
                                    </p:anim>
                                  </p:childTnLst>
                                </p:cTn>
                              </p:par>
                              <p:par>
                                <p:cTn id="94" presetID="23" presetClass="entr" presetSubtype="528" fill="hold" nodeType="withEffect">
                                  <p:stCondLst>
                                    <p:cond delay="2250"/>
                                  </p:stCondLst>
                                  <p:childTnLst>
                                    <p:set>
                                      <p:cBhvr>
                                        <p:cTn id="95" dur="1" fill="hold">
                                          <p:stCondLst>
                                            <p:cond delay="0"/>
                                          </p:stCondLst>
                                        </p:cTn>
                                        <p:tgtEl>
                                          <p:spTgt spid="20"/>
                                        </p:tgtEl>
                                        <p:attrNameLst>
                                          <p:attrName>style.visibility</p:attrName>
                                        </p:attrNameLst>
                                      </p:cBhvr>
                                      <p:to>
                                        <p:strVal val="visible"/>
                                      </p:to>
                                    </p:set>
                                    <p:anim calcmode="lin" valueType="num">
                                      <p:cBhvr>
                                        <p:cTn id="96" dur="3000" fill="hold"/>
                                        <p:tgtEl>
                                          <p:spTgt spid="20"/>
                                        </p:tgtEl>
                                        <p:attrNameLst>
                                          <p:attrName>ppt_w</p:attrName>
                                        </p:attrNameLst>
                                      </p:cBhvr>
                                      <p:tavLst>
                                        <p:tav tm="0">
                                          <p:val>
                                            <p:fltVal val="0"/>
                                          </p:val>
                                        </p:tav>
                                        <p:tav tm="100000">
                                          <p:val>
                                            <p:strVal val="#ppt_w"/>
                                          </p:val>
                                        </p:tav>
                                      </p:tavLst>
                                    </p:anim>
                                    <p:anim calcmode="lin" valueType="num">
                                      <p:cBhvr>
                                        <p:cTn id="97" dur="3000" fill="hold"/>
                                        <p:tgtEl>
                                          <p:spTgt spid="20"/>
                                        </p:tgtEl>
                                        <p:attrNameLst>
                                          <p:attrName>ppt_h</p:attrName>
                                        </p:attrNameLst>
                                      </p:cBhvr>
                                      <p:tavLst>
                                        <p:tav tm="0">
                                          <p:val>
                                            <p:fltVal val="0"/>
                                          </p:val>
                                        </p:tav>
                                        <p:tav tm="100000">
                                          <p:val>
                                            <p:strVal val="#ppt_h"/>
                                          </p:val>
                                        </p:tav>
                                      </p:tavLst>
                                    </p:anim>
                                    <p:anim calcmode="lin" valueType="num">
                                      <p:cBhvr>
                                        <p:cTn id="98" dur="3000" fill="hold"/>
                                        <p:tgtEl>
                                          <p:spTgt spid="20"/>
                                        </p:tgtEl>
                                        <p:attrNameLst>
                                          <p:attrName>ppt_x</p:attrName>
                                        </p:attrNameLst>
                                      </p:cBhvr>
                                      <p:tavLst>
                                        <p:tav tm="0">
                                          <p:val>
                                            <p:fltVal val="0.5"/>
                                          </p:val>
                                        </p:tav>
                                        <p:tav tm="100000">
                                          <p:val>
                                            <p:strVal val="#ppt_x"/>
                                          </p:val>
                                        </p:tav>
                                      </p:tavLst>
                                    </p:anim>
                                    <p:anim calcmode="lin" valueType="num">
                                      <p:cBhvr>
                                        <p:cTn id="99" dur="3000" fill="hold"/>
                                        <p:tgtEl>
                                          <p:spTgt spid="2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1487</TotalTime>
  <Words>1054</Words>
  <Application>Microsoft Office PowerPoint</Application>
  <PresentationFormat>Presentación en pantalla (4:3)</PresentationFormat>
  <Paragraphs>43</Paragraphs>
  <Slides>51</Slides>
  <Notes>7</Notes>
  <HiddenSlides>0</HiddenSlides>
  <MMClips>0</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4</cp:revision>
  <dcterms:created xsi:type="dcterms:W3CDTF">2015-10-16T08:01:12Z</dcterms:created>
  <dcterms:modified xsi:type="dcterms:W3CDTF">2015-10-21T23:10:03Z</dcterms:modified>
</cp:coreProperties>
</file>